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43"/>
  </p:notesMasterIdLst>
  <p:sldIdLst>
    <p:sldId id="257" r:id="rId2"/>
    <p:sldId id="258" r:id="rId3"/>
    <p:sldId id="305" r:id="rId4"/>
    <p:sldId id="306" r:id="rId5"/>
    <p:sldId id="307" r:id="rId6"/>
    <p:sldId id="303" r:id="rId7"/>
    <p:sldId id="308" r:id="rId8"/>
    <p:sldId id="329" r:id="rId9"/>
    <p:sldId id="332" r:id="rId10"/>
    <p:sldId id="261" r:id="rId11"/>
    <p:sldId id="309" r:id="rId12"/>
    <p:sldId id="310" r:id="rId13"/>
    <p:sldId id="265" r:id="rId14"/>
    <p:sldId id="312" r:id="rId15"/>
    <p:sldId id="267" r:id="rId16"/>
    <p:sldId id="313" r:id="rId17"/>
    <p:sldId id="314" r:id="rId18"/>
    <p:sldId id="315" r:id="rId19"/>
    <p:sldId id="316" r:id="rId20"/>
    <p:sldId id="317" r:id="rId21"/>
    <p:sldId id="272" r:id="rId22"/>
    <p:sldId id="275" r:id="rId23"/>
    <p:sldId id="276" r:id="rId24"/>
    <p:sldId id="318" r:id="rId25"/>
    <p:sldId id="319" r:id="rId26"/>
    <p:sldId id="320" r:id="rId27"/>
    <p:sldId id="321" r:id="rId28"/>
    <p:sldId id="322" r:id="rId29"/>
    <p:sldId id="323" r:id="rId30"/>
    <p:sldId id="324" r:id="rId31"/>
    <p:sldId id="280" r:id="rId32"/>
    <p:sldId id="331" r:id="rId33"/>
    <p:sldId id="330" r:id="rId34"/>
    <p:sldId id="333" r:id="rId35"/>
    <p:sldId id="334" r:id="rId36"/>
    <p:sldId id="287" r:id="rId37"/>
    <p:sldId id="270" r:id="rId38"/>
    <p:sldId id="274" r:id="rId39"/>
    <p:sldId id="325" r:id="rId40"/>
    <p:sldId id="326" r:id="rId41"/>
    <p:sldId id="327" r:id="rId4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33"/>
    <a:srgbClr val="04508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5477" autoAdjust="0"/>
  </p:normalViewPr>
  <p:slideViewPr>
    <p:cSldViewPr>
      <p:cViewPr>
        <p:scale>
          <a:sx n="120" d="100"/>
          <a:sy n="120" d="100"/>
        </p:scale>
        <p:origin x="-1290" y="-18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C:\Users\Yuhong\Desktop\MEIC%20lumi%20plot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36143773420796"/>
          <c:y val="3.4930373286672499E-2"/>
          <c:w val="0.83029365270710298"/>
          <c:h val="0.77471974750819905"/>
        </c:manualLayout>
      </c:layout>
      <c:scatterChart>
        <c:scatterStyle val="smoothMarker"/>
        <c:varyColors val="0"/>
        <c:ser>
          <c:idx val="0"/>
          <c:order val="0"/>
          <c:tx>
            <c:v>A full acceptance detector</c:v>
          </c:tx>
          <c:spPr>
            <a:ln w="57150"/>
          </c:spPr>
          <c:marker>
            <c:spPr>
              <a:ln w="57150"/>
            </c:spPr>
          </c:marker>
          <c:xVal>
            <c:numRef>
              <c:f>Sheet1!$A$1:$A$5</c:f>
              <c:numCache>
                <c:formatCode>General</c:formatCode>
                <c:ptCount val="5"/>
                <c:pt idx="0">
                  <c:v>21.9</c:v>
                </c:pt>
                <c:pt idx="1">
                  <c:v>28.3</c:v>
                </c:pt>
                <c:pt idx="2">
                  <c:v>34.700000000000003</c:v>
                </c:pt>
                <c:pt idx="3">
                  <c:v>44.7</c:v>
                </c:pt>
                <c:pt idx="4">
                  <c:v>63.3</c:v>
                </c:pt>
              </c:numCache>
            </c:numRef>
          </c:xVal>
          <c:yVal>
            <c:numRef>
              <c:f>Sheet1!$B$1:$B$5</c:f>
              <c:numCache>
                <c:formatCode>General</c:formatCode>
                <c:ptCount val="5"/>
                <c:pt idx="0">
                  <c:v>1.9</c:v>
                </c:pt>
                <c:pt idx="1">
                  <c:v>4.8099999999999996</c:v>
                </c:pt>
                <c:pt idx="2">
                  <c:v>5.94</c:v>
                </c:pt>
                <c:pt idx="3">
                  <c:v>4.5999999999999996</c:v>
                </c:pt>
                <c:pt idx="4">
                  <c:v>1.04</c:v>
                </c:pt>
              </c:numCache>
            </c:numRef>
          </c:yVal>
          <c:smooth val="1"/>
        </c:ser>
        <c:ser>
          <c:idx val="1"/>
          <c:order val="1"/>
          <c:tx>
            <c:v>A high luminosity detector</c:v>
          </c:tx>
          <c:spPr>
            <a:ln w="57150"/>
          </c:spPr>
          <c:marker>
            <c:spPr>
              <a:ln w="57150"/>
            </c:spPr>
          </c:marker>
          <c:xVal>
            <c:numRef>
              <c:f>Sheet1!$A$1:$A$5</c:f>
              <c:numCache>
                <c:formatCode>General</c:formatCode>
                <c:ptCount val="5"/>
                <c:pt idx="0">
                  <c:v>21.9</c:v>
                </c:pt>
                <c:pt idx="1">
                  <c:v>28.3</c:v>
                </c:pt>
                <c:pt idx="2">
                  <c:v>34.700000000000003</c:v>
                </c:pt>
                <c:pt idx="3">
                  <c:v>44.7</c:v>
                </c:pt>
                <c:pt idx="4">
                  <c:v>63.3</c:v>
                </c:pt>
              </c:numCache>
            </c:numRef>
          </c:xVal>
          <c:yVal>
            <c:numRef>
              <c:f>Sheet1!$C$1:$C$5</c:f>
              <c:numCache>
                <c:formatCode>General</c:formatCode>
                <c:ptCount val="5"/>
                <c:pt idx="0">
                  <c:v>3.5</c:v>
                </c:pt>
                <c:pt idx="1">
                  <c:v>9.66</c:v>
                </c:pt>
                <c:pt idx="2">
                  <c:v>10.88</c:v>
                </c:pt>
                <c:pt idx="3">
                  <c:v>7.5</c:v>
                </c:pt>
                <c:pt idx="4">
                  <c:v>1.4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01411456"/>
        <c:axId val="101413632"/>
      </c:scatterChart>
      <c:valAx>
        <c:axId val="101411456"/>
        <c:scaling>
          <c:orientation val="minMax"/>
          <c:min val="20"/>
        </c:scaling>
        <c:delete val="0"/>
        <c:axPos val="b"/>
        <c:numFmt formatCode="General" sourceLinked="1"/>
        <c:majorTickMark val="out"/>
        <c:minorTickMark val="none"/>
        <c:tickLblPos val="nextTo"/>
        <c:crossAx val="101413632"/>
        <c:crosses val="autoZero"/>
        <c:crossBetween val="midCat"/>
      </c:valAx>
      <c:valAx>
        <c:axId val="10141363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01411456"/>
        <c:crosses val="autoZero"/>
        <c:crossBetween val="midCat"/>
      </c:valAx>
    </c:plotArea>
    <c:legend>
      <c:legendPos val="r"/>
      <c:layout>
        <c:manualLayout>
          <c:xMode val="edge"/>
          <c:yMode val="edge"/>
          <c:x val="0.50474571123157597"/>
          <c:y val="0"/>
          <c:w val="0.49247658271975098"/>
          <c:h val="0.28940093487062402"/>
        </c:manualLayout>
      </c:layout>
      <c:overlay val="0"/>
      <c:txPr>
        <a:bodyPr/>
        <a:lstStyle/>
        <a:p>
          <a:pPr>
            <a:defRPr sz="2400"/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1800" b="1"/>
      </a:pPr>
      <a:endParaRPr lang="en-US"/>
    </a:p>
  </c:txPr>
  <c:externalData r:id="rId1">
    <c:autoUpdate val="0"/>
  </c:externalData>
  <c:userShapes r:id="rId2"/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8.wmf"/></Relationships>
</file>

<file path=ppt/drawings/_rels/vmlDrawing4.vml.rels><?xml version="1.0" encoding="UTF-8" standalone="yes"?>
<Relationships xmlns="http://schemas.openxmlformats.org/package/2006/relationships"><Relationship Id="rId8" Type="http://schemas.openxmlformats.org/officeDocument/2006/relationships/image" Target="../media/image78.wmf"/><Relationship Id="rId13" Type="http://schemas.openxmlformats.org/officeDocument/2006/relationships/image" Target="../media/image83.wmf"/><Relationship Id="rId18" Type="http://schemas.openxmlformats.org/officeDocument/2006/relationships/image" Target="../media/image88.wmf"/><Relationship Id="rId3" Type="http://schemas.openxmlformats.org/officeDocument/2006/relationships/image" Target="../media/image73.wmf"/><Relationship Id="rId7" Type="http://schemas.openxmlformats.org/officeDocument/2006/relationships/image" Target="../media/image77.wmf"/><Relationship Id="rId12" Type="http://schemas.openxmlformats.org/officeDocument/2006/relationships/image" Target="../media/image82.wmf"/><Relationship Id="rId17" Type="http://schemas.openxmlformats.org/officeDocument/2006/relationships/image" Target="../media/image87.wmf"/><Relationship Id="rId2" Type="http://schemas.openxmlformats.org/officeDocument/2006/relationships/image" Target="../media/image72.wmf"/><Relationship Id="rId16" Type="http://schemas.openxmlformats.org/officeDocument/2006/relationships/image" Target="../media/image86.wmf"/><Relationship Id="rId20" Type="http://schemas.openxmlformats.org/officeDocument/2006/relationships/image" Target="../media/image90.wmf"/><Relationship Id="rId1" Type="http://schemas.openxmlformats.org/officeDocument/2006/relationships/image" Target="../media/image71.wmf"/><Relationship Id="rId6" Type="http://schemas.openxmlformats.org/officeDocument/2006/relationships/image" Target="../media/image76.wmf"/><Relationship Id="rId11" Type="http://schemas.openxmlformats.org/officeDocument/2006/relationships/image" Target="../media/image81.wmf"/><Relationship Id="rId5" Type="http://schemas.openxmlformats.org/officeDocument/2006/relationships/image" Target="../media/image75.wmf"/><Relationship Id="rId15" Type="http://schemas.openxmlformats.org/officeDocument/2006/relationships/image" Target="../media/image85.wmf"/><Relationship Id="rId10" Type="http://schemas.openxmlformats.org/officeDocument/2006/relationships/image" Target="../media/image80.wmf"/><Relationship Id="rId19" Type="http://schemas.openxmlformats.org/officeDocument/2006/relationships/image" Target="../media/image89.wmf"/><Relationship Id="rId4" Type="http://schemas.openxmlformats.org/officeDocument/2006/relationships/image" Target="../media/image74.wmf"/><Relationship Id="rId9" Type="http://schemas.openxmlformats.org/officeDocument/2006/relationships/image" Target="../media/image79.wmf"/><Relationship Id="rId14" Type="http://schemas.openxmlformats.org/officeDocument/2006/relationships/image" Target="../media/image84.w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0.00139</cdr:x>
      <cdr:y>0.06944</cdr:y>
    </cdr:from>
    <cdr:to>
      <cdr:x>0.07222</cdr:x>
      <cdr:y>0.79167</cdr:y>
    </cdr:to>
    <cdr:sp macro="" textlink="">
      <cdr:nvSpPr>
        <cdr:cNvPr id="2" name="TextBox 1"/>
        <cdr:cNvSpPr txBox="1"/>
      </cdr:nvSpPr>
      <cdr:spPr>
        <a:xfrm xmlns:a="http://schemas.openxmlformats.org/drawingml/2006/main" rot="16200000">
          <a:off x="-822328" y="1019181"/>
          <a:ext cx="1981221" cy="32383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en-US" sz="2400" b="1" dirty="0"/>
            <a:t>Luminosity (</a:t>
          </a:r>
          <a:r>
            <a:rPr lang="en-US" sz="2400" b="1" dirty="0">
              <a:solidFill>
                <a:srgbClr val="0000FF"/>
              </a:solidFill>
            </a:rPr>
            <a:t>10</a:t>
          </a:r>
          <a:r>
            <a:rPr lang="en-US" sz="2400" b="1" baseline="30000" dirty="0">
              <a:solidFill>
                <a:srgbClr val="0000FF"/>
              </a:solidFill>
            </a:rPr>
            <a:t>33</a:t>
          </a:r>
          <a:r>
            <a:rPr lang="en-US" sz="2400" b="1" dirty="0"/>
            <a:t> cm</a:t>
          </a:r>
          <a:r>
            <a:rPr lang="en-US" sz="2400" b="1" baseline="30000" dirty="0"/>
            <a:t>-2</a:t>
          </a:r>
          <a:r>
            <a:rPr lang="en-US" sz="2400" b="1" dirty="0"/>
            <a:t>s</a:t>
          </a:r>
          <a:r>
            <a:rPr lang="en-US" sz="2400" b="1" baseline="30000" dirty="0"/>
            <a:t>-1</a:t>
          </a:r>
          <a:r>
            <a:rPr lang="en-US" sz="2400" b="1" dirty="0"/>
            <a:t>)</a:t>
          </a:r>
        </a:p>
      </cdr:txBody>
    </cdr:sp>
  </cdr:relSizeAnchor>
  <cdr:relSizeAnchor xmlns:cdr="http://schemas.openxmlformats.org/drawingml/2006/chartDrawing">
    <cdr:from>
      <cdr:x>0.31918</cdr:x>
      <cdr:y>0.91435</cdr:y>
    </cdr:from>
    <cdr:to>
      <cdr:x>0.74001</cdr:x>
      <cdr:y>1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2496827" y="4337456"/>
          <a:ext cx="3292002" cy="40630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en-US" sz="2400" b="1" dirty="0"/>
            <a:t>CM energy (</a:t>
          </a:r>
          <a:r>
            <a:rPr lang="en-US" sz="2400" b="1" dirty="0" err="1"/>
            <a:t>GeV</a:t>
          </a:r>
          <a:r>
            <a:rPr lang="en-US" sz="2400" b="1" dirty="0"/>
            <a:t>)</a:t>
          </a:r>
        </a:p>
      </cdr:txBody>
    </cdr:sp>
  </cdr:relSizeAnchor>
  <cdr:relSizeAnchor xmlns:cdr="http://schemas.openxmlformats.org/drawingml/2006/chartDrawing">
    <cdr:from>
      <cdr:x>0.13445</cdr:x>
      <cdr:y>0.16248</cdr:y>
    </cdr:from>
    <cdr:to>
      <cdr:x>0.5</cdr:x>
      <cdr:y>0.16476</cdr:y>
    </cdr:to>
    <cdr:sp macro="" textlink="">
      <cdr:nvSpPr>
        <cdr:cNvPr id="5" name="Straight Connector 4"/>
        <cdr:cNvSpPr/>
      </cdr:nvSpPr>
      <cdr:spPr>
        <a:xfrm xmlns:a="http://schemas.openxmlformats.org/drawingml/2006/main" flipV="1">
          <a:off x="1051719" y="770745"/>
          <a:ext cx="2859602" cy="10855"/>
        </a:xfrm>
        <a:prstGeom xmlns:a="http://schemas.openxmlformats.org/drawingml/2006/main" prst="line">
          <a:avLst/>
        </a:prstGeom>
        <a:ln xmlns:a="http://schemas.openxmlformats.org/drawingml/2006/main" w="38100" cap="flat" cmpd="sng" algn="ctr">
          <a:solidFill>
            <a:schemeClr val="bg1">
              <a:lumMod val="65000"/>
            </a:schemeClr>
          </a:solidFill>
          <a:prstDash val="sysDash"/>
          <a:round/>
          <a:headEnd type="none" w="med" len="med"/>
          <a:tailEnd type="none" w="med" len="med"/>
        </a:ln>
      </cdr:spPr>
      <cdr:style>
        <a:lnRef xmlns:a="http://schemas.openxmlformats.org/drawingml/2006/main" idx="2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1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</cdr:x>
      <cdr:y>0</cdr:y>
    </cdr:from>
    <cdr:to>
      <cdr:x>0.079</cdr:x>
      <cdr:y>0.08434</cdr:y>
    </cdr:to>
    <cdr:sp macro="" textlink="">
      <cdr:nvSpPr>
        <cdr:cNvPr id="7" name="TextBox 6"/>
        <cdr:cNvSpPr txBox="1"/>
      </cdr:nvSpPr>
      <cdr:spPr>
        <a:xfrm xmlns:a="http://schemas.openxmlformats.org/drawingml/2006/main">
          <a:off x="0" y="0"/>
          <a:ext cx="617977" cy="400110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none" rtlCol="0">
          <a:spAutoFit/>
        </a:bodyPr>
        <a:lstStyle xmlns:a="http://schemas.openxmlformats.org/drawingml/2006/main">
          <a:defPPr>
            <a:defRPr lang="en-US"/>
          </a:defPPr>
          <a:lvl1pPr marL="0" algn="l" defTabSz="4572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1pPr>
          <a:lvl2pPr marL="457200" algn="l" defTabSz="4572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2pPr>
          <a:lvl3pPr marL="914400" algn="l" defTabSz="4572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3pPr>
          <a:lvl4pPr marL="1371600" algn="l" defTabSz="4572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4pPr>
          <a:lvl5pPr marL="1828800" algn="l" defTabSz="4572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5pPr>
          <a:lvl6pPr marL="2286000" algn="l" defTabSz="4572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6pPr>
          <a:lvl7pPr marL="2743200" algn="l" defTabSz="4572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7pPr>
          <a:lvl8pPr marL="3200400" algn="l" defTabSz="4572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8pPr>
          <a:lvl9pPr marL="3657600" algn="l" defTabSz="4572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9pPr>
        </a:lstStyle>
        <a:p xmlns:a="http://schemas.openxmlformats.org/drawingml/2006/main">
          <a:r>
            <a:rPr lang="en-US" sz="2000" b="1" dirty="0" smtClean="0"/>
            <a:t>10</a:t>
          </a:r>
          <a:r>
            <a:rPr lang="en-US" sz="2000" b="1" baseline="30000" dirty="0" smtClean="0"/>
            <a:t>34</a:t>
          </a:r>
          <a:endParaRPr lang="en-US" b="1" baseline="30000" dirty="0"/>
        </a:p>
      </cdr:txBody>
    </cdr:sp>
  </cdr:relSizeAnchor>
  <cdr:relSizeAnchor xmlns:cdr="http://schemas.openxmlformats.org/drawingml/2006/chartDrawing">
    <cdr:from>
      <cdr:x>0.69955</cdr:x>
      <cdr:y>0.09245</cdr:y>
    </cdr:from>
    <cdr:to>
      <cdr:x>0.81644</cdr:x>
      <cdr:y>0.28521</cdr:y>
    </cdr:to>
    <cdr:sp macro="" textlink="">
      <cdr:nvSpPr>
        <cdr:cNvPr id="6" name="TextBox 5"/>
        <cdr:cNvSpPr txBox="1"/>
      </cdr:nvSpPr>
      <cdr:spPr>
        <a:xfrm xmlns:a="http://schemas.openxmlformats.org/drawingml/2006/main">
          <a:off x="5472335" y="438565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r>
            <a:rPr lang="en-US" sz="1800" dirty="0" smtClean="0"/>
            <a:t>(baseline)</a:t>
          </a:r>
          <a:endParaRPr lang="en-US" sz="1800" dirty="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82BA40-EBF3-47FF-AE62-0512A29676C6}" type="datetimeFigureOut">
              <a:rPr lang="en-US" smtClean="0"/>
              <a:pPr/>
              <a:t>6/11/2015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00E8A9-2629-4EC4-B214-313031C7582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58025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009C24C-EF0F-7F48-9AA7-3F7D14BC342F}" type="slidenum">
              <a:rPr lang="en-US"/>
              <a:pPr/>
              <a:t>6</a:t>
            </a:fld>
            <a:endParaRPr lang="en-US"/>
          </a:p>
        </p:txBody>
      </p:sp>
      <p:sp>
        <p:nvSpPr>
          <p:cNvPr id="784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4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dirty="0">
              <a:latin typeface="Times" pitchFamily="-109" charset="0"/>
              <a:ea typeface="ＭＳ Ｐゴシック" pitchFamily="-109" charset="-128"/>
              <a:cs typeface="ＭＳ Ｐゴシック" pitchFamily="-109" charset="-128"/>
            </a:endParaRPr>
          </a:p>
        </p:txBody>
      </p:sp>
      <p:sp>
        <p:nvSpPr>
          <p:cNvPr id="14340" name="Footer Placeholder 3"/>
          <p:cNvSpPr>
            <a:spLocks noGrp="1"/>
          </p:cNvSpPr>
          <p:nvPr>
            <p:ph type="ftr" sz="quarter" idx="4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endParaRPr lang="en-US">
              <a:latin typeface="Times" pitchFamily="-109" charset="0"/>
              <a:ea typeface="ＭＳ Ｐゴシック" pitchFamily="-109" charset="-128"/>
              <a:cs typeface="ＭＳ Ｐゴシック" pitchFamily="-109" charset="-128"/>
            </a:endParaRPr>
          </a:p>
        </p:txBody>
      </p:sp>
      <p:sp>
        <p:nvSpPr>
          <p:cNvPr id="14341" name="Slide Number Placeholder 4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2B0F1589-C360-0846-84B0-9A94F1BDD025}" type="slidenum">
              <a:rPr lang="en-US">
                <a:latin typeface="Times" pitchFamily="-109" charset="0"/>
                <a:ea typeface="ＭＳ Ｐゴシック" pitchFamily="-109" charset="-128"/>
                <a:cs typeface="ＭＳ Ｐゴシック" pitchFamily="-109" charset="-128"/>
              </a:rPr>
              <a:pPr/>
              <a:t>10</a:t>
            </a:fld>
            <a:endParaRPr lang="en-US">
              <a:latin typeface="Times" pitchFamily="-109" charset="0"/>
              <a:ea typeface="ＭＳ Ｐゴシック" pitchFamily="-109" charset="-128"/>
              <a:cs typeface="ＭＳ Ｐゴシック" pitchFamily="-109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BD5FC8-5514-4D5E-9FCE-248C23E1BE17}" type="slidenum">
              <a:rPr lang="en-US" smtClean="0">
                <a:solidFill>
                  <a:prstClr val="black"/>
                </a:solidFill>
              </a:rPr>
              <a:pPr/>
              <a:t>33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HUGS Program, June 12 2015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defTabSz="457200"/>
            <a:fld id="{B58F48A6-A3E1-4848-9AC3-B43F560BE4FE}" type="slidenum">
              <a:rPr lang="en-US" smtClean="0">
                <a:solidFill>
                  <a:prstClr val="white"/>
                </a:solidFill>
              </a:rPr>
              <a:pPr defTabSz="457200"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59208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2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0918"/>
            <a:ext cx="8229600" cy="4835245"/>
          </a:xfrm>
        </p:spPr>
        <p:txBody>
          <a:bodyPr/>
          <a:lstStyle>
            <a:lvl1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HUGS Program, June 12 2015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defTabSz="457200"/>
            <a:fld id="{B58F48A6-A3E1-4848-9AC3-B43F560BE4FE}" type="slidenum">
              <a:rPr lang="en-US" smtClean="0">
                <a:solidFill>
                  <a:prstClr val="white"/>
                </a:solidFill>
              </a:rPr>
              <a:pPr defTabSz="457200"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68819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2209800" y="6465125"/>
            <a:ext cx="2895600" cy="365125"/>
          </a:xfrm>
        </p:spPr>
        <p:txBody>
          <a:bodyPr/>
          <a:lstStyle/>
          <a:p>
            <a:r>
              <a:rPr lang="en-US" smtClean="0"/>
              <a:t>HUGS Program, June 12 2015</a:t>
            </a:r>
            <a:endParaRPr lang="en-US"/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5638800" y="6552625"/>
            <a:ext cx="2133600" cy="190125"/>
          </a:xfrm>
        </p:spPr>
        <p:txBody>
          <a:bodyPr/>
          <a:lstStyle/>
          <a:p>
            <a:pPr defTabSz="457200"/>
            <a:fld id="{B58F48A6-A3E1-4848-9AC3-B43F560BE4FE}" type="slidenum">
              <a:rPr lang="en-US" smtClean="0">
                <a:solidFill>
                  <a:prstClr val="white"/>
                </a:solidFill>
              </a:rPr>
              <a:pPr defTabSz="457200"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5638800" y="6552625"/>
            <a:ext cx="2133600" cy="190125"/>
          </a:xfrm>
        </p:spPr>
        <p:txBody>
          <a:bodyPr/>
          <a:lstStyle/>
          <a:p>
            <a:pPr defTabSz="457200"/>
            <a:fld id="{B58F48A6-A3E1-4848-9AC3-B43F560BE4FE}" type="slidenum">
              <a:rPr lang="en-US" smtClean="0">
                <a:solidFill>
                  <a:prstClr val="white"/>
                </a:solidFill>
              </a:rPr>
              <a:pPr defTabSz="457200"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2209800" y="6465125"/>
            <a:ext cx="2895600" cy="365125"/>
          </a:xfrm>
        </p:spPr>
        <p:txBody>
          <a:bodyPr/>
          <a:lstStyle/>
          <a:p>
            <a:r>
              <a:rPr lang="en-US" smtClean="0"/>
              <a:t>HUGS Program, June 12 2015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37493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e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1"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94726"/>
            <a:ext cx="8229600" cy="39793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638800" y="6552625"/>
            <a:ext cx="2133600" cy="190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bg1"/>
                </a:solidFill>
                <a:latin typeface="Minion Pro"/>
              </a:defRPr>
            </a:lvl1pPr>
          </a:lstStyle>
          <a:p>
            <a:pPr defTabSz="457200"/>
            <a:fld id="{B58F48A6-A3E1-4848-9AC3-B43F560BE4FE}" type="slidenum">
              <a:rPr lang="en-US" smtClean="0">
                <a:solidFill>
                  <a:prstClr val="white"/>
                </a:solidFill>
              </a:rPr>
              <a:pPr defTabSz="457200"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09800" y="6465125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HUGS Program, June 12 2015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21323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p:timing>
    <p:tnLst>
      <p:par>
        <p:cTn id="1" dur="indefinite" restart="never" nodeType="tmRoot"/>
      </p:par>
    </p:tnLst>
  </p:timing>
  <p:hf hdr="0" dt="0"/>
  <p:txStyles>
    <p:titleStyle>
      <a:lvl1pPr algn="ctr" defTabSz="457200" rtl="0" eaLnBrk="1" latinLnBrk="0" hangingPunct="1">
        <a:spcBef>
          <a:spcPct val="0"/>
        </a:spcBef>
        <a:buNone/>
        <a:defRPr sz="4200" kern="1200">
          <a:solidFill>
            <a:schemeClr val="tx1"/>
          </a:solidFill>
          <a:latin typeface="Minion Pro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Minion Pro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Minion Pro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Minion Pro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Minion Pro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Minion Pro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2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gif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28.wmf"/><Relationship Id="rId4" Type="http://schemas.openxmlformats.org/officeDocument/2006/relationships/oleObject" Target="../embeddings/oleObject2.bin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6.png"/><Relationship Id="rId7" Type="http://schemas.openxmlformats.org/officeDocument/2006/relationships/image" Target="../media/image17.gif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23.png"/><Relationship Id="rId4" Type="http://schemas.openxmlformats.org/officeDocument/2006/relationships/image" Target="../media/image47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60.jpe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12" Type="http://schemas.microsoft.com/office/2007/relationships/hdphoto" Target="../media/hdphoto1.wdp"/><Relationship Id="rId17" Type="http://schemas.openxmlformats.org/officeDocument/2006/relationships/image" Target="../media/image17.gif"/><Relationship Id="rId2" Type="http://schemas.openxmlformats.org/officeDocument/2006/relationships/image" Target="../media/image50.png"/><Relationship Id="rId16" Type="http://schemas.microsoft.com/office/2007/relationships/hdphoto" Target="../media/hdphoto3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emf"/><Relationship Id="rId11" Type="http://schemas.openxmlformats.org/officeDocument/2006/relationships/image" Target="../media/image59.jpeg"/><Relationship Id="rId5" Type="http://schemas.openxmlformats.org/officeDocument/2006/relationships/image" Target="../media/image53.png"/><Relationship Id="rId15" Type="http://schemas.openxmlformats.org/officeDocument/2006/relationships/image" Target="../media/image61.jpeg"/><Relationship Id="rId10" Type="http://schemas.openxmlformats.org/officeDocument/2006/relationships/image" Target="../media/image58.png"/><Relationship Id="rId4" Type="http://schemas.openxmlformats.org/officeDocument/2006/relationships/image" Target="../media/image52.png"/><Relationship Id="rId9" Type="http://schemas.openxmlformats.org/officeDocument/2006/relationships/image" Target="../media/image57.png"/><Relationship Id="rId14" Type="http://schemas.microsoft.com/office/2007/relationships/hdphoto" Target="../media/hdphoto2.wdp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gif"/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17.gif"/><Relationship Id="rId4" Type="http://schemas.openxmlformats.org/officeDocument/2006/relationships/image" Target="../media/image68.wm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wmf"/><Relationship Id="rId13" Type="http://schemas.openxmlformats.org/officeDocument/2006/relationships/oleObject" Target="../embeddings/oleObject8.bin"/><Relationship Id="rId18" Type="http://schemas.openxmlformats.org/officeDocument/2006/relationships/image" Target="../media/image77.wmf"/><Relationship Id="rId26" Type="http://schemas.openxmlformats.org/officeDocument/2006/relationships/image" Target="../media/image81.wmf"/><Relationship Id="rId39" Type="http://schemas.openxmlformats.org/officeDocument/2006/relationships/oleObject" Target="../embeddings/oleObject21.bin"/><Relationship Id="rId3" Type="http://schemas.openxmlformats.org/officeDocument/2006/relationships/oleObject" Target="../embeddings/oleObject4.bin"/><Relationship Id="rId21" Type="http://schemas.openxmlformats.org/officeDocument/2006/relationships/oleObject" Target="../embeddings/oleObject12.bin"/><Relationship Id="rId34" Type="http://schemas.openxmlformats.org/officeDocument/2006/relationships/image" Target="../media/image85.wmf"/><Relationship Id="rId42" Type="http://schemas.openxmlformats.org/officeDocument/2006/relationships/image" Target="../media/image89.wmf"/><Relationship Id="rId7" Type="http://schemas.openxmlformats.org/officeDocument/2006/relationships/oleObject" Target="../embeddings/oleObject5.bin"/><Relationship Id="rId12" Type="http://schemas.openxmlformats.org/officeDocument/2006/relationships/image" Target="../media/image74.wmf"/><Relationship Id="rId17" Type="http://schemas.openxmlformats.org/officeDocument/2006/relationships/oleObject" Target="../embeddings/oleObject10.bin"/><Relationship Id="rId25" Type="http://schemas.openxmlformats.org/officeDocument/2006/relationships/oleObject" Target="../embeddings/oleObject14.bin"/><Relationship Id="rId33" Type="http://schemas.openxmlformats.org/officeDocument/2006/relationships/oleObject" Target="../embeddings/oleObject18.bin"/><Relationship Id="rId38" Type="http://schemas.openxmlformats.org/officeDocument/2006/relationships/image" Target="../media/image87.wmf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76.wmf"/><Relationship Id="rId20" Type="http://schemas.openxmlformats.org/officeDocument/2006/relationships/image" Target="../media/image78.wmf"/><Relationship Id="rId29" Type="http://schemas.openxmlformats.org/officeDocument/2006/relationships/oleObject" Target="../embeddings/oleObject16.bin"/><Relationship Id="rId41" Type="http://schemas.openxmlformats.org/officeDocument/2006/relationships/oleObject" Target="../embeddings/oleObject22.bin"/><Relationship Id="rId1" Type="http://schemas.openxmlformats.org/officeDocument/2006/relationships/vmlDrawing" Target="../drawings/vmlDrawing4.vml"/><Relationship Id="rId6" Type="http://schemas.openxmlformats.org/officeDocument/2006/relationships/image" Target="../media/image91.png"/><Relationship Id="rId11" Type="http://schemas.openxmlformats.org/officeDocument/2006/relationships/oleObject" Target="../embeddings/oleObject7.bin"/><Relationship Id="rId24" Type="http://schemas.openxmlformats.org/officeDocument/2006/relationships/image" Target="../media/image80.wmf"/><Relationship Id="rId32" Type="http://schemas.openxmlformats.org/officeDocument/2006/relationships/image" Target="../media/image84.wmf"/><Relationship Id="rId37" Type="http://schemas.openxmlformats.org/officeDocument/2006/relationships/oleObject" Target="../embeddings/oleObject20.bin"/><Relationship Id="rId40" Type="http://schemas.openxmlformats.org/officeDocument/2006/relationships/image" Target="../media/image88.wmf"/><Relationship Id="rId45" Type="http://schemas.openxmlformats.org/officeDocument/2006/relationships/image" Target="../media/image92.png"/><Relationship Id="rId5" Type="http://schemas.openxmlformats.org/officeDocument/2006/relationships/image" Target="../media/image17.gif"/><Relationship Id="rId15" Type="http://schemas.openxmlformats.org/officeDocument/2006/relationships/oleObject" Target="../embeddings/oleObject9.bin"/><Relationship Id="rId23" Type="http://schemas.openxmlformats.org/officeDocument/2006/relationships/oleObject" Target="../embeddings/oleObject13.bin"/><Relationship Id="rId28" Type="http://schemas.openxmlformats.org/officeDocument/2006/relationships/image" Target="../media/image82.wmf"/><Relationship Id="rId36" Type="http://schemas.openxmlformats.org/officeDocument/2006/relationships/image" Target="../media/image86.wmf"/><Relationship Id="rId10" Type="http://schemas.openxmlformats.org/officeDocument/2006/relationships/image" Target="../media/image73.wmf"/><Relationship Id="rId19" Type="http://schemas.openxmlformats.org/officeDocument/2006/relationships/oleObject" Target="../embeddings/oleObject11.bin"/><Relationship Id="rId31" Type="http://schemas.openxmlformats.org/officeDocument/2006/relationships/oleObject" Target="../embeddings/oleObject17.bin"/><Relationship Id="rId44" Type="http://schemas.openxmlformats.org/officeDocument/2006/relationships/image" Target="../media/image90.wmf"/><Relationship Id="rId4" Type="http://schemas.openxmlformats.org/officeDocument/2006/relationships/image" Target="../media/image71.wmf"/><Relationship Id="rId9" Type="http://schemas.openxmlformats.org/officeDocument/2006/relationships/oleObject" Target="../embeddings/oleObject6.bin"/><Relationship Id="rId14" Type="http://schemas.openxmlformats.org/officeDocument/2006/relationships/image" Target="../media/image75.wmf"/><Relationship Id="rId22" Type="http://schemas.openxmlformats.org/officeDocument/2006/relationships/image" Target="../media/image79.wmf"/><Relationship Id="rId27" Type="http://schemas.openxmlformats.org/officeDocument/2006/relationships/oleObject" Target="../embeddings/oleObject15.bin"/><Relationship Id="rId30" Type="http://schemas.openxmlformats.org/officeDocument/2006/relationships/image" Target="../media/image83.wmf"/><Relationship Id="rId35" Type="http://schemas.openxmlformats.org/officeDocument/2006/relationships/oleObject" Target="../embeddings/oleObject19.bin"/><Relationship Id="rId43" Type="http://schemas.openxmlformats.org/officeDocument/2006/relationships/oleObject" Target="../embeddings/oleObject23.bin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gif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56"/>
          <a:stretch/>
        </p:blipFill>
        <p:spPr bwMode="auto">
          <a:xfrm>
            <a:off x="-12070" y="667035"/>
            <a:ext cx="9156070" cy="5428965"/>
          </a:xfrm>
          <a:prstGeom prst="rect">
            <a:avLst/>
          </a:prstGeom>
          <a:noFill/>
        </p:spPr>
      </p:pic>
      <p:sp>
        <p:nvSpPr>
          <p:cNvPr id="6" name="Title 1"/>
          <p:cNvSpPr txBox="1">
            <a:spLocks/>
          </p:cNvSpPr>
          <p:nvPr/>
        </p:nvSpPr>
        <p:spPr bwMode="auto">
          <a:xfrm>
            <a:off x="1680245" y="-19050"/>
            <a:ext cx="7273255" cy="666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r"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kern="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EIC: The Accelerator</a:t>
            </a:r>
            <a:endParaRPr lang="en-US" sz="3600" b="1" kern="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-12070" y="6019800"/>
            <a:ext cx="328867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b="1" kern="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HUGS Program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b="1" kern="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June 12, </a:t>
            </a:r>
            <a:r>
              <a:rPr lang="en-US" sz="1600" b="1" kern="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2015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920041" y="685800"/>
            <a:ext cx="1403299" cy="369332"/>
          </a:xfrm>
          <a:prstGeom prst="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</p:spPr>
        <p:txBody>
          <a:bodyPr wrap="none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kern="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Fulvia Pilat</a:t>
            </a:r>
          </a:p>
        </p:txBody>
      </p:sp>
    </p:spTree>
    <p:extLst>
      <p:ext uri="{BB962C8B-B14F-4D97-AF65-F5344CB8AC3E}">
        <p14:creationId xmlns:p14="http://schemas.microsoft.com/office/powerpoint/2010/main" val="1589513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duotone>
              <a:prstClr val="black"/>
              <a:srgbClr val="D9C3A5">
                <a:tint val="50000"/>
                <a:satMod val="180000"/>
              </a:srgbClr>
            </a:duotone>
            <a:extLst/>
          </a:blip>
          <a:srcRect l="31570" t="15289" r="31157" b="4961"/>
          <a:stretch/>
        </p:blipFill>
        <p:spPr>
          <a:xfrm rot="1086051">
            <a:off x="5937339" y="1934638"/>
            <a:ext cx="2726594" cy="3524631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314" name="Rectangle 2"/>
          <p:cNvSpPr txBox="1">
            <a:spLocks noChangeArrowheads="1"/>
          </p:cNvSpPr>
          <p:nvPr/>
        </p:nvSpPr>
        <p:spPr bwMode="auto">
          <a:xfrm>
            <a:off x="0" y="0"/>
            <a:ext cx="91440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 eaLnBrk="1" hangingPunct="1"/>
            <a:r>
              <a:rPr lang="en-US" sz="3200" b="1">
                <a:solidFill>
                  <a:srgbClr val="000000"/>
                </a:solidFill>
                <a:latin typeface="Arial" pitchFamily="-109" charset="0"/>
                <a:ea typeface="Arial" pitchFamily="-109" charset="0"/>
                <a:cs typeface="Arial" pitchFamily="-109" charset="0"/>
              </a:rPr>
              <a:t>MEIC Design Goals</a:t>
            </a:r>
            <a:endParaRPr lang="ru-RU" sz="3200" b="1">
              <a:solidFill>
                <a:srgbClr val="000000"/>
              </a:solidFill>
              <a:latin typeface="Times New Roman" pitchFamily="-109" charset="0"/>
              <a:ea typeface="Times New Roman" pitchFamily="-109" charset="0"/>
              <a:cs typeface="Times New Roman" pitchFamily="-109" charset="0"/>
            </a:endParaRPr>
          </a:p>
        </p:txBody>
      </p:sp>
      <p:sp>
        <p:nvSpPr>
          <p:cNvPr id="13315" name="Rectangle 1"/>
          <p:cNvSpPr>
            <a:spLocks noChangeArrowheads="1"/>
          </p:cNvSpPr>
          <p:nvPr/>
        </p:nvSpPr>
        <p:spPr bwMode="auto">
          <a:xfrm>
            <a:off x="457200" y="838200"/>
            <a:ext cx="8305800" cy="5398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233363" indent="-233363" eaLnBrk="1" hangingPunct="1">
              <a:spcBef>
                <a:spcPts val="25"/>
              </a:spcBef>
            </a:pPr>
            <a:r>
              <a:rPr lang="en-US" sz="2000" dirty="0">
                <a:solidFill>
                  <a:srgbClr val="CC0000"/>
                </a:solidFill>
                <a:latin typeface="Arial" pitchFamily="-109" charset="0"/>
                <a:ea typeface="Arial" pitchFamily="-109" charset="0"/>
                <a:cs typeface="Arial" pitchFamily="-109" charset="0"/>
              </a:rPr>
              <a:t>Energy</a:t>
            </a:r>
            <a:endParaRPr lang="en-US" sz="1800" dirty="0">
              <a:solidFill>
                <a:srgbClr val="CC0000"/>
              </a:solidFill>
              <a:latin typeface="Arial" pitchFamily="-109" charset="0"/>
              <a:ea typeface="Arial" pitchFamily="-109" charset="0"/>
              <a:cs typeface="Arial" pitchFamily="-109" charset="0"/>
            </a:endParaRPr>
          </a:p>
          <a:p>
            <a:pPr marL="685800" lvl="1" indent="-228600" eaLnBrk="1" hangingPunct="1">
              <a:spcBef>
                <a:spcPts val="25"/>
              </a:spcBef>
            </a:pPr>
            <a:r>
              <a:rPr lang="en-US" sz="1600" dirty="0">
                <a:latin typeface="Arial" pitchFamily="-109" charset="0"/>
                <a:ea typeface="Arial" pitchFamily="-109" charset="0"/>
                <a:cs typeface="Arial" pitchFamily="-109" charset="0"/>
              </a:rPr>
              <a:t>Full coverage of </a:t>
            </a:r>
            <a:r>
              <a:rPr lang="en-US" sz="1600" b="1" dirty="0">
                <a:latin typeface="Arial" pitchFamily="-109" charset="0"/>
                <a:ea typeface="Arial" pitchFamily="-109" charset="0"/>
                <a:cs typeface="Arial" pitchFamily="-109" charset="0"/>
              </a:rPr>
              <a:t>√</a:t>
            </a:r>
            <a:r>
              <a:rPr lang="en-US" sz="1600" b="1" dirty="0" err="1">
                <a:latin typeface="Arial" pitchFamily="-109" charset="0"/>
                <a:ea typeface="Arial" pitchFamily="-109" charset="0"/>
                <a:cs typeface="Arial" pitchFamily="-109" charset="0"/>
              </a:rPr>
              <a:t>s</a:t>
            </a:r>
            <a:r>
              <a:rPr lang="en-US" sz="1600" dirty="0">
                <a:latin typeface="Arial" pitchFamily="-109" charset="0"/>
                <a:ea typeface="Arial" pitchFamily="-109" charset="0"/>
                <a:cs typeface="Arial" pitchFamily="-109" charset="0"/>
              </a:rPr>
              <a:t> from </a:t>
            </a:r>
            <a:r>
              <a:rPr lang="en-US" sz="1600" b="1" dirty="0">
                <a:latin typeface="Arial" pitchFamily="-109" charset="0"/>
                <a:ea typeface="Arial" pitchFamily="-109" charset="0"/>
                <a:cs typeface="Arial" pitchFamily="-109" charset="0"/>
              </a:rPr>
              <a:t>15 </a:t>
            </a:r>
            <a:r>
              <a:rPr lang="en-US" sz="1600" dirty="0">
                <a:latin typeface="Arial" pitchFamily="-109" charset="0"/>
                <a:ea typeface="Arial" pitchFamily="-109" charset="0"/>
                <a:cs typeface="Arial" pitchFamily="-109" charset="0"/>
              </a:rPr>
              <a:t>to</a:t>
            </a:r>
            <a:r>
              <a:rPr lang="en-US" sz="1600" dirty="0" smtClean="0">
                <a:latin typeface="Arial" pitchFamily="-109" charset="0"/>
                <a:ea typeface="Arial" pitchFamily="-109" charset="0"/>
                <a:cs typeface="Arial" pitchFamily="-109" charset="0"/>
              </a:rPr>
              <a:t> </a:t>
            </a:r>
            <a:r>
              <a:rPr lang="en-US" sz="1600" b="1" dirty="0" smtClean="0">
                <a:latin typeface="Arial" pitchFamily="-109" charset="0"/>
                <a:ea typeface="Arial" pitchFamily="-109" charset="0"/>
                <a:cs typeface="Arial" pitchFamily="-109" charset="0"/>
              </a:rPr>
              <a:t>65 </a:t>
            </a:r>
            <a:r>
              <a:rPr lang="en-US" sz="1600" dirty="0">
                <a:latin typeface="Arial" pitchFamily="-109" charset="0"/>
                <a:ea typeface="Arial" pitchFamily="-109" charset="0"/>
                <a:cs typeface="Arial" pitchFamily="-109" charset="0"/>
              </a:rPr>
              <a:t>GeV</a:t>
            </a:r>
          </a:p>
          <a:p>
            <a:pPr marL="685800" lvl="1" indent="-228600" eaLnBrk="1" hangingPunct="1">
              <a:spcBef>
                <a:spcPts val="25"/>
              </a:spcBef>
            </a:pPr>
            <a:r>
              <a:rPr lang="en-US" sz="1600" dirty="0">
                <a:latin typeface="Arial" pitchFamily="-109" charset="0"/>
                <a:ea typeface="Arial" pitchFamily="-109" charset="0"/>
                <a:cs typeface="Arial" pitchFamily="-109" charset="0"/>
              </a:rPr>
              <a:t>Electrons </a:t>
            </a:r>
            <a:r>
              <a:rPr lang="en-US" sz="1600" b="1" dirty="0">
                <a:latin typeface="Arial" pitchFamily="-109" charset="0"/>
                <a:ea typeface="Arial" pitchFamily="-109" charset="0"/>
                <a:cs typeface="Arial" pitchFamily="-109" charset="0"/>
              </a:rPr>
              <a:t>3-</a:t>
            </a:r>
            <a:r>
              <a:rPr lang="en-US" sz="1600" b="1" dirty="0" smtClean="0">
                <a:latin typeface="Arial" pitchFamily="-109" charset="0"/>
                <a:ea typeface="Arial" pitchFamily="-109" charset="0"/>
                <a:cs typeface="Arial" pitchFamily="-109" charset="0"/>
              </a:rPr>
              <a:t>10 </a:t>
            </a:r>
            <a:r>
              <a:rPr lang="en-US" sz="1600" dirty="0">
                <a:latin typeface="Arial" pitchFamily="-109" charset="0"/>
                <a:ea typeface="Arial" pitchFamily="-109" charset="0"/>
                <a:cs typeface="Arial" pitchFamily="-109" charset="0"/>
              </a:rPr>
              <a:t>GeV,  protons </a:t>
            </a:r>
            <a:r>
              <a:rPr lang="en-US" sz="1600" b="1" dirty="0">
                <a:latin typeface="Arial" pitchFamily="-109" charset="0"/>
                <a:ea typeface="Arial" pitchFamily="-109" charset="0"/>
                <a:cs typeface="Arial" pitchFamily="-109" charset="0"/>
              </a:rPr>
              <a:t>20-100 </a:t>
            </a:r>
            <a:r>
              <a:rPr lang="en-US" sz="1600" dirty="0">
                <a:latin typeface="Arial" pitchFamily="-109" charset="0"/>
                <a:ea typeface="Arial" pitchFamily="-109" charset="0"/>
                <a:cs typeface="Arial" pitchFamily="-109" charset="0"/>
              </a:rPr>
              <a:t>GeV,  ions </a:t>
            </a:r>
            <a:r>
              <a:rPr lang="en-US" sz="1600" b="1" dirty="0">
                <a:latin typeface="Arial" pitchFamily="-109" charset="0"/>
                <a:ea typeface="Arial" pitchFamily="-109" charset="0"/>
                <a:cs typeface="Arial" pitchFamily="-109" charset="0"/>
              </a:rPr>
              <a:t>12-40 </a:t>
            </a:r>
            <a:r>
              <a:rPr lang="en-US" sz="1600" dirty="0">
                <a:latin typeface="Arial" pitchFamily="-109" charset="0"/>
                <a:ea typeface="Arial" pitchFamily="-109" charset="0"/>
                <a:cs typeface="Arial" pitchFamily="-109" charset="0"/>
              </a:rPr>
              <a:t>GeV/</a:t>
            </a:r>
            <a:r>
              <a:rPr lang="en-US" sz="1600" dirty="0" err="1">
                <a:latin typeface="Arial" pitchFamily="-109" charset="0"/>
                <a:ea typeface="Arial" pitchFamily="-109" charset="0"/>
                <a:cs typeface="Arial" pitchFamily="-109" charset="0"/>
              </a:rPr>
              <a:t>u</a:t>
            </a:r>
            <a:endParaRPr lang="en-US" sz="1600" dirty="0">
              <a:latin typeface="Arial" pitchFamily="-109" charset="0"/>
              <a:ea typeface="Arial" pitchFamily="-109" charset="0"/>
              <a:cs typeface="Arial" pitchFamily="-109" charset="0"/>
            </a:endParaRPr>
          </a:p>
          <a:p>
            <a:pPr marL="233363" indent="-233363" eaLnBrk="1" hangingPunct="1">
              <a:spcBef>
                <a:spcPts val="1200"/>
              </a:spcBef>
            </a:pPr>
            <a:r>
              <a:rPr lang="en-US" sz="2000" dirty="0">
                <a:solidFill>
                  <a:srgbClr val="CC0000"/>
                </a:solidFill>
                <a:latin typeface="Arial" pitchFamily="-109" charset="0"/>
                <a:ea typeface="Arial" pitchFamily="-109" charset="0"/>
                <a:cs typeface="Arial" pitchFamily="-109" charset="0"/>
              </a:rPr>
              <a:t>Ion species</a:t>
            </a:r>
          </a:p>
          <a:p>
            <a:pPr marL="685800" lvl="1" indent="-228600" eaLnBrk="1" hangingPunct="1">
              <a:spcBef>
                <a:spcPts val="25"/>
              </a:spcBef>
            </a:pPr>
            <a:r>
              <a:rPr lang="en-US" sz="1600" dirty="0">
                <a:latin typeface="Arial" pitchFamily="-109" charset="0"/>
                <a:ea typeface="Arial" pitchFamily="-109" charset="0"/>
                <a:cs typeface="Arial" pitchFamily="-109" charset="0"/>
              </a:rPr>
              <a:t>Polarized light ions: </a:t>
            </a:r>
            <a:r>
              <a:rPr lang="en-US" sz="1600" b="1" dirty="0" err="1">
                <a:latin typeface="Arial" pitchFamily="-109" charset="0"/>
                <a:ea typeface="Arial" pitchFamily="-109" charset="0"/>
                <a:cs typeface="Arial" pitchFamily="-109" charset="0"/>
              </a:rPr>
              <a:t>p</a:t>
            </a:r>
            <a:r>
              <a:rPr lang="en-US" sz="1600" dirty="0">
                <a:latin typeface="Arial" pitchFamily="-109" charset="0"/>
                <a:ea typeface="Arial" pitchFamily="-109" charset="0"/>
                <a:cs typeface="Arial" pitchFamily="-109" charset="0"/>
              </a:rPr>
              <a:t>, </a:t>
            </a:r>
            <a:r>
              <a:rPr lang="en-US" sz="1600" b="1" dirty="0" err="1">
                <a:latin typeface="Arial" pitchFamily="-109" charset="0"/>
                <a:ea typeface="Arial" pitchFamily="-109" charset="0"/>
                <a:cs typeface="Arial" pitchFamily="-109" charset="0"/>
              </a:rPr>
              <a:t>d</a:t>
            </a:r>
            <a:r>
              <a:rPr lang="en-US" sz="1600" dirty="0">
                <a:latin typeface="Arial" pitchFamily="-109" charset="0"/>
                <a:ea typeface="Arial" pitchFamily="-109" charset="0"/>
                <a:cs typeface="Arial" pitchFamily="-109" charset="0"/>
              </a:rPr>
              <a:t>, </a:t>
            </a:r>
            <a:r>
              <a:rPr lang="en-US" sz="1600" b="1" baseline="30000" dirty="0">
                <a:latin typeface="Arial" pitchFamily="-109" charset="0"/>
                <a:ea typeface="Arial" pitchFamily="-109" charset="0"/>
                <a:cs typeface="Arial" pitchFamily="-109" charset="0"/>
              </a:rPr>
              <a:t>3</a:t>
            </a:r>
            <a:r>
              <a:rPr lang="en-US" sz="1600" b="1" dirty="0">
                <a:latin typeface="Arial" pitchFamily="-109" charset="0"/>
                <a:ea typeface="Arial" pitchFamily="-109" charset="0"/>
                <a:cs typeface="Arial" pitchFamily="-109" charset="0"/>
              </a:rPr>
              <a:t>He</a:t>
            </a:r>
            <a:r>
              <a:rPr lang="en-US" sz="1600" dirty="0">
                <a:latin typeface="Arial" pitchFamily="-109" charset="0"/>
                <a:ea typeface="Arial" pitchFamily="-109" charset="0"/>
                <a:cs typeface="Arial" pitchFamily="-109" charset="0"/>
              </a:rPr>
              <a:t>, and possibly </a:t>
            </a:r>
            <a:r>
              <a:rPr lang="en-US" sz="1600" b="1" dirty="0">
                <a:latin typeface="Arial" pitchFamily="-109" charset="0"/>
                <a:ea typeface="Arial" pitchFamily="-109" charset="0"/>
                <a:cs typeface="Arial" pitchFamily="-109" charset="0"/>
              </a:rPr>
              <a:t>Li</a:t>
            </a:r>
            <a:endParaRPr lang="en-US" sz="1600" u="sng" dirty="0">
              <a:latin typeface="Arial" pitchFamily="-109" charset="0"/>
              <a:ea typeface="Arial" pitchFamily="-109" charset="0"/>
              <a:cs typeface="Arial" pitchFamily="-109" charset="0"/>
            </a:endParaRPr>
          </a:p>
          <a:p>
            <a:pPr marL="685800" lvl="1" indent="-228600" eaLnBrk="1" hangingPunct="1">
              <a:spcBef>
                <a:spcPts val="25"/>
              </a:spcBef>
            </a:pPr>
            <a:r>
              <a:rPr lang="en-US" sz="1600" dirty="0">
                <a:latin typeface="Arial" pitchFamily="-109" charset="0"/>
                <a:ea typeface="Arial" pitchFamily="-109" charset="0"/>
                <a:cs typeface="Arial" pitchFamily="-109" charset="0"/>
              </a:rPr>
              <a:t>Un-polarized light to heavy ions up to A above 200 (Au, </a:t>
            </a:r>
            <a:r>
              <a:rPr lang="en-US" sz="1600" dirty="0" err="1">
                <a:latin typeface="Arial" pitchFamily="-109" charset="0"/>
                <a:ea typeface="Arial" pitchFamily="-109" charset="0"/>
                <a:cs typeface="Arial" pitchFamily="-109" charset="0"/>
              </a:rPr>
              <a:t>Pb</a:t>
            </a:r>
            <a:r>
              <a:rPr lang="en-US" sz="1600" dirty="0">
                <a:latin typeface="Arial" pitchFamily="-109" charset="0"/>
                <a:ea typeface="Arial" pitchFamily="-109" charset="0"/>
                <a:cs typeface="Arial" pitchFamily="-109" charset="0"/>
              </a:rPr>
              <a:t>)</a:t>
            </a:r>
            <a:endParaRPr lang="en-US" sz="1600" dirty="0" smtClean="0">
              <a:latin typeface="Arial" pitchFamily="-109" charset="0"/>
              <a:ea typeface="Arial" pitchFamily="-109" charset="0"/>
              <a:cs typeface="Arial" pitchFamily="-109" charset="0"/>
            </a:endParaRPr>
          </a:p>
          <a:p>
            <a:pPr marL="233363" indent="-233363" eaLnBrk="1" hangingPunct="1">
              <a:spcBef>
                <a:spcPts val="1200"/>
              </a:spcBef>
            </a:pPr>
            <a:r>
              <a:rPr lang="en-US" sz="2000" dirty="0" smtClean="0">
                <a:solidFill>
                  <a:srgbClr val="CC0000"/>
                </a:solidFill>
                <a:latin typeface="Arial" pitchFamily="-109" charset="0"/>
                <a:ea typeface="Arial" pitchFamily="-109" charset="0"/>
                <a:cs typeface="Arial" pitchFamily="-109" charset="0"/>
              </a:rPr>
              <a:t>Space for at </a:t>
            </a:r>
            <a:r>
              <a:rPr lang="en-US" sz="2000" dirty="0">
                <a:solidFill>
                  <a:srgbClr val="CC0000"/>
                </a:solidFill>
                <a:latin typeface="Arial" pitchFamily="-109" charset="0"/>
                <a:ea typeface="Arial" pitchFamily="-109" charset="0"/>
                <a:cs typeface="Arial" pitchFamily="-109" charset="0"/>
              </a:rPr>
              <a:t>least 2 detectors  </a:t>
            </a:r>
          </a:p>
          <a:p>
            <a:pPr marL="233363" indent="-233363" eaLnBrk="1" hangingPunct="1"/>
            <a:r>
              <a:rPr lang="en-US" sz="1600" dirty="0">
                <a:latin typeface="Arial" pitchFamily="-109" charset="0"/>
                <a:ea typeface="Arial" pitchFamily="-109" charset="0"/>
                <a:cs typeface="Arial" pitchFamily="-109" charset="0"/>
              </a:rPr>
              <a:t>	</a:t>
            </a:r>
            <a:r>
              <a:rPr lang="en-US" sz="1600" dirty="0" smtClean="0">
                <a:latin typeface="Arial" pitchFamily="-109" charset="0"/>
                <a:ea typeface="Arial" pitchFamily="-109" charset="0"/>
                <a:cs typeface="Arial" pitchFamily="-109" charset="0"/>
              </a:rPr>
              <a:t>	</a:t>
            </a:r>
            <a:r>
              <a:rPr lang="en-US" sz="1600" u="sng" dirty="0" smtClean="0">
                <a:latin typeface="Arial" pitchFamily="-109" charset="0"/>
                <a:ea typeface="Arial" pitchFamily="-109" charset="0"/>
                <a:cs typeface="Arial" pitchFamily="-109" charset="0"/>
              </a:rPr>
              <a:t>Full </a:t>
            </a:r>
            <a:r>
              <a:rPr lang="en-US" sz="1600" u="sng" dirty="0">
                <a:latin typeface="Arial" pitchFamily="-109" charset="0"/>
                <a:ea typeface="Arial" pitchFamily="-109" charset="0"/>
                <a:cs typeface="Arial" pitchFamily="-109" charset="0"/>
              </a:rPr>
              <a:t>acceptance </a:t>
            </a:r>
            <a:r>
              <a:rPr lang="en-US" sz="1600" dirty="0">
                <a:latin typeface="Arial" pitchFamily="-109" charset="0"/>
                <a:ea typeface="Arial" pitchFamily="-109" charset="0"/>
                <a:cs typeface="Arial" pitchFamily="-109" charset="0"/>
              </a:rPr>
              <a:t>is critical </a:t>
            </a:r>
            <a:r>
              <a:rPr lang="en-US" sz="1600" dirty="0" smtClean="0">
                <a:latin typeface="Arial" pitchFamily="-109" charset="0"/>
                <a:ea typeface="Arial" pitchFamily="-109" charset="0"/>
                <a:cs typeface="Arial" pitchFamily="-109" charset="0"/>
              </a:rPr>
              <a:t>for </a:t>
            </a:r>
            <a:r>
              <a:rPr lang="en-US" sz="1600" dirty="0">
                <a:latin typeface="Arial" pitchFamily="-109" charset="0"/>
                <a:ea typeface="Arial" pitchFamily="-109" charset="0"/>
                <a:cs typeface="Arial" pitchFamily="-109" charset="0"/>
              </a:rPr>
              <a:t>the primary detector</a:t>
            </a:r>
          </a:p>
          <a:p>
            <a:pPr marL="233363" indent="-233363" eaLnBrk="1" hangingPunct="1">
              <a:spcBef>
                <a:spcPts val="1200"/>
              </a:spcBef>
            </a:pPr>
            <a:r>
              <a:rPr lang="en-US" sz="2000" dirty="0">
                <a:solidFill>
                  <a:srgbClr val="CC0000"/>
                </a:solidFill>
                <a:latin typeface="Arial" pitchFamily="-109" charset="0"/>
                <a:ea typeface="Arial" pitchFamily="-109" charset="0"/>
                <a:cs typeface="Arial" pitchFamily="-109" charset="0"/>
              </a:rPr>
              <a:t>Luminosity</a:t>
            </a:r>
            <a:endParaRPr lang="en-US" sz="2000" dirty="0" smtClean="0">
              <a:solidFill>
                <a:srgbClr val="CC0000"/>
              </a:solidFill>
              <a:latin typeface="Arial" pitchFamily="-109" charset="0"/>
              <a:ea typeface="Arial" pitchFamily="-109" charset="0"/>
              <a:cs typeface="Arial" pitchFamily="-109" charset="0"/>
            </a:endParaRPr>
          </a:p>
          <a:p>
            <a:pPr marL="685800" lvl="1" indent="-228600">
              <a:spcBef>
                <a:spcPts val="25"/>
              </a:spcBef>
            </a:pPr>
            <a:r>
              <a:rPr lang="en-US" sz="1600" b="1" dirty="0" smtClean="0">
                <a:latin typeface="Arial" pitchFamily="-109" charset="0"/>
                <a:ea typeface="Arial" pitchFamily="-109" charset="0"/>
                <a:cs typeface="Arial" pitchFamily="-109" charset="0"/>
              </a:rPr>
              <a:t>10</a:t>
            </a:r>
            <a:r>
              <a:rPr lang="en-US" sz="1600" b="1" baseline="30000" dirty="0" smtClean="0">
                <a:latin typeface="Arial" pitchFamily="-109" charset="0"/>
                <a:ea typeface="Arial" pitchFamily="-109" charset="0"/>
                <a:cs typeface="Arial" pitchFamily="-109" charset="0"/>
              </a:rPr>
              <a:t>33</a:t>
            </a:r>
            <a:r>
              <a:rPr lang="en-US" sz="1600" b="1" dirty="0" smtClean="0">
                <a:latin typeface="Arial" pitchFamily="-109" charset="0"/>
                <a:ea typeface="Arial" pitchFamily="-109" charset="0"/>
                <a:cs typeface="Arial" pitchFamily="-109" charset="0"/>
              </a:rPr>
              <a:t> to 10</a:t>
            </a:r>
            <a:r>
              <a:rPr lang="en-US" sz="1600" b="1" baseline="30000" dirty="0" smtClean="0">
                <a:latin typeface="Arial" pitchFamily="-109" charset="0"/>
                <a:ea typeface="Arial" pitchFamily="-109" charset="0"/>
                <a:cs typeface="Arial" pitchFamily="-109" charset="0"/>
              </a:rPr>
              <a:t>34</a:t>
            </a:r>
            <a:r>
              <a:rPr lang="en-US" sz="1600" b="1" dirty="0" smtClean="0">
                <a:latin typeface="Arial" pitchFamily="-109" charset="0"/>
                <a:ea typeface="Arial" pitchFamily="-109" charset="0"/>
                <a:cs typeface="Arial" pitchFamily="-109" charset="0"/>
              </a:rPr>
              <a:t>cm</a:t>
            </a:r>
            <a:r>
              <a:rPr lang="en-US" sz="1600" b="1" baseline="30000" dirty="0">
                <a:latin typeface="Arial" pitchFamily="-109" charset="0"/>
                <a:ea typeface="Arial" pitchFamily="-109" charset="0"/>
                <a:cs typeface="Arial" pitchFamily="-109" charset="0"/>
              </a:rPr>
              <a:t>-2</a:t>
            </a:r>
            <a:r>
              <a:rPr lang="en-US" sz="1600" b="1" dirty="0">
                <a:latin typeface="Arial" pitchFamily="-109" charset="0"/>
                <a:ea typeface="Arial" pitchFamily="-109" charset="0"/>
                <a:cs typeface="Arial" pitchFamily="-109" charset="0"/>
              </a:rPr>
              <a:t>s</a:t>
            </a:r>
            <a:r>
              <a:rPr lang="en-US" sz="1600" b="1" baseline="30000" dirty="0">
                <a:latin typeface="Arial" pitchFamily="-109" charset="0"/>
                <a:ea typeface="Arial" pitchFamily="-109" charset="0"/>
                <a:cs typeface="Arial" pitchFamily="-109" charset="0"/>
              </a:rPr>
              <a:t>-1</a:t>
            </a:r>
            <a:r>
              <a:rPr lang="en-US" sz="1600" b="1" dirty="0">
                <a:latin typeface="Arial" pitchFamily="-109" charset="0"/>
                <a:ea typeface="Arial" pitchFamily="-109" charset="0"/>
                <a:cs typeface="Arial" pitchFamily="-109" charset="0"/>
              </a:rPr>
              <a:t> per IP </a:t>
            </a:r>
            <a:r>
              <a:rPr lang="en-US" sz="1600" dirty="0">
                <a:latin typeface="Arial" pitchFamily="-109" charset="0"/>
                <a:ea typeface="Arial" pitchFamily="-109" charset="0"/>
                <a:cs typeface="Arial" pitchFamily="-109" charset="0"/>
              </a:rPr>
              <a:t>in a </a:t>
            </a:r>
            <a:r>
              <a:rPr lang="en-US" sz="1600" i="1" dirty="0">
                <a:latin typeface="Arial" pitchFamily="-109" charset="0"/>
                <a:ea typeface="Arial" pitchFamily="-109" charset="0"/>
                <a:cs typeface="Arial" pitchFamily="-109" charset="0"/>
              </a:rPr>
              <a:t>broad</a:t>
            </a:r>
            <a:r>
              <a:rPr lang="en-US" sz="1600" dirty="0">
                <a:latin typeface="Arial" pitchFamily="-109" charset="0"/>
                <a:ea typeface="Arial" pitchFamily="-109" charset="0"/>
                <a:cs typeface="Arial" pitchFamily="-109" charset="0"/>
              </a:rPr>
              <a:t> CM energy </a:t>
            </a:r>
            <a:r>
              <a:rPr lang="en-US" sz="1600" dirty="0" smtClean="0">
                <a:latin typeface="Arial" pitchFamily="-109" charset="0"/>
                <a:ea typeface="Arial" pitchFamily="-109" charset="0"/>
                <a:cs typeface="Arial" pitchFamily="-109" charset="0"/>
              </a:rPr>
              <a:t>range</a:t>
            </a:r>
            <a:endParaRPr lang="en-US" sz="1600" b="1" dirty="0" smtClean="0">
              <a:latin typeface="Arial" pitchFamily="-109" charset="0"/>
              <a:ea typeface="Arial" pitchFamily="-109" charset="0"/>
              <a:cs typeface="Arial" pitchFamily="-109" charset="0"/>
            </a:endParaRPr>
          </a:p>
          <a:p>
            <a:pPr marL="233363" indent="-233363" eaLnBrk="1" hangingPunct="1">
              <a:spcBef>
                <a:spcPts val="1200"/>
              </a:spcBef>
            </a:pPr>
            <a:r>
              <a:rPr lang="en-US" sz="2000" dirty="0">
                <a:solidFill>
                  <a:srgbClr val="CC0000"/>
                </a:solidFill>
                <a:latin typeface="Arial" pitchFamily="-109" charset="0"/>
                <a:ea typeface="Arial" pitchFamily="-109" charset="0"/>
                <a:cs typeface="Arial" pitchFamily="-109" charset="0"/>
              </a:rPr>
              <a:t>Polarization</a:t>
            </a:r>
          </a:p>
          <a:p>
            <a:pPr marL="685800" lvl="1" indent="-228600" eaLnBrk="1" hangingPunct="1">
              <a:spcBef>
                <a:spcPts val="25"/>
              </a:spcBef>
            </a:pPr>
            <a:r>
              <a:rPr lang="en-US" sz="1600" dirty="0">
                <a:latin typeface="Arial" pitchFamily="-109" charset="0"/>
                <a:ea typeface="Arial" pitchFamily="-109" charset="0"/>
                <a:cs typeface="Arial" pitchFamily="-109" charset="0"/>
              </a:rPr>
              <a:t>At IP: longitudinal for both beams, transverse for ions only</a:t>
            </a:r>
          </a:p>
          <a:p>
            <a:pPr marL="685800" lvl="1" indent="-228600" eaLnBrk="1" hangingPunct="1">
              <a:lnSpc>
                <a:spcPct val="80000"/>
              </a:lnSpc>
              <a:spcBef>
                <a:spcPts val="25"/>
              </a:spcBef>
              <a:buClr>
                <a:schemeClr val="tx1"/>
              </a:buClr>
            </a:pPr>
            <a:r>
              <a:rPr lang="en-US" sz="1600" b="1" dirty="0">
                <a:latin typeface="Arial" pitchFamily="-109" charset="0"/>
                <a:ea typeface="Arial" pitchFamily="-109" charset="0"/>
                <a:cs typeface="Arial" pitchFamily="-109" charset="0"/>
              </a:rPr>
              <a:t>All polarizations &gt;70% </a:t>
            </a:r>
          </a:p>
          <a:p>
            <a:pPr marL="233363" indent="-233363" eaLnBrk="1" hangingPunct="1">
              <a:spcBef>
                <a:spcPts val="1200"/>
              </a:spcBef>
            </a:pPr>
            <a:r>
              <a:rPr lang="en-US" sz="2000" dirty="0">
                <a:solidFill>
                  <a:srgbClr val="CC0000"/>
                </a:solidFill>
                <a:latin typeface="Arial" pitchFamily="-109" charset="0"/>
                <a:ea typeface="Arial" pitchFamily="-109" charset="0"/>
                <a:cs typeface="Arial" pitchFamily="-109" charset="0"/>
              </a:rPr>
              <a:t>Upgrade to higher energies and luminosity possible</a:t>
            </a:r>
          </a:p>
          <a:p>
            <a:pPr marL="685800" lvl="1" indent="-228600" eaLnBrk="1" hangingPunct="1">
              <a:spcBef>
                <a:spcPts val="25"/>
              </a:spcBef>
            </a:pPr>
            <a:r>
              <a:rPr lang="en-US" sz="1600" b="1" dirty="0">
                <a:latin typeface="Arial" pitchFamily="-109" charset="0"/>
                <a:ea typeface="Arial" pitchFamily="-109" charset="0"/>
                <a:cs typeface="Arial" pitchFamily="-109" charset="0"/>
              </a:rPr>
              <a:t>20 GeV </a:t>
            </a:r>
            <a:r>
              <a:rPr lang="en-US" sz="1600" dirty="0">
                <a:latin typeface="Arial" pitchFamily="-109" charset="0"/>
                <a:ea typeface="Arial" pitchFamily="-109" charset="0"/>
                <a:cs typeface="Arial" pitchFamily="-109" charset="0"/>
              </a:rPr>
              <a:t>electron, </a:t>
            </a:r>
            <a:r>
              <a:rPr lang="en-US" sz="1600" b="1" dirty="0">
                <a:latin typeface="Arial" pitchFamily="-109" charset="0"/>
                <a:ea typeface="Arial" pitchFamily="-109" charset="0"/>
                <a:cs typeface="Arial" pitchFamily="-109" charset="0"/>
              </a:rPr>
              <a:t>250 GeV </a:t>
            </a:r>
            <a:r>
              <a:rPr lang="en-US" sz="1600" dirty="0">
                <a:latin typeface="Arial" pitchFamily="-109" charset="0"/>
                <a:ea typeface="Arial" pitchFamily="-109" charset="0"/>
                <a:cs typeface="Arial" pitchFamily="-109" charset="0"/>
              </a:rPr>
              <a:t>proton, and </a:t>
            </a:r>
            <a:r>
              <a:rPr lang="en-US" sz="1600" b="1" dirty="0">
                <a:latin typeface="Arial" pitchFamily="-109" charset="0"/>
                <a:ea typeface="Arial" pitchFamily="-109" charset="0"/>
                <a:cs typeface="Arial" pitchFamily="-109" charset="0"/>
              </a:rPr>
              <a:t>100 GeV/</a:t>
            </a:r>
            <a:r>
              <a:rPr lang="en-US" sz="1600" b="1" dirty="0" err="1">
                <a:latin typeface="Arial" pitchFamily="-109" charset="0"/>
                <a:ea typeface="Arial" pitchFamily="-109" charset="0"/>
                <a:cs typeface="Arial" pitchFamily="-109" charset="0"/>
              </a:rPr>
              <a:t>u</a:t>
            </a:r>
            <a:r>
              <a:rPr lang="en-US" sz="1600" b="1" dirty="0">
                <a:latin typeface="Arial" pitchFamily="-109" charset="0"/>
                <a:ea typeface="Arial" pitchFamily="-109" charset="0"/>
                <a:cs typeface="Arial" pitchFamily="-109" charset="0"/>
              </a:rPr>
              <a:t> </a:t>
            </a:r>
            <a:r>
              <a:rPr lang="en-US" sz="1600" dirty="0">
                <a:latin typeface="Arial" pitchFamily="-109" charset="0"/>
                <a:ea typeface="Arial" pitchFamily="-109" charset="0"/>
                <a:cs typeface="Arial" pitchFamily="-109" charset="0"/>
              </a:rPr>
              <a:t>ion</a:t>
            </a:r>
          </a:p>
          <a:p>
            <a:pPr marL="685800" lvl="1" indent="-228600" eaLnBrk="1" hangingPunct="1">
              <a:spcBef>
                <a:spcPts val="25"/>
              </a:spcBef>
            </a:pPr>
            <a:endParaRPr lang="en-US" sz="1600" dirty="0">
              <a:latin typeface="Arial" pitchFamily="-109" charset="0"/>
              <a:ea typeface="Arial" pitchFamily="-109" charset="0"/>
              <a:cs typeface="Arial" pitchFamily="-109" charset="0"/>
            </a:endParaRPr>
          </a:p>
          <a:p>
            <a:pPr marL="685800" lvl="1" indent="-228600" eaLnBrk="1" hangingPunct="1">
              <a:spcBef>
                <a:spcPts val="25"/>
              </a:spcBef>
            </a:pPr>
            <a:r>
              <a:rPr lang="en-US" sz="2000" b="1" dirty="0">
                <a:solidFill>
                  <a:srgbClr val="66CC00"/>
                </a:solidFill>
                <a:latin typeface="Arial" pitchFamily="-109" charset="0"/>
                <a:ea typeface="Arial" pitchFamily="-109" charset="0"/>
                <a:cs typeface="Arial" pitchFamily="-109" charset="0"/>
              </a:rPr>
              <a:t>Design goals consistent with the White Paper requirements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HUGS Program, June 12 2015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defTabSz="457200"/>
            <a:fld id="{B58F48A6-A3E1-4848-9AC3-B43F560BE4FE}" type="slidenum">
              <a:rPr lang="en-US" smtClean="0">
                <a:solidFill>
                  <a:prstClr val="white"/>
                </a:solidFill>
              </a:rPr>
              <a:pPr defTabSz="457200"/>
              <a:t>10</a:t>
            </a:fld>
            <a:endParaRPr lang="en-US" dirty="0">
              <a:solidFill>
                <a:prstClr val="white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592" y="194726"/>
            <a:ext cx="8453718" cy="397933"/>
          </a:xfrm>
        </p:spPr>
        <p:txBody>
          <a:bodyPr/>
          <a:lstStyle/>
          <a:p>
            <a:r>
              <a:rPr lang="en-US" dirty="0" smtClean="0"/>
              <a:t>Design Strategy for High Luminosity</a:t>
            </a:r>
            <a:endParaRPr lang="en-US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405822" y="857697"/>
            <a:ext cx="8509577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SzPct val="85000"/>
              <a:buFontTx/>
              <a:buBlip>
                <a:blip r:embed="rId3"/>
              </a:buBlip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7013" indent="-227013">
              <a:spcBef>
                <a:spcPts val="400"/>
              </a:spcBef>
            </a:pPr>
            <a:r>
              <a:rPr lang="en-US" altLang="en-US" dirty="0" smtClean="0">
                <a:latin typeface="Arial" charset="0"/>
                <a:cs typeface="Arial" charset="0"/>
              </a:rPr>
              <a:t>The MEIC design concept for high luminosity is based on </a:t>
            </a:r>
            <a:r>
              <a:rPr lang="en-US" altLang="en-US" i="1" dirty="0" smtClean="0">
                <a:solidFill>
                  <a:srgbClr val="3333FF"/>
                </a:solidFill>
                <a:latin typeface="Arial" charset="0"/>
                <a:cs typeface="Arial" charset="0"/>
              </a:rPr>
              <a:t>high bunch repetition rate CW colliding beams</a:t>
            </a:r>
            <a:endParaRPr lang="en-US" altLang="en-US" dirty="0" smtClean="0">
              <a:solidFill>
                <a:srgbClr val="3333FF"/>
              </a:solidFill>
              <a:latin typeface="Arial" charset="0"/>
              <a:cs typeface="Arial" charset="0"/>
            </a:endParaRPr>
          </a:p>
        </p:txBody>
      </p:sp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76200" y="1848265"/>
            <a:ext cx="4386263" cy="4373562"/>
            <a:chOff x="207315" y="1920241"/>
            <a:chExt cx="3161199" cy="3391340"/>
          </a:xfrm>
        </p:grpSpPr>
        <p:sp>
          <p:nvSpPr>
            <p:cNvPr id="6" name="Oval 10"/>
            <p:cNvSpPr>
              <a:spLocks noChangeArrowheads="1"/>
            </p:cNvSpPr>
            <p:nvPr/>
          </p:nvSpPr>
          <p:spPr bwMode="auto">
            <a:xfrm>
              <a:off x="533401" y="1920241"/>
              <a:ext cx="2200077" cy="2368031"/>
            </a:xfrm>
            <a:prstGeom prst="ellipse">
              <a:avLst/>
            </a:prstGeom>
            <a:solidFill>
              <a:srgbClr val="FFC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marL="117475" indent="-233363">
                <a:spcBef>
                  <a:spcPct val="20000"/>
                </a:spcBef>
                <a:buBlip>
                  <a:blip r:embed="rId4"/>
                </a:buBlip>
                <a:tabLst>
                  <a:tab pos="461963" algn="l"/>
                </a:tabLst>
                <a:defRPr>
                  <a:solidFill>
                    <a:schemeClr val="tx1"/>
                  </a:solidFill>
                  <a:latin typeface="Arial" charset="0"/>
                  <a:ea typeface="MS PGothic" pitchFamily="34" charset="-128"/>
                  <a:cs typeface="Arial" charset="0"/>
                </a:defRPr>
              </a:lvl1pPr>
              <a:lvl2pPr marL="37931725" indent="-37474525">
                <a:spcBef>
                  <a:spcPct val="20000"/>
                </a:spcBef>
                <a:buChar char="–"/>
                <a:tabLst>
                  <a:tab pos="461963" algn="l"/>
                </a:tabLst>
                <a:defRPr>
                  <a:solidFill>
                    <a:schemeClr val="tx1"/>
                  </a:solidFill>
                  <a:latin typeface="Arial" charset="0"/>
                  <a:ea typeface="MS PGothic" pitchFamily="34" charset="-128"/>
                  <a:cs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tabLst>
                  <a:tab pos="461963" algn="l"/>
                </a:tabLst>
                <a:defRPr>
                  <a:solidFill>
                    <a:schemeClr val="tx1"/>
                  </a:solidFill>
                  <a:latin typeface="Arial" charset="0"/>
                  <a:ea typeface="MS PGothic" pitchFamily="34" charset="-128"/>
                  <a:cs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tabLst>
                  <a:tab pos="461963" algn="l"/>
                </a:tabLst>
                <a:defRPr>
                  <a:solidFill>
                    <a:schemeClr val="tx1"/>
                  </a:solidFill>
                  <a:latin typeface="Arial" charset="0"/>
                  <a:ea typeface="MS PGothic" pitchFamily="34" charset="-128"/>
                  <a:cs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tabLst>
                  <a:tab pos="461963" algn="l"/>
                </a:tabLst>
                <a:defRPr>
                  <a:solidFill>
                    <a:schemeClr val="tx1"/>
                  </a:solidFill>
                  <a:latin typeface="Arial" charset="0"/>
                  <a:ea typeface="MS PGothic" pitchFamily="34" charset="-128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461963" algn="l"/>
                </a:tabLst>
                <a:defRPr>
                  <a:solidFill>
                    <a:schemeClr val="tx1"/>
                  </a:solidFill>
                  <a:latin typeface="Arial" charset="0"/>
                  <a:ea typeface="MS PGothic" pitchFamily="34" charset="-128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461963" algn="l"/>
                </a:tabLst>
                <a:defRPr>
                  <a:solidFill>
                    <a:schemeClr val="tx1"/>
                  </a:solidFill>
                  <a:latin typeface="Arial" charset="0"/>
                  <a:ea typeface="MS PGothic" pitchFamily="34" charset="-128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461963" algn="l"/>
                </a:tabLst>
                <a:defRPr>
                  <a:solidFill>
                    <a:schemeClr val="tx1"/>
                  </a:solidFill>
                  <a:latin typeface="Arial" charset="0"/>
                  <a:ea typeface="MS PGothic" pitchFamily="34" charset="-128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461963" algn="l"/>
                </a:tabLst>
                <a:defRPr>
                  <a:solidFill>
                    <a:schemeClr val="tx1"/>
                  </a:solidFill>
                  <a:latin typeface="Arial" charset="0"/>
                  <a:ea typeface="MS PGothic" pitchFamily="34" charset="-128"/>
                  <a:cs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spcAft>
                  <a:spcPts val="600"/>
                </a:spcAft>
                <a:buFontTx/>
                <a:buNone/>
              </a:pPr>
              <a:endParaRPr lang="en-US" altLang="en-US" sz="1600" b="1">
                <a:latin typeface="Times" charset="0"/>
              </a:endParaRPr>
            </a:p>
          </p:txBody>
        </p:sp>
        <p:sp>
          <p:nvSpPr>
            <p:cNvPr id="7" name="Oval 13"/>
            <p:cNvSpPr>
              <a:spLocks/>
            </p:cNvSpPr>
            <p:nvPr/>
          </p:nvSpPr>
          <p:spPr bwMode="auto">
            <a:xfrm>
              <a:off x="207315" y="3459218"/>
              <a:ext cx="1713397" cy="1840547"/>
            </a:xfrm>
            <a:prstGeom prst="ellipse">
              <a:avLst/>
            </a:prstGeom>
            <a:solidFill>
              <a:srgbClr val="92D05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marL="117475" indent="-233363">
                <a:spcBef>
                  <a:spcPct val="20000"/>
                </a:spcBef>
                <a:buBlip>
                  <a:blip r:embed="rId4"/>
                </a:buBlip>
                <a:tabLst>
                  <a:tab pos="461963" algn="l"/>
                </a:tabLst>
                <a:defRPr>
                  <a:solidFill>
                    <a:schemeClr val="tx1"/>
                  </a:solidFill>
                  <a:latin typeface="Arial" charset="0"/>
                  <a:ea typeface="MS PGothic" pitchFamily="34" charset="-128"/>
                  <a:cs typeface="Arial" charset="0"/>
                </a:defRPr>
              </a:lvl1pPr>
              <a:lvl2pPr marL="37931725" indent="-37474525">
                <a:spcBef>
                  <a:spcPct val="20000"/>
                </a:spcBef>
                <a:buChar char="–"/>
                <a:tabLst>
                  <a:tab pos="461963" algn="l"/>
                </a:tabLst>
                <a:defRPr>
                  <a:solidFill>
                    <a:schemeClr val="tx1"/>
                  </a:solidFill>
                  <a:latin typeface="Arial" charset="0"/>
                  <a:ea typeface="MS PGothic" pitchFamily="34" charset="-128"/>
                  <a:cs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tabLst>
                  <a:tab pos="461963" algn="l"/>
                </a:tabLst>
                <a:defRPr>
                  <a:solidFill>
                    <a:schemeClr val="tx1"/>
                  </a:solidFill>
                  <a:latin typeface="Arial" charset="0"/>
                  <a:ea typeface="MS PGothic" pitchFamily="34" charset="-128"/>
                  <a:cs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tabLst>
                  <a:tab pos="461963" algn="l"/>
                </a:tabLst>
                <a:defRPr>
                  <a:solidFill>
                    <a:schemeClr val="tx1"/>
                  </a:solidFill>
                  <a:latin typeface="Arial" charset="0"/>
                  <a:ea typeface="MS PGothic" pitchFamily="34" charset="-128"/>
                  <a:cs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tabLst>
                  <a:tab pos="461963" algn="l"/>
                </a:tabLst>
                <a:defRPr>
                  <a:solidFill>
                    <a:schemeClr val="tx1"/>
                  </a:solidFill>
                  <a:latin typeface="Arial" charset="0"/>
                  <a:ea typeface="MS PGothic" pitchFamily="34" charset="-128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461963" algn="l"/>
                </a:tabLst>
                <a:defRPr>
                  <a:solidFill>
                    <a:schemeClr val="tx1"/>
                  </a:solidFill>
                  <a:latin typeface="Arial" charset="0"/>
                  <a:ea typeface="MS PGothic" pitchFamily="34" charset="-128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461963" algn="l"/>
                </a:tabLst>
                <a:defRPr>
                  <a:solidFill>
                    <a:schemeClr val="tx1"/>
                  </a:solidFill>
                  <a:latin typeface="Arial" charset="0"/>
                  <a:ea typeface="MS PGothic" pitchFamily="34" charset="-128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461963" algn="l"/>
                </a:tabLst>
                <a:defRPr>
                  <a:solidFill>
                    <a:schemeClr val="tx1"/>
                  </a:solidFill>
                  <a:latin typeface="Arial" charset="0"/>
                  <a:ea typeface="MS PGothic" pitchFamily="34" charset="-128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461963" algn="l"/>
                </a:tabLst>
                <a:defRPr>
                  <a:solidFill>
                    <a:schemeClr val="tx1"/>
                  </a:solidFill>
                  <a:latin typeface="Arial" charset="0"/>
                  <a:ea typeface="MS PGothic" pitchFamily="34" charset="-128"/>
                  <a:cs typeface="Arial" charset="0"/>
                </a:defRPr>
              </a:lvl9pPr>
            </a:lstStyle>
            <a:p>
              <a:pPr eaLnBrk="1" hangingPunct="1">
                <a:spcBef>
                  <a:spcPts val="400"/>
                </a:spcBef>
                <a:buFontTx/>
                <a:buNone/>
              </a:pPr>
              <a:endParaRPr lang="en-US" altLang="en-US" sz="1600"/>
            </a:p>
          </p:txBody>
        </p:sp>
        <p:sp>
          <p:nvSpPr>
            <p:cNvPr id="8" name="Oval 15"/>
            <p:cNvSpPr>
              <a:spLocks/>
            </p:cNvSpPr>
            <p:nvPr/>
          </p:nvSpPr>
          <p:spPr bwMode="auto">
            <a:xfrm>
              <a:off x="1599707" y="3468809"/>
              <a:ext cx="1713889" cy="1842772"/>
            </a:xfrm>
            <a:prstGeom prst="ellipse">
              <a:avLst/>
            </a:prstGeom>
            <a:solidFill>
              <a:srgbClr val="00B0F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marL="117475" indent="-233363">
                <a:spcBef>
                  <a:spcPct val="20000"/>
                </a:spcBef>
                <a:buBlip>
                  <a:blip r:embed="rId4"/>
                </a:buBlip>
                <a:tabLst>
                  <a:tab pos="461963" algn="l"/>
                </a:tabLst>
                <a:defRPr>
                  <a:solidFill>
                    <a:schemeClr val="tx1"/>
                  </a:solidFill>
                  <a:latin typeface="Arial" charset="0"/>
                  <a:ea typeface="MS PGothic" pitchFamily="34" charset="-128"/>
                  <a:cs typeface="Arial" charset="0"/>
                </a:defRPr>
              </a:lvl1pPr>
              <a:lvl2pPr marL="37931725" indent="-37474525">
                <a:spcBef>
                  <a:spcPct val="20000"/>
                </a:spcBef>
                <a:buChar char="–"/>
                <a:tabLst>
                  <a:tab pos="461963" algn="l"/>
                </a:tabLst>
                <a:defRPr>
                  <a:solidFill>
                    <a:schemeClr val="tx1"/>
                  </a:solidFill>
                  <a:latin typeface="Arial" charset="0"/>
                  <a:ea typeface="MS PGothic" pitchFamily="34" charset="-128"/>
                  <a:cs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tabLst>
                  <a:tab pos="461963" algn="l"/>
                </a:tabLst>
                <a:defRPr>
                  <a:solidFill>
                    <a:schemeClr val="tx1"/>
                  </a:solidFill>
                  <a:latin typeface="Arial" charset="0"/>
                  <a:ea typeface="MS PGothic" pitchFamily="34" charset="-128"/>
                  <a:cs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tabLst>
                  <a:tab pos="461963" algn="l"/>
                </a:tabLst>
                <a:defRPr>
                  <a:solidFill>
                    <a:schemeClr val="tx1"/>
                  </a:solidFill>
                  <a:latin typeface="Arial" charset="0"/>
                  <a:ea typeface="MS PGothic" pitchFamily="34" charset="-128"/>
                  <a:cs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tabLst>
                  <a:tab pos="461963" algn="l"/>
                </a:tabLst>
                <a:defRPr>
                  <a:solidFill>
                    <a:schemeClr val="tx1"/>
                  </a:solidFill>
                  <a:latin typeface="Arial" charset="0"/>
                  <a:ea typeface="MS PGothic" pitchFamily="34" charset="-128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461963" algn="l"/>
                </a:tabLst>
                <a:defRPr>
                  <a:solidFill>
                    <a:schemeClr val="tx1"/>
                  </a:solidFill>
                  <a:latin typeface="Arial" charset="0"/>
                  <a:ea typeface="MS PGothic" pitchFamily="34" charset="-128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461963" algn="l"/>
                </a:tabLst>
                <a:defRPr>
                  <a:solidFill>
                    <a:schemeClr val="tx1"/>
                  </a:solidFill>
                  <a:latin typeface="Arial" charset="0"/>
                  <a:ea typeface="MS PGothic" pitchFamily="34" charset="-128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461963" algn="l"/>
                </a:tabLst>
                <a:defRPr>
                  <a:solidFill>
                    <a:schemeClr val="tx1"/>
                  </a:solidFill>
                  <a:latin typeface="Arial" charset="0"/>
                  <a:ea typeface="MS PGothic" pitchFamily="34" charset="-128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461963" algn="l"/>
                </a:tabLst>
                <a:defRPr>
                  <a:solidFill>
                    <a:schemeClr val="tx1"/>
                  </a:solidFill>
                  <a:latin typeface="Arial" charset="0"/>
                  <a:ea typeface="MS PGothic" pitchFamily="34" charset="-128"/>
                  <a:cs typeface="Arial" charset="0"/>
                </a:defRPr>
              </a:lvl9pPr>
            </a:lstStyle>
            <a:p>
              <a:pPr eaLnBrk="1" hangingPunct="1">
                <a:spcBef>
                  <a:spcPts val="400"/>
                </a:spcBef>
                <a:buFontTx/>
                <a:buNone/>
              </a:pPr>
              <a:endParaRPr lang="en-US" altLang="en-US" sz="1600"/>
            </a:p>
            <a:p>
              <a:pPr algn="ctr">
                <a:spcBef>
                  <a:spcPts val="400"/>
                </a:spcBef>
                <a:buFontTx/>
                <a:buNone/>
              </a:pPr>
              <a:endParaRPr lang="en-US" altLang="en-US" sz="2000" b="1"/>
            </a:p>
          </p:txBody>
        </p:sp>
        <p:sp>
          <p:nvSpPr>
            <p:cNvPr id="9" name="Rectangle 9"/>
            <p:cNvSpPr>
              <a:spLocks noChangeArrowheads="1"/>
            </p:cNvSpPr>
            <p:nvPr/>
          </p:nvSpPr>
          <p:spPr bwMode="auto">
            <a:xfrm>
              <a:off x="838200" y="2258556"/>
              <a:ext cx="1981200" cy="11455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marL="117475" indent="-117475">
                <a:spcBef>
                  <a:spcPct val="20000"/>
                </a:spcBef>
                <a:buBlip>
                  <a:blip r:embed="rId4"/>
                </a:buBlip>
                <a:tabLst>
                  <a:tab pos="111125" algn="l"/>
                </a:tabLst>
                <a:defRPr>
                  <a:solidFill>
                    <a:schemeClr val="tx1"/>
                  </a:solidFill>
                  <a:latin typeface="Arial" charset="0"/>
                  <a:ea typeface="MS PGothic" pitchFamily="34" charset="-128"/>
                  <a:cs typeface="Arial" charset="0"/>
                </a:defRPr>
              </a:lvl1pPr>
              <a:lvl2pPr marL="37931725" indent="-37474525">
                <a:spcBef>
                  <a:spcPct val="20000"/>
                </a:spcBef>
                <a:buChar char="–"/>
                <a:tabLst>
                  <a:tab pos="111125" algn="l"/>
                </a:tabLst>
                <a:defRPr>
                  <a:solidFill>
                    <a:schemeClr val="tx1"/>
                  </a:solidFill>
                  <a:latin typeface="Arial" charset="0"/>
                  <a:ea typeface="MS PGothic" pitchFamily="34" charset="-128"/>
                  <a:cs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tabLst>
                  <a:tab pos="111125" algn="l"/>
                </a:tabLst>
                <a:defRPr>
                  <a:solidFill>
                    <a:schemeClr val="tx1"/>
                  </a:solidFill>
                  <a:latin typeface="Arial" charset="0"/>
                  <a:ea typeface="MS PGothic" pitchFamily="34" charset="-128"/>
                  <a:cs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tabLst>
                  <a:tab pos="111125" algn="l"/>
                </a:tabLst>
                <a:defRPr>
                  <a:solidFill>
                    <a:schemeClr val="tx1"/>
                  </a:solidFill>
                  <a:latin typeface="Arial" charset="0"/>
                  <a:ea typeface="MS PGothic" pitchFamily="34" charset="-128"/>
                  <a:cs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tabLst>
                  <a:tab pos="111125" algn="l"/>
                </a:tabLst>
                <a:defRPr>
                  <a:solidFill>
                    <a:schemeClr val="tx1"/>
                  </a:solidFill>
                  <a:latin typeface="Arial" charset="0"/>
                  <a:ea typeface="MS PGothic" pitchFamily="34" charset="-128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111125" algn="l"/>
                </a:tabLst>
                <a:defRPr>
                  <a:solidFill>
                    <a:schemeClr val="tx1"/>
                  </a:solidFill>
                  <a:latin typeface="Arial" charset="0"/>
                  <a:ea typeface="MS PGothic" pitchFamily="34" charset="-128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111125" algn="l"/>
                </a:tabLst>
                <a:defRPr>
                  <a:solidFill>
                    <a:schemeClr val="tx1"/>
                  </a:solidFill>
                  <a:latin typeface="Arial" charset="0"/>
                  <a:ea typeface="MS PGothic" pitchFamily="34" charset="-128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111125" algn="l"/>
                </a:tabLst>
                <a:defRPr>
                  <a:solidFill>
                    <a:schemeClr val="tx1"/>
                  </a:solidFill>
                  <a:latin typeface="Arial" charset="0"/>
                  <a:ea typeface="MS PGothic" pitchFamily="34" charset="-128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111125" algn="l"/>
                </a:tabLst>
                <a:defRPr>
                  <a:solidFill>
                    <a:schemeClr val="tx1"/>
                  </a:solidFill>
                  <a:latin typeface="Arial" charset="0"/>
                  <a:ea typeface="MS PGothic" pitchFamily="34" charset="-128"/>
                  <a:cs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b="1" i="1" dirty="0">
                  <a:solidFill>
                    <a:srgbClr val="3333FF"/>
                  </a:solidFill>
                </a:rPr>
                <a:t>Beam Design</a:t>
              </a:r>
            </a:p>
            <a:p>
              <a:pPr eaLnBrk="1" hangingPunct="1">
                <a:spcBef>
                  <a:spcPct val="0"/>
                </a:spcBef>
                <a:buFontTx/>
                <a:buChar char="•"/>
              </a:pPr>
              <a:r>
                <a:rPr lang="en-US" altLang="en-US" sz="1800" b="1" dirty="0"/>
                <a:t>High repetition rate</a:t>
              </a:r>
            </a:p>
            <a:p>
              <a:pPr>
                <a:spcBef>
                  <a:spcPct val="0"/>
                </a:spcBef>
                <a:buFontTx/>
                <a:buChar char="•"/>
              </a:pPr>
              <a:r>
                <a:rPr lang="en-US" altLang="en-US" sz="1800" b="1" dirty="0"/>
                <a:t>Low bunch charge </a:t>
              </a:r>
            </a:p>
            <a:p>
              <a:pPr eaLnBrk="1" hangingPunct="1">
                <a:spcBef>
                  <a:spcPct val="0"/>
                </a:spcBef>
                <a:buFontTx/>
                <a:buChar char="•"/>
              </a:pPr>
              <a:r>
                <a:rPr lang="en-US" altLang="en-US" sz="1800" b="1" dirty="0"/>
                <a:t>Short bunch length</a:t>
              </a:r>
            </a:p>
            <a:p>
              <a:pPr eaLnBrk="1" hangingPunct="1">
                <a:spcBef>
                  <a:spcPct val="0"/>
                </a:spcBef>
                <a:buFontTx/>
                <a:buChar char="•"/>
              </a:pPr>
              <a:r>
                <a:rPr lang="en-US" altLang="en-US" sz="1800" b="1" dirty="0"/>
                <a:t>Small emittance</a:t>
              </a:r>
              <a:endParaRPr lang="en-US" altLang="en-US" sz="1800" b="1" dirty="0">
                <a:latin typeface="Times" charset="0"/>
              </a:endParaRPr>
            </a:p>
          </p:txBody>
        </p:sp>
        <p:sp>
          <p:nvSpPr>
            <p:cNvPr id="10" name="Rectangle 12"/>
            <p:cNvSpPr>
              <a:spLocks noChangeArrowheads="1"/>
            </p:cNvSpPr>
            <p:nvPr/>
          </p:nvSpPr>
          <p:spPr bwMode="auto">
            <a:xfrm>
              <a:off x="317149" y="3832520"/>
              <a:ext cx="1372914" cy="7457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marL="117475" indent="-117475">
                <a:spcBef>
                  <a:spcPct val="20000"/>
                </a:spcBef>
                <a:buBlip>
                  <a:blip r:embed="rId4"/>
                </a:buBlip>
                <a:tabLst>
                  <a:tab pos="111125" algn="l"/>
                </a:tabLst>
                <a:defRPr>
                  <a:solidFill>
                    <a:schemeClr val="tx1"/>
                  </a:solidFill>
                  <a:latin typeface="Arial" charset="0"/>
                  <a:ea typeface="MS PGothic" pitchFamily="34" charset="-128"/>
                  <a:cs typeface="Arial" charset="0"/>
                </a:defRPr>
              </a:lvl1pPr>
              <a:lvl2pPr marL="37931725" indent="-37474525">
                <a:spcBef>
                  <a:spcPct val="20000"/>
                </a:spcBef>
                <a:buChar char="–"/>
                <a:tabLst>
                  <a:tab pos="111125" algn="l"/>
                </a:tabLst>
                <a:defRPr>
                  <a:solidFill>
                    <a:schemeClr val="tx1"/>
                  </a:solidFill>
                  <a:latin typeface="Arial" charset="0"/>
                  <a:ea typeface="MS PGothic" pitchFamily="34" charset="-128"/>
                  <a:cs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tabLst>
                  <a:tab pos="111125" algn="l"/>
                </a:tabLst>
                <a:defRPr>
                  <a:solidFill>
                    <a:schemeClr val="tx1"/>
                  </a:solidFill>
                  <a:latin typeface="Arial" charset="0"/>
                  <a:ea typeface="MS PGothic" pitchFamily="34" charset="-128"/>
                  <a:cs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tabLst>
                  <a:tab pos="111125" algn="l"/>
                </a:tabLst>
                <a:defRPr>
                  <a:solidFill>
                    <a:schemeClr val="tx1"/>
                  </a:solidFill>
                  <a:latin typeface="Arial" charset="0"/>
                  <a:ea typeface="MS PGothic" pitchFamily="34" charset="-128"/>
                  <a:cs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tabLst>
                  <a:tab pos="111125" algn="l"/>
                </a:tabLst>
                <a:defRPr>
                  <a:solidFill>
                    <a:schemeClr val="tx1"/>
                  </a:solidFill>
                  <a:latin typeface="Arial" charset="0"/>
                  <a:ea typeface="MS PGothic" pitchFamily="34" charset="-128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111125" algn="l"/>
                </a:tabLst>
                <a:defRPr>
                  <a:solidFill>
                    <a:schemeClr val="tx1"/>
                  </a:solidFill>
                  <a:latin typeface="Arial" charset="0"/>
                  <a:ea typeface="MS PGothic" pitchFamily="34" charset="-128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111125" algn="l"/>
                </a:tabLst>
                <a:defRPr>
                  <a:solidFill>
                    <a:schemeClr val="tx1"/>
                  </a:solidFill>
                  <a:latin typeface="Arial" charset="0"/>
                  <a:ea typeface="MS PGothic" pitchFamily="34" charset="-128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111125" algn="l"/>
                </a:tabLst>
                <a:defRPr>
                  <a:solidFill>
                    <a:schemeClr val="tx1"/>
                  </a:solidFill>
                  <a:latin typeface="Arial" charset="0"/>
                  <a:ea typeface="MS PGothic" pitchFamily="34" charset="-128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111125" algn="l"/>
                </a:tabLst>
                <a:defRPr>
                  <a:solidFill>
                    <a:schemeClr val="tx1"/>
                  </a:solidFill>
                  <a:latin typeface="Arial" charset="0"/>
                  <a:ea typeface="MS PGothic" pitchFamily="34" charset="-128"/>
                  <a:cs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spcAft>
                  <a:spcPts val="300"/>
                </a:spcAft>
                <a:buFontTx/>
                <a:buNone/>
              </a:pPr>
              <a:r>
                <a:rPr lang="en-US" altLang="en-US" b="1" i="1" dirty="0">
                  <a:solidFill>
                    <a:srgbClr val="3333FF"/>
                  </a:solidFill>
                </a:rPr>
                <a:t>IR Design</a:t>
              </a:r>
            </a:p>
            <a:p>
              <a:pPr eaLnBrk="1" hangingPunct="1">
                <a:spcBef>
                  <a:spcPct val="0"/>
                </a:spcBef>
                <a:buFontTx/>
                <a:buChar char="•"/>
              </a:pPr>
              <a:r>
                <a:rPr lang="en-US" altLang="en-US" sz="1800" b="1" dirty="0"/>
                <a:t>Small </a:t>
              </a:r>
              <a:r>
                <a:rPr lang="el-GR" altLang="en-US" sz="1800" b="1" dirty="0"/>
                <a:t>β</a:t>
              </a:r>
              <a:r>
                <a:rPr lang="en-US" altLang="en-US" sz="1800" b="1" dirty="0"/>
                <a:t>*</a:t>
              </a:r>
            </a:p>
            <a:p>
              <a:pPr eaLnBrk="1" hangingPunct="1">
                <a:spcBef>
                  <a:spcPct val="0"/>
                </a:spcBef>
                <a:buFontTx/>
                <a:buChar char="•"/>
              </a:pPr>
              <a:r>
                <a:rPr lang="en-US" altLang="en-US" sz="1800" b="1" dirty="0"/>
                <a:t>Crab crossing</a:t>
              </a:r>
              <a:endParaRPr lang="en-US" altLang="en-US" sz="1800" b="1" dirty="0">
                <a:latin typeface="Times" charset="0"/>
              </a:endParaRPr>
            </a:p>
          </p:txBody>
        </p:sp>
        <p:sp>
          <p:nvSpPr>
            <p:cNvPr id="11" name="Rectangle 29"/>
            <p:cNvSpPr>
              <a:spLocks noChangeArrowheads="1"/>
            </p:cNvSpPr>
            <p:nvPr/>
          </p:nvSpPr>
          <p:spPr bwMode="auto">
            <a:xfrm>
              <a:off x="1745010" y="3855569"/>
              <a:ext cx="1623504" cy="9605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marL="117475" indent="-117475">
                <a:spcBef>
                  <a:spcPct val="20000"/>
                </a:spcBef>
                <a:buBlip>
                  <a:blip r:embed="rId4"/>
                </a:buBlip>
                <a:tabLst>
                  <a:tab pos="111125" algn="l"/>
                </a:tabLst>
                <a:defRPr>
                  <a:solidFill>
                    <a:schemeClr val="tx1"/>
                  </a:solidFill>
                  <a:latin typeface="Arial" charset="0"/>
                  <a:ea typeface="MS PGothic" pitchFamily="34" charset="-128"/>
                  <a:cs typeface="Arial" charset="0"/>
                </a:defRPr>
              </a:lvl1pPr>
              <a:lvl2pPr marL="37931725" indent="-37474525">
                <a:spcBef>
                  <a:spcPct val="20000"/>
                </a:spcBef>
                <a:buChar char="–"/>
                <a:tabLst>
                  <a:tab pos="111125" algn="l"/>
                </a:tabLst>
                <a:defRPr>
                  <a:solidFill>
                    <a:schemeClr val="tx1"/>
                  </a:solidFill>
                  <a:latin typeface="Arial" charset="0"/>
                  <a:ea typeface="MS PGothic" pitchFamily="34" charset="-128"/>
                  <a:cs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tabLst>
                  <a:tab pos="111125" algn="l"/>
                </a:tabLst>
                <a:defRPr>
                  <a:solidFill>
                    <a:schemeClr val="tx1"/>
                  </a:solidFill>
                  <a:latin typeface="Arial" charset="0"/>
                  <a:ea typeface="MS PGothic" pitchFamily="34" charset="-128"/>
                  <a:cs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tabLst>
                  <a:tab pos="111125" algn="l"/>
                </a:tabLst>
                <a:defRPr>
                  <a:solidFill>
                    <a:schemeClr val="tx1"/>
                  </a:solidFill>
                  <a:latin typeface="Arial" charset="0"/>
                  <a:ea typeface="MS PGothic" pitchFamily="34" charset="-128"/>
                  <a:cs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tabLst>
                  <a:tab pos="111125" algn="l"/>
                </a:tabLst>
                <a:defRPr>
                  <a:solidFill>
                    <a:schemeClr val="tx1"/>
                  </a:solidFill>
                  <a:latin typeface="Arial" charset="0"/>
                  <a:ea typeface="MS PGothic" pitchFamily="34" charset="-128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111125" algn="l"/>
                </a:tabLst>
                <a:defRPr>
                  <a:solidFill>
                    <a:schemeClr val="tx1"/>
                  </a:solidFill>
                  <a:latin typeface="Arial" charset="0"/>
                  <a:ea typeface="MS PGothic" pitchFamily="34" charset="-128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111125" algn="l"/>
                </a:tabLst>
                <a:defRPr>
                  <a:solidFill>
                    <a:schemeClr val="tx1"/>
                  </a:solidFill>
                  <a:latin typeface="Arial" charset="0"/>
                  <a:ea typeface="MS PGothic" pitchFamily="34" charset="-128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111125" algn="l"/>
                </a:tabLst>
                <a:defRPr>
                  <a:solidFill>
                    <a:schemeClr val="tx1"/>
                  </a:solidFill>
                  <a:latin typeface="Arial" charset="0"/>
                  <a:ea typeface="MS PGothic" pitchFamily="34" charset="-128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111125" algn="l"/>
                </a:tabLst>
                <a:defRPr>
                  <a:solidFill>
                    <a:schemeClr val="tx1"/>
                  </a:solidFill>
                  <a:latin typeface="Arial" charset="0"/>
                  <a:ea typeface="MS PGothic" pitchFamily="34" charset="-128"/>
                  <a:cs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spcAft>
                  <a:spcPts val="300"/>
                </a:spcAft>
                <a:buFontTx/>
                <a:buNone/>
              </a:pPr>
              <a:r>
                <a:rPr lang="en-US" altLang="en-US" b="1" i="1" dirty="0">
                  <a:solidFill>
                    <a:srgbClr val="3333FF"/>
                  </a:solidFill>
                </a:rPr>
                <a:t>Damping</a:t>
              </a:r>
            </a:p>
            <a:p>
              <a:pPr eaLnBrk="1" hangingPunct="1">
                <a:spcBef>
                  <a:spcPct val="0"/>
                </a:spcBef>
                <a:buFontTx/>
                <a:buChar char="•"/>
              </a:pPr>
              <a:r>
                <a:rPr lang="en-US" altLang="en-US" sz="1800" b="1" dirty="0"/>
                <a:t>Synchrotron radiation</a:t>
              </a:r>
            </a:p>
            <a:p>
              <a:pPr eaLnBrk="1" hangingPunct="1">
                <a:spcBef>
                  <a:spcPct val="0"/>
                </a:spcBef>
                <a:buFontTx/>
                <a:buChar char="•"/>
              </a:pPr>
              <a:r>
                <a:rPr lang="en-US" altLang="en-US" sz="1800" b="1" dirty="0"/>
                <a:t>Electron cooling</a:t>
              </a:r>
            </a:p>
          </p:txBody>
        </p:sp>
      </p:grpSp>
      <p:sp>
        <p:nvSpPr>
          <p:cNvPr id="12" name="TextBox 14"/>
          <p:cNvSpPr txBox="1">
            <a:spLocks noChangeArrowheads="1"/>
          </p:cNvSpPr>
          <p:nvPr/>
        </p:nvSpPr>
        <p:spPr bwMode="auto">
          <a:xfrm>
            <a:off x="4724400" y="2975357"/>
            <a:ext cx="4191000" cy="163195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-102" charset="0"/>
                <a:ea typeface="ＭＳ Ｐゴシック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-102" charset="0"/>
                <a:ea typeface="ＭＳ Ｐゴシック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" pitchFamily="-102" charset="0"/>
                <a:ea typeface="ＭＳ Ｐゴシック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" pitchFamily="-102" charset="0"/>
                <a:ea typeface="ＭＳ Ｐゴシック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" pitchFamily="-102" charset="0"/>
                <a:ea typeface="ＭＳ Ｐゴシック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102" charset="0"/>
                <a:ea typeface="ＭＳ Ｐゴシック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102" charset="0"/>
                <a:ea typeface="ＭＳ Ｐゴシック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102" charset="0"/>
                <a:ea typeface="ＭＳ Ｐゴシック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102" charset="0"/>
                <a:ea typeface="ＭＳ Ｐゴシック" pitchFamily="34" charset="-128"/>
              </a:defRPr>
            </a:lvl9pPr>
          </a:lstStyle>
          <a:p>
            <a:pPr>
              <a:defRPr/>
            </a:pPr>
            <a:r>
              <a:rPr lang="en-US" altLang="en-US" sz="2000" b="1" dirty="0" smtClean="0">
                <a:latin typeface="Arial" pitchFamily="34" charset="0"/>
                <a:cs typeface="Arial" pitchFamily="34" charset="0"/>
              </a:rPr>
              <a:t>“</a:t>
            </a:r>
            <a:r>
              <a:rPr lang="en-US" altLang="en-US" sz="1800" b="1" dirty="0" smtClean="0">
                <a:latin typeface="Arial" pitchFamily="34" charset="0"/>
                <a:cs typeface="Arial" pitchFamily="34" charset="0"/>
              </a:rPr>
              <a:t>Traditional” hadrons colliders</a:t>
            </a:r>
          </a:p>
          <a:p>
            <a:pPr marL="91440" indent="-182880">
              <a:buFont typeface="Arial" panose="020B0604020202020204" pitchFamily="34" charset="0"/>
              <a:buChar char="•"/>
              <a:defRPr/>
            </a:pPr>
            <a:r>
              <a:rPr lang="en-US" altLang="en-US" sz="1600" dirty="0" smtClean="0">
                <a:latin typeface="Arial" pitchFamily="34" charset="0"/>
                <a:cs typeface="Arial" pitchFamily="34" charset="0"/>
              </a:rPr>
              <a:t>Small number of bunches</a:t>
            </a:r>
            <a:endParaRPr lang="en-US" altLang="en-US" sz="1600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91440" indent="-182880">
              <a:buFont typeface="Arial" panose="020B0604020202020204" pitchFamily="34" charset="0"/>
              <a:buChar char="•"/>
              <a:defRPr/>
            </a:pPr>
            <a:r>
              <a:rPr lang="en-US" altLang="en-US" sz="1600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Small collision frequency</a:t>
            </a:r>
            <a:r>
              <a:rPr lang="en-US" altLang="en-US" sz="1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1600" i="1" dirty="0" smtClean="0">
                <a:latin typeface="Arial" pitchFamily="34" charset="0"/>
                <a:cs typeface="Arial" pitchFamily="34" charset="0"/>
              </a:rPr>
              <a:t>f</a:t>
            </a:r>
          </a:p>
          <a:p>
            <a:pPr marL="91440" indent="-182880">
              <a:buFont typeface="Arial" panose="020B0604020202020204" pitchFamily="34" charset="0"/>
              <a:buChar char="•"/>
              <a:defRPr/>
            </a:pPr>
            <a:r>
              <a:rPr lang="en-US" altLang="en-US" sz="1600" dirty="0" smtClean="0">
                <a:latin typeface="Arial" pitchFamily="34" charset="0"/>
                <a:cs typeface="Arial" pitchFamily="34" charset="0"/>
              </a:rPr>
              <a:t>Large bunch charge n</a:t>
            </a:r>
            <a:r>
              <a:rPr lang="en-US" altLang="en-US" sz="1600" baseline="-25000" dirty="0" smtClean="0">
                <a:latin typeface="Arial" pitchFamily="34" charset="0"/>
                <a:cs typeface="Arial" pitchFamily="34" charset="0"/>
              </a:rPr>
              <a:t>1</a:t>
            </a:r>
            <a:r>
              <a:rPr lang="en-US" altLang="en-US" sz="1600" dirty="0" smtClean="0">
                <a:latin typeface="Arial" pitchFamily="34" charset="0"/>
                <a:cs typeface="Arial" pitchFamily="34" charset="0"/>
              </a:rPr>
              <a:t> and n</a:t>
            </a:r>
            <a:r>
              <a:rPr lang="en-US" altLang="en-US" sz="1600" baseline="-25000" dirty="0" smtClean="0">
                <a:latin typeface="Arial" pitchFamily="34" charset="0"/>
                <a:cs typeface="Arial" pitchFamily="34" charset="0"/>
              </a:rPr>
              <a:t>2</a:t>
            </a:r>
          </a:p>
          <a:p>
            <a:pPr marL="91440" indent="-182880">
              <a:buFont typeface="Arial" panose="020B0604020202020204" pitchFamily="34" charset="0"/>
              <a:buChar char="•"/>
              <a:defRPr/>
            </a:pPr>
            <a:r>
              <a:rPr lang="en-US" altLang="en-US" sz="1600" dirty="0" smtClean="0">
                <a:latin typeface="Arial" pitchFamily="34" charset="0"/>
                <a:cs typeface="Arial" pitchFamily="34" charset="0"/>
              </a:rPr>
              <a:t>Long bunch length</a:t>
            </a:r>
          </a:p>
          <a:p>
            <a:pPr marL="91440" indent="-182880">
              <a:buFont typeface="Arial" panose="020B0604020202020204" pitchFamily="34" charset="0"/>
              <a:buChar char="•"/>
              <a:defRPr/>
            </a:pPr>
            <a:r>
              <a:rPr lang="en-US" altLang="en-US" sz="1600" dirty="0" smtClean="0">
                <a:latin typeface="Arial" pitchFamily="34" charset="0"/>
                <a:cs typeface="Arial" pitchFamily="34" charset="0"/>
              </a:rPr>
              <a:t>Large beta-star</a:t>
            </a:r>
          </a:p>
        </p:txBody>
      </p:sp>
      <p:graphicFrame>
        <p:nvGraphicFramePr>
          <p:cNvPr id="1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15268579"/>
              </p:ext>
            </p:extLst>
          </p:nvPr>
        </p:nvGraphicFramePr>
        <p:xfrm>
          <a:off x="4958326" y="2030827"/>
          <a:ext cx="3581400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45" name="Equation" r:id="rId5" imgW="1022819" imgH="1022819" progId="Equation.3">
                  <p:embed/>
                </p:oleObj>
              </mc:Choice>
              <mc:Fallback>
                <p:oleObj name="Equation" r:id="rId5" imgW="1022819" imgH="1022819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58326" y="2030827"/>
                        <a:ext cx="3581400" cy="838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Content Placeholder 2"/>
          <p:cNvSpPr txBox="1">
            <a:spLocks/>
          </p:cNvSpPr>
          <p:nvPr/>
        </p:nvSpPr>
        <p:spPr bwMode="auto">
          <a:xfrm>
            <a:off x="4228244" y="1639194"/>
            <a:ext cx="4766930" cy="381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BBE0E3"/>
            </a:solidFill>
            <a:miter lim="800000"/>
            <a:headEnd/>
            <a:tailEnd/>
          </a:ln>
          <a:effectLst/>
          <a:extLst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-102" charset="0"/>
                <a:ea typeface="ＭＳ Ｐゴシック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-102" charset="0"/>
                <a:ea typeface="ＭＳ Ｐゴシック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" pitchFamily="-102" charset="0"/>
                <a:ea typeface="ＭＳ Ｐゴシック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" pitchFamily="-102" charset="0"/>
                <a:ea typeface="ＭＳ Ｐゴシック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" pitchFamily="-102" charset="0"/>
                <a:ea typeface="ＭＳ Ｐゴシック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102" charset="0"/>
                <a:ea typeface="ＭＳ Ｐゴシック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102" charset="0"/>
                <a:ea typeface="ＭＳ Ｐゴシック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102" charset="0"/>
                <a:ea typeface="ＭＳ Ｐゴシック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102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ts val="200"/>
              </a:spcBef>
              <a:defRPr/>
            </a:pPr>
            <a:r>
              <a:rPr lang="en-US" altLang="en-US" sz="1800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KEK-B </a:t>
            </a:r>
            <a:r>
              <a:rPr lang="en-US" altLang="en-US" sz="1800" dirty="0" smtClean="0">
                <a:latin typeface="Arial" pitchFamily="34" charset="0"/>
                <a:cs typeface="Arial" pitchFamily="34" charset="0"/>
              </a:rPr>
              <a:t>already reached above</a:t>
            </a:r>
            <a:r>
              <a:rPr lang="en-US" altLang="en-US" sz="18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18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2x10</a:t>
            </a:r>
            <a:r>
              <a:rPr lang="en-US" altLang="en-US" sz="1800" baseline="30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34</a:t>
            </a:r>
            <a:r>
              <a:rPr lang="en-US" altLang="en-US" sz="18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1800" dirty="0" smtClean="0">
                <a:latin typeface="Arial" pitchFamily="34" charset="0"/>
                <a:cs typeface="Arial" pitchFamily="34" charset="0"/>
              </a:rPr>
              <a:t>/cm</a:t>
            </a:r>
            <a:r>
              <a:rPr lang="en-US" altLang="en-US" sz="1800" baseline="30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en-US" altLang="en-US" sz="1800" dirty="0" smtClean="0">
                <a:latin typeface="Arial" pitchFamily="34" charset="0"/>
                <a:cs typeface="Arial" pitchFamily="34" charset="0"/>
              </a:rPr>
              <a:t>/s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HUGS Program, June 12 2015</a:t>
            </a:r>
            <a:endParaRPr 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defTabSz="457200"/>
            <a:fld id="{B58F48A6-A3E1-4848-9AC3-B43F560BE4FE}" type="slidenum">
              <a:rPr lang="en-US" smtClean="0">
                <a:solidFill>
                  <a:prstClr val="white"/>
                </a:solidFill>
              </a:rPr>
              <a:pPr defTabSz="457200"/>
              <a:t>11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3119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592" y="194726"/>
            <a:ext cx="8453718" cy="397933"/>
          </a:xfrm>
        </p:spPr>
        <p:txBody>
          <a:bodyPr/>
          <a:lstStyle/>
          <a:p>
            <a:r>
              <a:rPr lang="en-US" dirty="0" smtClean="0"/>
              <a:t>Design Strategy for High Polarization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 smtClean="0">
                <a:solidFill>
                  <a:srgbClr val="3333FF"/>
                </a:solidFill>
                <a:latin typeface="Arial" charset="0"/>
                <a:cs typeface="Arial" charset="0"/>
              </a:rPr>
              <a:t>Figure-8 shape has been chosen for all rings with the goal of achieving high ion and electron polarization</a:t>
            </a:r>
          </a:p>
          <a:p>
            <a:pPr lvl="1"/>
            <a:r>
              <a:rPr lang="en-US" altLang="en-US" sz="1600" dirty="0" smtClean="0">
                <a:latin typeface="Arial" charset="0"/>
                <a:cs typeface="Arial" charset="0"/>
              </a:rPr>
              <a:t>Spin precession in one arc is exactly cancelled in the other</a:t>
            </a:r>
          </a:p>
          <a:p>
            <a:pPr lvl="1"/>
            <a:r>
              <a:rPr lang="en-US" altLang="en-US" sz="1600" dirty="0" smtClean="0">
                <a:latin typeface="Arial" charset="0"/>
                <a:cs typeface="Arial" charset="0"/>
              </a:rPr>
              <a:t>Zero spin tune independent of energy</a:t>
            </a:r>
            <a:endParaRPr lang="en-US" altLang="en-US" sz="1600" dirty="0">
              <a:latin typeface="Arial" charset="0"/>
              <a:cs typeface="Arial" charset="0"/>
            </a:endParaRPr>
          </a:p>
          <a:p>
            <a:pPr lvl="1"/>
            <a:r>
              <a:rPr lang="en-US" altLang="en-US" sz="1600" dirty="0" smtClean="0">
                <a:latin typeface="Arial" charset="0"/>
                <a:cs typeface="Arial" charset="0"/>
              </a:rPr>
              <a:t>Spin control and stabilization with small </a:t>
            </a:r>
            <a:r>
              <a:rPr lang="en-US" altLang="en-US" sz="1600" dirty="0">
                <a:latin typeface="Arial" charset="0"/>
                <a:cs typeface="Arial" charset="0"/>
              </a:rPr>
              <a:t>solenoids or other compact spin rotators</a:t>
            </a:r>
            <a:endParaRPr lang="en-US" altLang="en-US" sz="1600" dirty="0">
              <a:solidFill>
                <a:srgbClr val="00B050"/>
              </a:solidFill>
              <a:latin typeface="Arial" charset="0"/>
              <a:cs typeface="Arial" charset="0"/>
            </a:endParaRPr>
          </a:p>
          <a:p>
            <a:r>
              <a:rPr lang="en-US" altLang="en-US" dirty="0">
                <a:latin typeface="Arial" charset="0"/>
                <a:cs typeface="Arial" charset="0"/>
              </a:rPr>
              <a:t>Advantage 1: </a:t>
            </a:r>
            <a:r>
              <a:rPr lang="en-US" altLang="en-US" dirty="0" smtClean="0">
                <a:solidFill>
                  <a:srgbClr val="3333FF"/>
                </a:solidFill>
                <a:latin typeface="Arial" charset="0"/>
                <a:cs typeface="Arial" charset="0"/>
              </a:rPr>
              <a:t>Efficient </a:t>
            </a:r>
            <a:r>
              <a:rPr lang="en-US" altLang="en-US" dirty="0">
                <a:solidFill>
                  <a:srgbClr val="3333FF"/>
                </a:solidFill>
                <a:latin typeface="Arial" charset="0"/>
                <a:cs typeface="Arial" charset="0"/>
              </a:rPr>
              <a:t>preservation </a:t>
            </a:r>
            <a:r>
              <a:rPr lang="en-US" altLang="en-US" dirty="0" smtClean="0">
                <a:solidFill>
                  <a:srgbClr val="3333FF"/>
                </a:solidFill>
                <a:latin typeface="Arial" charset="0"/>
                <a:cs typeface="Arial" charset="0"/>
              </a:rPr>
              <a:t>of ion polarization during </a:t>
            </a:r>
            <a:r>
              <a:rPr lang="en-US" altLang="en-US" dirty="0">
                <a:solidFill>
                  <a:srgbClr val="3333FF"/>
                </a:solidFill>
                <a:latin typeface="Arial" charset="0"/>
                <a:cs typeface="Arial" charset="0"/>
              </a:rPr>
              <a:t>acceleration</a:t>
            </a:r>
          </a:p>
          <a:p>
            <a:pPr lvl="1"/>
            <a:r>
              <a:rPr lang="en-US" altLang="en-US" sz="1600" dirty="0" smtClean="0">
                <a:latin typeface="Arial" charset="0"/>
                <a:cs typeface="Arial" charset="0"/>
              </a:rPr>
              <a:t>Energy-independent </a:t>
            </a:r>
            <a:r>
              <a:rPr lang="en-US" altLang="en-US" sz="1600" dirty="0">
                <a:latin typeface="Arial" charset="0"/>
                <a:cs typeface="Arial" charset="0"/>
              </a:rPr>
              <a:t>spin </a:t>
            </a:r>
            <a:r>
              <a:rPr lang="en-US" altLang="en-US" sz="1600" dirty="0" smtClean="0">
                <a:latin typeface="Arial" charset="0"/>
                <a:cs typeface="Arial" charset="0"/>
              </a:rPr>
              <a:t>tune</a:t>
            </a:r>
            <a:endParaRPr lang="en-US" altLang="en-US" sz="1600" dirty="0">
              <a:latin typeface="Arial" charset="0"/>
              <a:cs typeface="Arial" charset="0"/>
            </a:endParaRPr>
          </a:p>
          <a:p>
            <a:pPr lvl="1"/>
            <a:r>
              <a:rPr lang="en-US" altLang="en-US" sz="1600" dirty="0" smtClean="0">
                <a:latin typeface="Arial" charset="0"/>
                <a:cs typeface="Arial" charset="0"/>
              </a:rPr>
              <a:t>High </a:t>
            </a:r>
            <a:r>
              <a:rPr lang="en-US" altLang="en-US" sz="1600" dirty="0">
                <a:latin typeface="Arial" charset="0"/>
                <a:cs typeface="Arial" charset="0"/>
              </a:rPr>
              <a:t>polarization </a:t>
            </a:r>
            <a:r>
              <a:rPr lang="en-US" altLang="en-US" sz="1600" dirty="0" smtClean="0">
                <a:latin typeface="Arial" charset="0"/>
                <a:cs typeface="Arial" charset="0"/>
              </a:rPr>
              <a:t>of </a:t>
            </a:r>
            <a:r>
              <a:rPr lang="en-US" altLang="en-US" sz="1600" dirty="0">
                <a:latin typeface="Arial" charset="0"/>
                <a:cs typeface="Arial" charset="0"/>
              </a:rPr>
              <a:t>all light </a:t>
            </a:r>
            <a:r>
              <a:rPr lang="en-US" altLang="en-US" sz="1600" dirty="0" smtClean="0">
                <a:latin typeface="Arial" charset="0"/>
                <a:cs typeface="Arial" charset="0"/>
              </a:rPr>
              <a:t>ions</a:t>
            </a:r>
            <a:endParaRPr lang="en-US" altLang="en-US" sz="1600" dirty="0">
              <a:latin typeface="Arial" charset="0"/>
              <a:cs typeface="Arial" charset="0"/>
            </a:endParaRPr>
          </a:p>
          <a:p>
            <a:r>
              <a:rPr lang="en-US" altLang="en-US" dirty="0">
                <a:latin typeface="Arial" charset="0"/>
                <a:cs typeface="Arial" charset="0"/>
              </a:rPr>
              <a:t>Advantage 2: </a:t>
            </a:r>
            <a:r>
              <a:rPr lang="en-US" altLang="en-US" dirty="0">
                <a:solidFill>
                  <a:srgbClr val="3333FF"/>
                </a:solidFill>
                <a:latin typeface="Arial" charset="0"/>
                <a:cs typeface="Arial" charset="0"/>
              </a:rPr>
              <a:t>Ease of spin manipulation</a:t>
            </a:r>
          </a:p>
          <a:p>
            <a:pPr lvl="1"/>
            <a:r>
              <a:rPr lang="en-US" altLang="en-US" sz="1600" dirty="0" smtClean="0">
                <a:latin typeface="Arial" charset="0"/>
                <a:cs typeface="Arial" charset="0"/>
              </a:rPr>
              <a:t>Any desired polarization orientation at the IP</a:t>
            </a:r>
          </a:p>
          <a:p>
            <a:pPr lvl="1"/>
            <a:r>
              <a:rPr lang="en-US" altLang="en-US" sz="1600" dirty="0" smtClean="0">
                <a:latin typeface="Arial" charset="0"/>
                <a:cs typeface="Arial" charset="0"/>
              </a:rPr>
              <a:t>Spin flip</a:t>
            </a:r>
            <a:endParaRPr lang="en-US" altLang="en-US" sz="1600" dirty="0">
              <a:latin typeface="Arial" charset="0"/>
              <a:cs typeface="Arial" charset="0"/>
            </a:endParaRPr>
          </a:p>
          <a:p>
            <a:r>
              <a:rPr lang="en-US" altLang="en-US" dirty="0">
                <a:latin typeface="Arial" charset="0"/>
                <a:cs typeface="Arial" charset="0"/>
              </a:rPr>
              <a:t>Advantage 3: </a:t>
            </a:r>
            <a:r>
              <a:rPr lang="en-US" altLang="en-US" dirty="0" smtClean="0">
                <a:solidFill>
                  <a:srgbClr val="3333FF"/>
                </a:solidFill>
                <a:latin typeface="Arial" charset="0"/>
                <a:cs typeface="Arial" charset="0"/>
              </a:rPr>
              <a:t>A simple way </a:t>
            </a:r>
            <a:r>
              <a:rPr lang="en-US" altLang="en-US" dirty="0">
                <a:solidFill>
                  <a:srgbClr val="3333FF"/>
                </a:solidFill>
                <a:latin typeface="Arial" charset="0"/>
                <a:cs typeface="Arial" charset="0"/>
              </a:rPr>
              <a:t>to accommodate polarized deuterons</a:t>
            </a:r>
          </a:p>
          <a:p>
            <a:pPr lvl="1"/>
            <a:r>
              <a:rPr lang="en-US" altLang="en-US" sz="1600" dirty="0" smtClean="0">
                <a:latin typeface="Arial" charset="0"/>
                <a:cs typeface="Arial" charset="0"/>
              </a:rPr>
              <a:t>Particles with small anomalous magnetic moment</a:t>
            </a:r>
            <a:endParaRPr lang="en-US" altLang="en-US" sz="1600" dirty="0">
              <a:latin typeface="Arial" charset="0"/>
              <a:cs typeface="Arial" charset="0"/>
            </a:endParaRPr>
          </a:p>
          <a:p>
            <a:r>
              <a:rPr lang="en-US" altLang="en-US" dirty="0">
                <a:latin typeface="Arial" charset="0"/>
                <a:cs typeface="Arial" charset="0"/>
              </a:rPr>
              <a:t>Advantage 4: </a:t>
            </a:r>
            <a:r>
              <a:rPr lang="en-US" altLang="en-US" dirty="0">
                <a:solidFill>
                  <a:srgbClr val="3333FF"/>
                </a:solidFill>
                <a:latin typeface="Arial" charset="0"/>
                <a:cs typeface="Arial" charset="0"/>
              </a:rPr>
              <a:t>Strong reduction of </a:t>
            </a:r>
            <a:r>
              <a:rPr lang="en-US" altLang="en-US" dirty="0" smtClean="0">
                <a:solidFill>
                  <a:srgbClr val="3333FF"/>
                </a:solidFill>
                <a:latin typeface="Arial" charset="0"/>
                <a:cs typeface="Arial" charset="0"/>
              </a:rPr>
              <a:t>electron </a:t>
            </a:r>
            <a:r>
              <a:rPr lang="en-US" altLang="en-US" dirty="0">
                <a:solidFill>
                  <a:srgbClr val="3333FF"/>
                </a:solidFill>
                <a:latin typeface="Arial" charset="0"/>
                <a:cs typeface="Arial" charset="0"/>
              </a:rPr>
              <a:t>depolarization</a:t>
            </a:r>
            <a:r>
              <a:rPr lang="en-US" altLang="en-US" b="1" dirty="0">
                <a:solidFill>
                  <a:srgbClr val="3333FF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dirty="0">
                <a:latin typeface="Arial" charset="0"/>
                <a:cs typeface="Arial" charset="0"/>
              </a:rPr>
              <a:t>thanks to the energy independent spin tune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HUGS Program, June 12 2015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defTabSz="457200"/>
            <a:fld id="{B58F48A6-A3E1-4848-9AC3-B43F560BE4FE}" type="slidenum">
              <a:rPr lang="en-US" smtClean="0">
                <a:solidFill>
                  <a:prstClr val="white"/>
                </a:solidFill>
              </a:rPr>
              <a:pPr defTabSz="457200"/>
              <a:t>12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4028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Screen Shot 2014-12-13 at 16.03.26.png"/>
          <p:cNvPicPr>
            <a:picLocks noGrp="1" noChangeAspect="1"/>
          </p:cNvPicPr>
          <p:nvPr>
            <p:ph idx="1"/>
          </p:nvPr>
        </p:nvPicPr>
        <p:blipFill>
          <a:blip r:embed="rId2"/>
          <a:srcRect l="-6309" r="-6309"/>
          <a:stretch>
            <a:fillRect/>
          </a:stretch>
        </p:blipFill>
        <p:spPr>
          <a:xfrm>
            <a:off x="3295483" y="958381"/>
            <a:ext cx="6225669" cy="3511523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Baseline Layout 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788032" y="2505867"/>
            <a:ext cx="2448942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endParaRPr lang="en-US" dirty="0"/>
          </a:p>
        </p:txBody>
      </p:sp>
      <p:grpSp>
        <p:nvGrpSpPr>
          <p:cNvPr id="3" name="Group 10"/>
          <p:cNvGrpSpPr/>
          <p:nvPr/>
        </p:nvGrpSpPr>
        <p:grpSpPr>
          <a:xfrm rot="19179518">
            <a:off x="6097487" y="1846586"/>
            <a:ext cx="1905978" cy="2032016"/>
            <a:chOff x="3729138" y="2658040"/>
            <a:chExt cx="1905978" cy="2032016"/>
          </a:xfrm>
        </p:grpSpPr>
        <p:sp>
          <p:nvSpPr>
            <p:cNvPr id="15" name="TextBox 39"/>
            <p:cNvSpPr txBox="1">
              <a:spLocks noChangeArrowheads="1"/>
            </p:cNvSpPr>
            <p:nvPr/>
          </p:nvSpPr>
          <p:spPr bwMode="auto">
            <a:xfrm rot="2998941">
              <a:off x="4983414" y="4038353"/>
              <a:ext cx="995628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defTabSz="457200"/>
              <a:r>
                <a:rPr lang="en-US" sz="1400" b="1" dirty="0">
                  <a:solidFill>
                    <a:srgbClr val="FF0000"/>
                  </a:solidFill>
                </a:rPr>
                <a:t>Ion Source</a:t>
              </a:r>
            </a:p>
          </p:txBody>
        </p:sp>
        <p:sp>
          <p:nvSpPr>
            <p:cNvPr id="16" name="TextBox 41"/>
            <p:cNvSpPr txBox="1">
              <a:spLocks noChangeArrowheads="1"/>
            </p:cNvSpPr>
            <p:nvPr/>
          </p:nvSpPr>
          <p:spPr bwMode="auto">
            <a:xfrm rot="2420482">
              <a:off x="3729138" y="2767557"/>
              <a:ext cx="863600" cy="307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 defTabSz="457200"/>
              <a:r>
                <a:rPr lang="en-US" sz="1400" b="1" dirty="0">
                  <a:solidFill>
                    <a:srgbClr val="FF0000"/>
                  </a:solidFill>
                </a:rPr>
                <a:t>Booster</a:t>
              </a:r>
            </a:p>
          </p:txBody>
        </p:sp>
        <p:sp>
          <p:nvSpPr>
            <p:cNvPr id="17" name="TextBox 39"/>
            <p:cNvSpPr txBox="1">
              <a:spLocks noChangeArrowheads="1"/>
            </p:cNvSpPr>
            <p:nvPr/>
          </p:nvSpPr>
          <p:spPr bwMode="auto">
            <a:xfrm rot="2959711">
              <a:off x="4718666" y="3499160"/>
              <a:ext cx="613870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defTabSz="457200"/>
              <a:r>
                <a:rPr lang="en-US" sz="1400" b="1" dirty="0" err="1" smtClean="0">
                  <a:solidFill>
                    <a:srgbClr val="FF0000"/>
                  </a:solidFill>
                </a:rPr>
                <a:t>Linac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  <p:grpSp>
          <p:nvGrpSpPr>
            <p:cNvPr id="4" name="Group 4"/>
            <p:cNvGrpSpPr/>
            <p:nvPr/>
          </p:nvGrpSpPr>
          <p:grpSpPr>
            <a:xfrm>
              <a:off x="4204705" y="3020667"/>
              <a:ext cx="533203" cy="513978"/>
              <a:chOff x="4204705" y="3020667"/>
              <a:chExt cx="533203" cy="513978"/>
            </a:xfrm>
          </p:grpSpPr>
          <p:sp>
            <p:nvSpPr>
              <p:cNvPr id="27" name="Arc 12"/>
              <p:cNvSpPr>
                <a:spLocks/>
              </p:cNvSpPr>
              <p:nvPr/>
            </p:nvSpPr>
            <p:spPr bwMode="auto">
              <a:xfrm rot="17723535">
                <a:off x="4524390" y="3021461"/>
                <a:ext cx="214312" cy="212724"/>
              </a:xfrm>
              <a:custGeom>
                <a:avLst/>
                <a:gdLst>
                  <a:gd name="T0" fmla="*/ 82401 w 212726"/>
                  <a:gd name="T1" fmla="*/ 2877 h 212727"/>
                  <a:gd name="T2" fmla="*/ 107156 w 212726"/>
                  <a:gd name="T3" fmla="*/ 106363 h 212727"/>
                  <a:gd name="T4" fmla="*/ 16876 w 212726"/>
                  <a:gd name="T5" fmla="*/ 163657 h 212727"/>
                  <a:gd name="T6" fmla="*/ 11796480 60000 65536"/>
                  <a:gd name="T7" fmla="*/ 11796480 60000 65536"/>
                  <a:gd name="T8" fmla="*/ 17694720 60000 65536"/>
                  <a:gd name="T9" fmla="*/ 16751 w 212726"/>
                  <a:gd name="T10" fmla="*/ 0 h 212727"/>
                  <a:gd name="T11" fmla="*/ 212726 w 212726"/>
                  <a:gd name="T12" fmla="*/ 212727 h 21272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2726" h="212727" stroke="0">
                    <a:moveTo>
                      <a:pt x="81791" y="2877"/>
                    </a:moveTo>
                    <a:lnTo>
                      <a:pt x="81791" y="2877"/>
                    </a:lnTo>
                    <a:cubicBezTo>
                      <a:pt x="89841" y="965"/>
                      <a:pt x="98088" y="-1"/>
                      <a:pt x="106363" y="-1"/>
                    </a:cubicBezTo>
                    <a:cubicBezTo>
                      <a:pt x="165105" y="0"/>
                      <a:pt x="212726" y="47620"/>
                      <a:pt x="212726" y="106364"/>
                    </a:cubicBezTo>
                    <a:cubicBezTo>
                      <a:pt x="212726" y="165107"/>
                      <a:pt x="165105" y="212728"/>
                      <a:pt x="106363" y="212728"/>
                    </a:cubicBezTo>
                    <a:cubicBezTo>
                      <a:pt x="70077" y="212727"/>
                      <a:pt x="36295" y="194230"/>
                      <a:pt x="16750" y="163658"/>
                    </a:cubicBezTo>
                    <a:lnTo>
                      <a:pt x="106363" y="106364"/>
                    </a:lnTo>
                    <a:lnTo>
                      <a:pt x="81791" y="2877"/>
                    </a:lnTo>
                    <a:close/>
                  </a:path>
                  <a:path w="212726" h="212727" fill="none">
                    <a:moveTo>
                      <a:pt x="81791" y="2877"/>
                    </a:moveTo>
                    <a:lnTo>
                      <a:pt x="81791" y="2877"/>
                    </a:lnTo>
                    <a:cubicBezTo>
                      <a:pt x="89841" y="965"/>
                      <a:pt x="98088" y="-1"/>
                      <a:pt x="106363" y="-1"/>
                    </a:cubicBezTo>
                    <a:cubicBezTo>
                      <a:pt x="165105" y="0"/>
                      <a:pt x="212726" y="47620"/>
                      <a:pt x="212726" y="106364"/>
                    </a:cubicBezTo>
                    <a:cubicBezTo>
                      <a:pt x="212726" y="165107"/>
                      <a:pt x="165105" y="212728"/>
                      <a:pt x="106363" y="212728"/>
                    </a:cubicBezTo>
                    <a:cubicBezTo>
                      <a:pt x="70077" y="212727"/>
                      <a:pt x="36295" y="194230"/>
                      <a:pt x="16750" y="163658"/>
                    </a:cubicBezTo>
                  </a:path>
                </a:pathLst>
              </a:custGeom>
              <a:noFill/>
              <a:ln w="44450" cap="flat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28" name="Arc 13"/>
              <p:cNvSpPr>
                <a:spLocks/>
              </p:cNvSpPr>
              <p:nvPr/>
            </p:nvSpPr>
            <p:spPr bwMode="auto">
              <a:xfrm rot="17723535" flipH="1" flipV="1">
                <a:off x="4205498" y="3322714"/>
                <a:ext cx="211138" cy="212724"/>
              </a:xfrm>
              <a:custGeom>
                <a:avLst/>
                <a:gdLst>
                  <a:gd name="T0" fmla="*/ 82821 w 212726"/>
                  <a:gd name="T1" fmla="*/ 2499 h 212727"/>
                  <a:gd name="T2" fmla="*/ 105569 w 212726"/>
                  <a:gd name="T3" fmla="*/ 106363 h 212727"/>
                  <a:gd name="T4" fmla="*/ 16626 w 212726"/>
                  <a:gd name="T5" fmla="*/ 163657 h 212727"/>
                  <a:gd name="T6" fmla="*/ 11796480 60000 65536"/>
                  <a:gd name="T7" fmla="*/ 11796480 60000 65536"/>
                  <a:gd name="T8" fmla="*/ 17694720 60000 65536"/>
                  <a:gd name="T9" fmla="*/ 16751 w 212726"/>
                  <a:gd name="T10" fmla="*/ 0 h 212727"/>
                  <a:gd name="T11" fmla="*/ 212726 w 212726"/>
                  <a:gd name="T12" fmla="*/ 212727 h 21272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2726" h="212727" stroke="0">
                    <a:moveTo>
                      <a:pt x="83444" y="2499"/>
                    </a:moveTo>
                    <a:lnTo>
                      <a:pt x="83443" y="2498"/>
                    </a:lnTo>
                    <a:cubicBezTo>
                      <a:pt x="90970" y="837"/>
                      <a:pt x="98656" y="-1"/>
                      <a:pt x="106364" y="-1"/>
                    </a:cubicBezTo>
                    <a:cubicBezTo>
                      <a:pt x="165106" y="0"/>
                      <a:pt x="212727" y="47620"/>
                      <a:pt x="212727" y="106364"/>
                    </a:cubicBezTo>
                    <a:cubicBezTo>
                      <a:pt x="212727" y="165107"/>
                      <a:pt x="165106" y="212728"/>
                      <a:pt x="106364" y="212728"/>
                    </a:cubicBezTo>
                    <a:cubicBezTo>
                      <a:pt x="70078" y="212727"/>
                      <a:pt x="36296" y="194230"/>
                      <a:pt x="16751" y="163658"/>
                    </a:cubicBezTo>
                    <a:lnTo>
                      <a:pt x="106363" y="106364"/>
                    </a:lnTo>
                    <a:lnTo>
                      <a:pt x="83444" y="2499"/>
                    </a:lnTo>
                    <a:close/>
                  </a:path>
                  <a:path w="212726" h="212727" fill="none">
                    <a:moveTo>
                      <a:pt x="83444" y="2499"/>
                    </a:moveTo>
                    <a:lnTo>
                      <a:pt x="83443" y="2498"/>
                    </a:lnTo>
                    <a:cubicBezTo>
                      <a:pt x="90970" y="837"/>
                      <a:pt x="98656" y="-1"/>
                      <a:pt x="106364" y="-1"/>
                    </a:cubicBezTo>
                    <a:cubicBezTo>
                      <a:pt x="165106" y="0"/>
                      <a:pt x="212727" y="47620"/>
                      <a:pt x="212727" y="106364"/>
                    </a:cubicBezTo>
                    <a:cubicBezTo>
                      <a:pt x="212727" y="165107"/>
                      <a:pt x="165106" y="212728"/>
                      <a:pt x="106364" y="212728"/>
                    </a:cubicBezTo>
                    <a:cubicBezTo>
                      <a:pt x="70078" y="212727"/>
                      <a:pt x="36296" y="194230"/>
                      <a:pt x="16751" y="163658"/>
                    </a:cubicBezTo>
                  </a:path>
                </a:pathLst>
              </a:custGeom>
              <a:noFill/>
              <a:ln w="44450" cap="flat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 anchor="ctr"/>
              <a:lstStyle/>
              <a:p>
                <a:endParaRPr lang="en-US"/>
              </a:p>
            </p:txBody>
          </p:sp>
          <p:cxnSp>
            <p:nvCxnSpPr>
              <p:cNvPr id="29" name="Straight Connector 15"/>
              <p:cNvCxnSpPr>
                <a:cxnSpLocks noChangeShapeType="1"/>
              </p:cNvCxnSpPr>
              <p:nvPr/>
            </p:nvCxnSpPr>
            <p:spPr bwMode="auto">
              <a:xfrm rot="17723535" flipH="1">
                <a:off x="4273662" y="3257275"/>
                <a:ext cx="390525" cy="52387"/>
              </a:xfrm>
              <a:prstGeom prst="line">
                <a:avLst/>
              </a:prstGeom>
              <a:noFill/>
              <a:ln w="44450">
                <a:solidFill>
                  <a:srgbClr val="FF0000"/>
                </a:solidFill>
                <a:round/>
                <a:headEnd/>
                <a:tailEnd/>
              </a:ln>
            </p:spPr>
          </p:cxnSp>
          <p:cxnSp>
            <p:nvCxnSpPr>
              <p:cNvPr id="30" name="Straight Connector 17"/>
              <p:cNvCxnSpPr>
                <a:cxnSpLocks noChangeShapeType="1"/>
                <a:endCxn id="27" idx="2"/>
              </p:cNvCxnSpPr>
              <p:nvPr/>
            </p:nvCxnSpPr>
            <p:spPr bwMode="auto">
              <a:xfrm rot="17723535">
                <a:off x="4348324" y="3138552"/>
                <a:ext cx="235951" cy="282719"/>
              </a:xfrm>
              <a:prstGeom prst="line">
                <a:avLst/>
              </a:prstGeom>
              <a:noFill/>
              <a:ln w="44450">
                <a:solidFill>
                  <a:srgbClr val="FF0000"/>
                </a:solidFill>
                <a:round/>
                <a:headEnd/>
                <a:tailEnd/>
              </a:ln>
            </p:spPr>
          </p:cxnSp>
        </p:grpSp>
        <p:grpSp>
          <p:nvGrpSpPr>
            <p:cNvPr id="8" name="Group 20"/>
            <p:cNvGrpSpPr>
              <a:grpSpLocks/>
            </p:cNvGrpSpPr>
            <p:nvPr/>
          </p:nvGrpSpPr>
          <p:grpSpPr bwMode="auto">
            <a:xfrm rot="16478584">
              <a:off x="4655985" y="3105384"/>
              <a:ext cx="886659" cy="841624"/>
              <a:chOff x="2816838" y="2616062"/>
              <a:chExt cx="886438" cy="840723"/>
            </a:xfrm>
          </p:grpSpPr>
          <p:sp>
            <p:nvSpPr>
              <p:cNvPr id="24" name="Rectangle 99"/>
              <p:cNvSpPr>
                <a:spLocks noChangeArrowheads="1"/>
              </p:cNvSpPr>
              <p:nvPr/>
            </p:nvSpPr>
            <p:spPr bwMode="auto">
              <a:xfrm rot="18959870">
                <a:off x="2816838" y="3347364"/>
                <a:ext cx="201562" cy="109421"/>
              </a:xfrm>
              <a:prstGeom prst="rect">
                <a:avLst/>
              </a:prstGeom>
              <a:solidFill>
                <a:schemeClr val="bg1"/>
              </a:solidFill>
              <a:ln w="31750">
                <a:solidFill>
                  <a:srgbClr val="FF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25" name="Rectangle 100"/>
              <p:cNvSpPr>
                <a:spLocks noChangeArrowheads="1"/>
              </p:cNvSpPr>
              <p:nvPr/>
            </p:nvSpPr>
            <p:spPr bwMode="auto">
              <a:xfrm rot="18889389">
                <a:off x="3019716" y="3020235"/>
                <a:ext cx="456713" cy="109509"/>
              </a:xfrm>
              <a:prstGeom prst="rect">
                <a:avLst/>
              </a:prstGeom>
              <a:solidFill>
                <a:schemeClr val="bg1"/>
              </a:solidFill>
              <a:ln w="31750">
                <a:solidFill>
                  <a:srgbClr val="FF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Arial" charset="0"/>
                  <a:ea typeface="ＭＳ Ｐゴシック" charset="0"/>
                </a:endParaRPr>
              </a:p>
            </p:txBody>
          </p:sp>
          <p:cxnSp>
            <p:nvCxnSpPr>
              <p:cNvPr id="26" name="Straight Connector 54"/>
              <p:cNvCxnSpPr>
                <a:cxnSpLocks noChangeShapeType="1"/>
              </p:cNvCxnSpPr>
              <p:nvPr/>
            </p:nvCxnSpPr>
            <p:spPr bwMode="auto">
              <a:xfrm flipH="1">
                <a:off x="3398476" y="2616062"/>
                <a:ext cx="304800" cy="304800"/>
              </a:xfrm>
              <a:prstGeom prst="line">
                <a:avLst/>
              </a:prstGeom>
              <a:noFill/>
              <a:ln w="28575" cmpd="sng">
                <a:solidFill>
                  <a:srgbClr val="FF0000"/>
                </a:solidFill>
                <a:round/>
                <a:headEnd/>
                <a:tailEnd/>
              </a:ln>
            </p:spPr>
          </p:cxnSp>
        </p:grpSp>
        <p:sp>
          <p:nvSpPr>
            <p:cNvPr id="22" name="Arc 12"/>
            <p:cNvSpPr>
              <a:spLocks/>
            </p:cNvSpPr>
            <p:nvPr/>
          </p:nvSpPr>
          <p:spPr bwMode="auto">
            <a:xfrm rot="11827163">
              <a:off x="3729253" y="2658040"/>
              <a:ext cx="1157140" cy="595586"/>
            </a:xfrm>
            <a:custGeom>
              <a:avLst/>
              <a:gdLst>
                <a:gd name="T0" fmla="*/ 82401 w 212726"/>
                <a:gd name="T1" fmla="*/ 2877 h 212727"/>
                <a:gd name="T2" fmla="*/ 107156 w 212726"/>
                <a:gd name="T3" fmla="*/ 106363 h 212727"/>
                <a:gd name="T4" fmla="*/ 16876 w 212726"/>
                <a:gd name="T5" fmla="*/ 163657 h 212727"/>
                <a:gd name="T6" fmla="*/ 11796480 60000 65536"/>
                <a:gd name="T7" fmla="*/ 11796480 60000 65536"/>
                <a:gd name="T8" fmla="*/ 17694720 60000 65536"/>
                <a:gd name="T9" fmla="*/ 16751 w 212726"/>
                <a:gd name="T10" fmla="*/ 0 h 212727"/>
                <a:gd name="T11" fmla="*/ 212726 w 212726"/>
                <a:gd name="T12" fmla="*/ 212727 h 212727"/>
                <a:gd name="connsiteX0" fmla="*/ 65041 w 195976"/>
                <a:gd name="connsiteY0" fmla="*/ 2878 h 212729"/>
                <a:gd name="connsiteX1" fmla="*/ 65041 w 195976"/>
                <a:gd name="connsiteY1" fmla="*/ 2878 h 212729"/>
                <a:gd name="connsiteX2" fmla="*/ 89613 w 195976"/>
                <a:gd name="connsiteY2" fmla="*/ 0 h 212729"/>
                <a:gd name="connsiteX3" fmla="*/ 195976 w 195976"/>
                <a:gd name="connsiteY3" fmla="*/ 106365 h 212729"/>
                <a:gd name="connsiteX4" fmla="*/ 89613 w 195976"/>
                <a:gd name="connsiteY4" fmla="*/ 212729 h 212729"/>
                <a:gd name="connsiteX5" fmla="*/ 0 w 195976"/>
                <a:gd name="connsiteY5" fmla="*/ 163659 h 212729"/>
                <a:gd name="connsiteX6" fmla="*/ 89613 w 195976"/>
                <a:gd name="connsiteY6" fmla="*/ 106365 h 212729"/>
                <a:gd name="connsiteX7" fmla="*/ 65041 w 195976"/>
                <a:gd name="connsiteY7" fmla="*/ 2878 h 212729"/>
                <a:gd name="connsiteX0" fmla="*/ 65041 w 195976"/>
                <a:gd name="connsiteY0" fmla="*/ 2878 h 212729"/>
                <a:gd name="connsiteX1" fmla="*/ 65041 w 195976"/>
                <a:gd name="connsiteY1" fmla="*/ 2878 h 212729"/>
                <a:gd name="connsiteX2" fmla="*/ 89613 w 195976"/>
                <a:gd name="connsiteY2" fmla="*/ 0 h 212729"/>
                <a:gd name="connsiteX3" fmla="*/ 195976 w 195976"/>
                <a:gd name="connsiteY3" fmla="*/ 106365 h 212729"/>
                <a:gd name="connsiteX4" fmla="*/ 89613 w 195976"/>
                <a:gd name="connsiteY4" fmla="*/ 212729 h 212729"/>
                <a:gd name="connsiteX0" fmla="*/ 0 w 130935"/>
                <a:gd name="connsiteY0" fmla="*/ 2878 h 212729"/>
                <a:gd name="connsiteX1" fmla="*/ 0 w 130935"/>
                <a:gd name="connsiteY1" fmla="*/ 2878 h 212729"/>
                <a:gd name="connsiteX2" fmla="*/ 24572 w 130935"/>
                <a:gd name="connsiteY2" fmla="*/ 0 h 212729"/>
                <a:gd name="connsiteX3" fmla="*/ 130935 w 130935"/>
                <a:gd name="connsiteY3" fmla="*/ 106365 h 212729"/>
                <a:gd name="connsiteX4" fmla="*/ 24572 w 130935"/>
                <a:gd name="connsiteY4" fmla="*/ 212729 h 212729"/>
                <a:gd name="connsiteX5" fmla="*/ 24572 w 130935"/>
                <a:gd name="connsiteY5" fmla="*/ 106365 h 212729"/>
                <a:gd name="connsiteX6" fmla="*/ 0 w 130935"/>
                <a:gd name="connsiteY6" fmla="*/ 2878 h 212729"/>
                <a:gd name="connsiteX0" fmla="*/ 0 w 130935"/>
                <a:gd name="connsiteY0" fmla="*/ 2878 h 212729"/>
                <a:gd name="connsiteX1" fmla="*/ 0 w 130935"/>
                <a:gd name="connsiteY1" fmla="*/ 2878 h 212729"/>
                <a:gd name="connsiteX2" fmla="*/ 24572 w 130935"/>
                <a:gd name="connsiteY2" fmla="*/ 0 h 212729"/>
                <a:gd name="connsiteX3" fmla="*/ 130935 w 130935"/>
                <a:gd name="connsiteY3" fmla="*/ 106365 h 212729"/>
                <a:gd name="connsiteX4" fmla="*/ 24572 w 130935"/>
                <a:gd name="connsiteY4" fmla="*/ 212729 h 212729"/>
                <a:gd name="connsiteX0" fmla="*/ 0 w 130935"/>
                <a:gd name="connsiteY0" fmla="*/ 2878 h 212729"/>
                <a:gd name="connsiteX1" fmla="*/ 0 w 130935"/>
                <a:gd name="connsiteY1" fmla="*/ 2878 h 212729"/>
                <a:gd name="connsiteX2" fmla="*/ 24572 w 130935"/>
                <a:gd name="connsiteY2" fmla="*/ 0 h 212729"/>
                <a:gd name="connsiteX3" fmla="*/ 130935 w 130935"/>
                <a:gd name="connsiteY3" fmla="*/ 106365 h 212729"/>
                <a:gd name="connsiteX4" fmla="*/ 24572 w 130935"/>
                <a:gd name="connsiteY4" fmla="*/ 212729 h 212729"/>
                <a:gd name="connsiteX5" fmla="*/ 24572 w 130935"/>
                <a:gd name="connsiteY5" fmla="*/ 106365 h 212729"/>
                <a:gd name="connsiteX6" fmla="*/ 0 w 130935"/>
                <a:gd name="connsiteY6" fmla="*/ 2878 h 212729"/>
                <a:gd name="connsiteX0" fmla="*/ 0 w 130935"/>
                <a:gd name="connsiteY0" fmla="*/ 2878 h 212729"/>
                <a:gd name="connsiteX1" fmla="*/ 24572 w 130935"/>
                <a:gd name="connsiteY1" fmla="*/ 0 h 212729"/>
                <a:gd name="connsiteX2" fmla="*/ 130935 w 130935"/>
                <a:gd name="connsiteY2" fmla="*/ 106365 h 212729"/>
                <a:gd name="connsiteX3" fmla="*/ 24572 w 130935"/>
                <a:gd name="connsiteY3" fmla="*/ 212729 h 212729"/>
                <a:gd name="connsiteX0" fmla="*/ 0 w 130935"/>
                <a:gd name="connsiteY0" fmla="*/ 2878 h 212729"/>
                <a:gd name="connsiteX1" fmla="*/ 0 w 130935"/>
                <a:gd name="connsiteY1" fmla="*/ 2878 h 212729"/>
                <a:gd name="connsiteX2" fmla="*/ 24572 w 130935"/>
                <a:gd name="connsiteY2" fmla="*/ 0 h 212729"/>
                <a:gd name="connsiteX3" fmla="*/ 130935 w 130935"/>
                <a:gd name="connsiteY3" fmla="*/ 106365 h 212729"/>
                <a:gd name="connsiteX4" fmla="*/ 24572 w 130935"/>
                <a:gd name="connsiteY4" fmla="*/ 212729 h 212729"/>
                <a:gd name="connsiteX5" fmla="*/ 24572 w 130935"/>
                <a:gd name="connsiteY5" fmla="*/ 106365 h 212729"/>
                <a:gd name="connsiteX6" fmla="*/ 0 w 130935"/>
                <a:gd name="connsiteY6" fmla="*/ 2878 h 212729"/>
                <a:gd name="connsiteX0" fmla="*/ 24572 w 130935"/>
                <a:gd name="connsiteY0" fmla="*/ 0 h 212729"/>
                <a:gd name="connsiteX1" fmla="*/ 130935 w 130935"/>
                <a:gd name="connsiteY1" fmla="*/ 106365 h 212729"/>
                <a:gd name="connsiteX2" fmla="*/ 24572 w 130935"/>
                <a:gd name="connsiteY2" fmla="*/ 212729 h 212729"/>
                <a:gd name="connsiteX0" fmla="*/ 0 w 130935"/>
                <a:gd name="connsiteY0" fmla="*/ 2878 h 212729"/>
                <a:gd name="connsiteX1" fmla="*/ 0 w 130935"/>
                <a:gd name="connsiteY1" fmla="*/ 2878 h 212729"/>
                <a:gd name="connsiteX2" fmla="*/ 24572 w 130935"/>
                <a:gd name="connsiteY2" fmla="*/ 0 h 212729"/>
                <a:gd name="connsiteX3" fmla="*/ 130935 w 130935"/>
                <a:gd name="connsiteY3" fmla="*/ 106365 h 212729"/>
                <a:gd name="connsiteX4" fmla="*/ 24572 w 130935"/>
                <a:gd name="connsiteY4" fmla="*/ 212729 h 212729"/>
                <a:gd name="connsiteX5" fmla="*/ 24572 w 130935"/>
                <a:gd name="connsiteY5" fmla="*/ 106365 h 212729"/>
                <a:gd name="connsiteX6" fmla="*/ 0 w 130935"/>
                <a:gd name="connsiteY6" fmla="*/ 2878 h 212729"/>
                <a:gd name="connsiteX0" fmla="*/ 130935 w 130935"/>
                <a:gd name="connsiteY0" fmla="*/ 106365 h 212729"/>
                <a:gd name="connsiteX1" fmla="*/ 24572 w 130935"/>
                <a:gd name="connsiteY1" fmla="*/ 212729 h 212729"/>
                <a:gd name="connsiteX0" fmla="*/ 24572 w 130935"/>
                <a:gd name="connsiteY0" fmla="*/ 106365 h 212729"/>
                <a:gd name="connsiteX1" fmla="*/ 0 w 130935"/>
                <a:gd name="connsiteY1" fmla="*/ 2878 h 212729"/>
                <a:gd name="connsiteX2" fmla="*/ 24572 w 130935"/>
                <a:gd name="connsiteY2" fmla="*/ 0 h 212729"/>
                <a:gd name="connsiteX3" fmla="*/ 130935 w 130935"/>
                <a:gd name="connsiteY3" fmla="*/ 106365 h 212729"/>
                <a:gd name="connsiteX4" fmla="*/ 24572 w 130935"/>
                <a:gd name="connsiteY4" fmla="*/ 212729 h 212729"/>
                <a:gd name="connsiteX5" fmla="*/ 24572 w 130935"/>
                <a:gd name="connsiteY5" fmla="*/ 106365 h 212729"/>
                <a:gd name="connsiteX0" fmla="*/ 130935 w 130935"/>
                <a:gd name="connsiteY0" fmla="*/ 106365 h 212729"/>
                <a:gd name="connsiteX1" fmla="*/ 24572 w 130935"/>
                <a:gd name="connsiteY1" fmla="*/ 212729 h 212729"/>
                <a:gd name="connsiteX0" fmla="*/ 24572 w 131066"/>
                <a:gd name="connsiteY0" fmla="*/ 103487 h 209851"/>
                <a:gd name="connsiteX1" fmla="*/ 0 w 131066"/>
                <a:gd name="connsiteY1" fmla="*/ 0 h 209851"/>
                <a:gd name="connsiteX2" fmla="*/ 130935 w 131066"/>
                <a:gd name="connsiteY2" fmla="*/ 103487 h 209851"/>
                <a:gd name="connsiteX3" fmla="*/ 24572 w 131066"/>
                <a:gd name="connsiteY3" fmla="*/ 209851 h 209851"/>
                <a:gd name="connsiteX4" fmla="*/ 24572 w 131066"/>
                <a:gd name="connsiteY4" fmla="*/ 103487 h 209851"/>
                <a:gd name="connsiteX0" fmla="*/ 130935 w 131066"/>
                <a:gd name="connsiteY0" fmla="*/ 103487 h 209851"/>
                <a:gd name="connsiteX1" fmla="*/ 24572 w 131066"/>
                <a:gd name="connsiteY1" fmla="*/ 209851 h 209851"/>
                <a:gd name="connsiteX0" fmla="*/ 7045 w 113539"/>
                <a:gd name="connsiteY0" fmla="*/ 0 h 106364"/>
                <a:gd name="connsiteX1" fmla="*/ 113408 w 113539"/>
                <a:gd name="connsiteY1" fmla="*/ 0 h 106364"/>
                <a:gd name="connsiteX2" fmla="*/ 7045 w 113539"/>
                <a:gd name="connsiteY2" fmla="*/ 106364 h 106364"/>
                <a:gd name="connsiteX3" fmla="*/ 7045 w 113539"/>
                <a:gd name="connsiteY3" fmla="*/ 0 h 106364"/>
                <a:gd name="connsiteX0" fmla="*/ 113408 w 113539"/>
                <a:gd name="connsiteY0" fmla="*/ 0 h 106364"/>
                <a:gd name="connsiteX1" fmla="*/ 7045 w 113539"/>
                <a:gd name="connsiteY1" fmla="*/ 106364 h 106364"/>
                <a:gd name="connsiteX0" fmla="*/ 7045 w 114609"/>
                <a:gd name="connsiteY0" fmla="*/ 19102 h 125466"/>
                <a:gd name="connsiteX1" fmla="*/ 113408 w 114609"/>
                <a:gd name="connsiteY1" fmla="*/ 19102 h 125466"/>
                <a:gd name="connsiteX2" fmla="*/ 7045 w 114609"/>
                <a:gd name="connsiteY2" fmla="*/ 125466 h 125466"/>
                <a:gd name="connsiteX3" fmla="*/ 7045 w 114609"/>
                <a:gd name="connsiteY3" fmla="*/ 19102 h 125466"/>
                <a:gd name="connsiteX0" fmla="*/ 113408 w 114609"/>
                <a:gd name="connsiteY0" fmla="*/ 19102 h 125466"/>
                <a:gd name="connsiteX1" fmla="*/ 7045 w 114609"/>
                <a:gd name="connsiteY1" fmla="*/ 125466 h 125466"/>
                <a:gd name="connsiteX0" fmla="*/ 7045 w 116947"/>
                <a:gd name="connsiteY0" fmla="*/ 14579 h 120943"/>
                <a:gd name="connsiteX1" fmla="*/ 113408 w 116947"/>
                <a:gd name="connsiteY1" fmla="*/ 14579 h 120943"/>
                <a:gd name="connsiteX2" fmla="*/ 7045 w 116947"/>
                <a:gd name="connsiteY2" fmla="*/ 120943 h 120943"/>
                <a:gd name="connsiteX3" fmla="*/ 7045 w 116947"/>
                <a:gd name="connsiteY3" fmla="*/ 14579 h 120943"/>
                <a:gd name="connsiteX0" fmla="*/ 113408 w 116947"/>
                <a:gd name="connsiteY0" fmla="*/ 14579 h 120943"/>
                <a:gd name="connsiteX1" fmla="*/ 7045 w 116947"/>
                <a:gd name="connsiteY1" fmla="*/ 120943 h 120943"/>
                <a:gd name="connsiteX0" fmla="*/ 7045 w 113631"/>
                <a:gd name="connsiteY0" fmla="*/ 43231 h 149595"/>
                <a:gd name="connsiteX1" fmla="*/ 113408 w 113631"/>
                <a:gd name="connsiteY1" fmla="*/ 43231 h 149595"/>
                <a:gd name="connsiteX2" fmla="*/ 7045 w 113631"/>
                <a:gd name="connsiteY2" fmla="*/ 149595 h 149595"/>
                <a:gd name="connsiteX3" fmla="*/ 7045 w 113631"/>
                <a:gd name="connsiteY3" fmla="*/ 43231 h 149595"/>
                <a:gd name="connsiteX0" fmla="*/ 113408 w 113631"/>
                <a:gd name="connsiteY0" fmla="*/ 43231 h 149595"/>
                <a:gd name="connsiteX1" fmla="*/ 7045 w 113631"/>
                <a:gd name="connsiteY1" fmla="*/ 149595 h 149595"/>
                <a:gd name="connsiteX0" fmla="*/ 71034 w 111065"/>
                <a:gd name="connsiteY0" fmla="*/ 0 h 183367"/>
                <a:gd name="connsiteX1" fmla="*/ 106676 w 111065"/>
                <a:gd name="connsiteY1" fmla="*/ 75780 h 183367"/>
                <a:gd name="connsiteX2" fmla="*/ 313 w 111065"/>
                <a:gd name="connsiteY2" fmla="*/ 182144 h 183367"/>
                <a:gd name="connsiteX3" fmla="*/ 71034 w 111065"/>
                <a:gd name="connsiteY3" fmla="*/ 0 h 183367"/>
                <a:gd name="connsiteX0" fmla="*/ 106676 w 111065"/>
                <a:gd name="connsiteY0" fmla="*/ 75780 h 183367"/>
                <a:gd name="connsiteX1" fmla="*/ 313 w 111065"/>
                <a:gd name="connsiteY1" fmla="*/ 182144 h 183367"/>
                <a:gd name="connsiteX0" fmla="*/ 106675 w 106675"/>
                <a:gd name="connsiteY0" fmla="*/ 43939 h 151526"/>
                <a:gd name="connsiteX1" fmla="*/ 312 w 106675"/>
                <a:gd name="connsiteY1" fmla="*/ 150303 h 151526"/>
                <a:gd name="connsiteX2" fmla="*/ 95920 w 106675"/>
                <a:gd name="connsiteY2" fmla="*/ 0 h 151526"/>
                <a:gd name="connsiteX0" fmla="*/ 106675 w 106675"/>
                <a:gd name="connsiteY0" fmla="*/ 43939 h 151526"/>
                <a:gd name="connsiteX1" fmla="*/ 312 w 106675"/>
                <a:gd name="connsiteY1" fmla="*/ 150303 h 151526"/>
                <a:gd name="connsiteX0" fmla="*/ 106675 w 106675"/>
                <a:gd name="connsiteY0" fmla="*/ 55783 h 163370"/>
                <a:gd name="connsiteX1" fmla="*/ 312 w 106675"/>
                <a:gd name="connsiteY1" fmla="*/ 162147 h 163370"/>
                <a:gd name="connsiteX2" fmla="*/ 95920 w 106675"/>
                <a:gd name="connsiteY2" fmla="*/ 11844 h 163370"/>
                <a:gd name="connsiteX3" fmla="*/ 96067 w 106675"/>
                <a:gd name="connsiteY3" fmla="*/ 9455 h 163370"/>
                <a:gd name="connsiteX0" fmla="*/ 106675 w 106675"/>
                <a:gd name="connsiteY0" fmla="*/ 55783 h 163370"/>
                <a:gd name="connsiteX1" fmla="*/ 312 w 106675"/>
                <a:gd name="connsiteY1" fmla="*/ 162147 h 163370"/>
                <a:gd name="connsiteX0" fmla="*/ 106675 w 115515"/>
                <a:gd name="connsiteY0" fmla="*/ 52508 h 160095"/>
                <a:gd name="connsiteX1" fmla="*/ 312 w 115515"/>
                <a:gd name="connsiteY1" fmla="*/ 158872 h 160095"/>
                <a:gd name="connsiteX2" fmla="*/ 95920 w 115515"/>
                <a:gd name="connsiteY2" fmla="*/ 8569 h 160095"/>
                <a:gd name="connsiteX3" fmla="*/ 115515 w 115515"/>
                <a:gd name="connsiteY3" fmla="*/ 22015 h 160095"/>
                <a:gd name="connsiteX0" fmla="*/ 106675 w 115515"/>
                <a:gd name="connsiteY0" fmla="*/ 52508 h 160095"/>
                <a:gd name="connsiteX1" fmla="*/ 312 w 115515"/>
                <a:gd name="connsiteY1" fmla="*/ 158872 h 160095"/>
                <a:gd name="connsiteX0" fmla="*/ 106675 w 108078"/>
                <a:gd name="connsiteY0" fmla="*/ 49665 h 157252"/>
                <a:gd name="connsiteX1" fmla="*/ 312 w 108078"/>
                <a:gd name="connsiteY1" fmla="*/ 156029 h 157252"/>
                <a:gd name="connsiteX2" fmla="*/ 95920 w 108078"/>
                <a:gd name="connsiteY2" fmla="*/ 5726 h 157252"/>
                <a:gd name="connsiteX3" fmla="*/ 107559 w 108078"/>
                <a:gd name="connsiteY3" fmla="*/ 47448 h 157252"/>
                <a:gd name="connsiteX0" fmla="*/ 106675 w 108078"/>
                <a:gd name="connsiteY0" fmla="*/ 49665 h 157252"/>
                <a:gd name="connsiteX1" fmla="*/ 312 w 108078"/>
                <a:gd name="connsiteY1" fmla="*/ 156029 h 157252"/>
                <a:gd name="connsiteX0" fmla="*/ 176201 w 177604"/>
                <a:gd name="connsiteY0" fmla="*/ 49665 h 157252"/>
                <a:gd name="connsiteX1" fmla="*/ 69838 w 177604"/>
                <a:gd name="connsiteY1" fmla="*/ 156029 h 157252"/>
                <a:gd name="connsiteX2" fmla="*/ 165446 w 177604"/>
                <a:gd name="connsiteY2" fmla="*/ 5726 h 157252"/>
                <a:gd name="connsiteX3" fmla="*/ 177085 w 177604"/>
                <a:gd name="connsiteY3" fmla="*/ 47448 h 157252"/>
                <a:gd name="connsiteX0" fmla="*/ 176201 w 177604"/>
                <a:gd name="connsiteY0" fmla="*/ 49665 h 157252"/>
                <a:gd name="connsiteX1" fmla="*/ 0 w 177604"/>
                <a:gd name="connsiteY1" fmla="*/ 137932 h 157252"/>
                <a:gd name="connsiteX0" fmla="*/ 176201 w 177604"/>
                <a:gd name="connsiteY0" fmla="*/ 49665 h 195515"/>
                <a:gd name="connsiteX1" fmla="*/ 69838 w 177604"/>
                <a:gd name="connsiteY1" fmla="*/ 156029 h 195515"/>
                <a:gd name="connsiteX2" fmla="*/ 165446 w 177604"/>
                <a:gd name="connsiteY2" fmla="*/ 5726 h 195515"/>
                <a:gd name="connsiteX3" fmla="*/ 177085 w 177604"/>
                <a:gd name="connsiteY3" fmla="*/ 47448 h 195515"/>
                <a:gd name="connsiteX0" fmla="*/ 176201 w 177604"/>
                <a:gd name="connsiteY0" fmla="*/ 49665 h 195515"/>
                <a:gd name="connsiteX1" fmla="*/ 0 w 177604"/>
                <a:gd name="connsiteY1" fmla="*/ 137932 h 195515"/>
                <a:gd name="connsiteX0" fmla="*/ 176201 w 206339"/>
                <a:gd name="connsiteY0" fmla="*/ 49665 h 195515"/>
                <a:gd name="connsiteX1" fmla="*/ 69838 w 206339"/>
                <a:gd name="connsiteY1" fmla="*/ 156029 h 195515"/>
                <a:gd name="connsiteX2" fmla="*/ 165446 w 206339"/>
                <a:gd name="connsiteY2" fmla="*/ 5726 h 195515"/>
                <a:gd name="connsiteX3" fmla="*/ 177085 w 206339"/>
                <a:gd name="connsiteY3" fmla="*/ 47448 h 195515"/>
                <a:gd name="connsiteX0" fmla="*/ 176201 w 206339"/>
                <a:gd name="connsiteY0" fmla="*/ 49665 h 195515"/>
                <a:gd name="connsiteX1" fmla="*/ 0 w 206339"/>
                <a:gd name="connsiteY1" fmla="*/ 137932 h 195515"/>
                <a:gd name="connsiteX0" fmla="*/ 176201 w 177604"/>
                <a:gd name="connsiteY0" fmla="*/ 49665 h 195515"/>
                <a:gd name="connsiteX1" fmla="*/ 165446 w 177604"/>
                <a:gd name="connsiteY1" fmla="*/ 5726 h 195515"/>
                <a:gd name="connsiteX2" fmla="*/ 177085 w 177604"/>
                <a:gd name="connsiteY2" fmla="*/ 47448 h 195515"/>
                <a:gd name="connsiteX0" fmla="*/ 176201 w 177604"/>
                <a:gd name="connsiteY0" fmla="*/ 49665 h 195515"/>
                <a:gd name="connsiteX1" fmla="*/ 0 w 177604"/>
                <a:gd name="connsiteY1" fmla="*/ 137932 h 195515"/>
                <a:gd name="connsiteX0" fmla="*/ 176201 w 177085"/>
                <a:gd name="connsiteY0" fmla="*/ 2217 h 148067"/>
                <a:gd name="connsiteX1" fmla="*/ 177085 w 177085"/>
                <a:gd name="connsiteY1" fmla="*/ 0 h 148067"/>
                <a:gd name="connsiteX0" fmla="*/ 176201 w 177085"/>
                <a:gd name="connsiteY0" fmla="*/ 2217 h 148067"/>
                <a:gd name="connsiteX1" fmla="*/ 0 w 177085"/>
                <a:gd name="connsiteY1" fmla="*/ 90484 h 148067"/>
                <a:gd name="connsiteX0" fmla="*/ 176201 w 177085"/>
                <a:gd name="connsiteY0" fmla="*/ 2217 h 148067"/>
                <a:gd name="connsiteX1" fmla="*/ 177085 w 177085"/>
                <a:gd name="connsiteY1" fmla="*/ 0 h 148067"/>
                <a:gd name="connsiteX0" fmla="*/ 176201 w 177085"/>
                <a:gd name="connsiteY0" fmla="*/ 2217 h 148067"/>
                <a:gd name="connsiteX1" fmla="*/ 0 w 177085"/>
                <a:gd name="connsiteY1" fmla="*/ 90484 h 148067"/>
                <a:gd name="connsiteX2" fmla="*/ 176201 w 177085"/>
                <a:gd name="connsiteY2" fmla="*/ 2217 h 148067"/>
                <a:gd name="connsiteX0" fmla="*/ 176201 w 201088"/>
                <a:gd name="connsiteY0" fmla="*/ 2217 h 148067"/>
                <a:gd name="connsiteX1" fmla="*/ 177085 w 201088"/>
                <a:gd name="connsiteY1" fmla="*/ 0 h 148067"/>
                <a:gd name="connsiteX0" fmla="*/ 176201 w 201088"/>
                <a:gd name="connsiteY0" fmla="*/ 2217 h 148067"/>
                <a:gd name="connsiteX1" fmla="*/ 0 w 201088"/>
                <a:gd name="connsiteY1" fmla="*/ 90484 h 148067"/>
                <a:gd name="connsiteX2" fmla="*/ 201088 w 201088"/>
                <a:gd name="connsiteY2" fmla="*/ 34058 h 148067"/>
                <a:gd name="connsiteX0" fmla="*/ 228826 w 229710"/>
                <a:gd name="connsiteY0" fmla="*/ 2217 h 90489"/>
                <a:gd name="connsiteX1" fmla="*/ 229710 w 229710"/>
                <a:gd name="connsiteY1" fmla="*/ 0 h 90489"/>
                <a:gd name="connsiteX0" fmla="*/ 228826 w 229710"/>
                <a:gd name="connsiteY0" fmla="*/ 2217 h 90489"/>
                <a:gd name="connsiteX1" fmla="*/ 52625 w 229710"/>
                <a:gd name="connsiteY1" fmla="*/ 90484 h 90489"/>
                <a:gd name="connsiteX2" fmla="*/ 0 w 229710"/>
                <a:gd name="connsiteY2" fmla="*/ 6913 h 90489"/>
                <a:gd name="connsiteX0" fmla="*/ 228826 w 229710"/>
                <a:gd name="connsiteY0" fmla="*/ 2217 h 139122"/>
                <a:gd name="connsiteX1" fmla="*/ 229710 w 229710"/>
                <a:gd name="connsiteY1" fmla="*/ 0 h 139122"/>
                <a:gd name="connsiteX0" fmla="*/ 228826 w 229710"/>
                <a:gd name="connsiteY0" fmla="*/ 2217 h 139122"/>
                <a:gd name="connsiteX1" fmla="*/ 115390 w 229710"/>
                <a:gd name="connsiteY1" fmla="*/ 139119 h 139122"/>
                <a:gd name="connsiteX2" fmla="*/ 0 w 229710"/>
                <a:gd name="connsiteY2" fmla="*/ 6913 h 139122"/>
                <a:gd name="connsiteX0" fmla="*/ 228826 w 229710"/>
                <a:gd name="connsiteY0" fmla="*/ 2217 h 139120"/>
                <a:gd name="connsiteX1" fmla="*/ 229710 w 229710"/>
                <a:gd name="connsiteY1" fmla="*/ 0 h 139120"/>
                <a:gd name="connsiteX0" fmla="*/ 228826 w 229710"/>
                <a:gd name="connsiteY0" fmla="*/ 2217 h 139120"/>
                <a:gd name="connsiteX1" fmla="*/ 115390 w 229710"/>
                <a:gd name="connsiteY1" fmla="*/ 139119 h 139120"/>
                <a:gd name="connsiteX2" fmla="*/ 0 w 229710"/>
                <a:gd name="connsiteY2" fmla="*/ 6913 h 139120"/>
                <a:gd name="connsiteX0" fmla="*/ 226174 w 227058"/>
                <a:gd name="connsiteY0" fmla="*/ 2217 h 139124"/>
                <a:gd name="connsiteX1" fmla="*/ 227058 w 227058"/>
                <a:gd name="connsiteY1" fmla="*/ 0 h 139124"/>
                <a:gd name="connsiteX0" fmla="*/ 226174 w 227058"/>
                <a:gd name="connsiteY0" fmla="*/ 2217 h 139124"/>
                <a:gd name="connsiteX1" fmla="*/ 112738 w 227058"/>
                <a:gd name="connsiteY1" fmla="*/ 139119 h 139124"/>
                <a:gd name="connsiteX2" fmla="*/ 0 w 227058"/>
                <a:gd name="connsiteY2" fmla="*/ 8044 h 139124"/>
                <a:gd name="connsiteX0" fmla="*/ 226174 w 227058"/>
                <a:gd name="connsiteY0" fmla="*/ 2217 h 139124"/>
                <a:gd name="connsiteX1" fmla="*/ 227058 w 227058"/>
                <a:gd name="connsiteY1" fmla="*/ 0 h 139124"/>
                <a:gd name="connsiteX0" fmla="*/ 226174 w 227058"/>
                <a:gd name="connsiteY0" fmla="*/ 2217 h 139124"/>
                <a:gd name="connsiteX1" fmla="*/ 112738 w 227058"/>
                <a:gd name="connsiteY1" fmla="*/ 139119 h 139124"/>
                <a:gd name="connsiteX2" fmla="*/ 0 w 227058"/>
                <a:gd name="connsiteY2" fmla="*/ 8044 h 139124"/>
                <a:gd name="connsiteX0" fmla="*/ 226174 w 227058"/>
                <a:gd name="connsiteY0" fmla="*/ 2217 h 140255"/>
                <a:gd name="connsiteX1" fmla="*/ 227058 w 227058"/>
                <a:gd name="connsiteY1" fmla="*/ 0 h 140255"/>
                <a:gd name="connsiteX0" fmla="*/ 226174 w 227058"/>
                <a:gd name="connsiteY0" fmla="*/ 2217 h 140255"/>
                <a:gd name="connsiteX1" fmla="*/ 111854 w 227058"/>
                <a:gd name="connsiteY1" fmla="*/ 140250 h 140255"/>
                <a:gd name="connsiteX2" fmla="*/ 0 w 227058"/>
                <a:gd name="connsiteY2" fmla="*/ 8044 h 140255"/>
                <a:gd name="connsiteX0" fmla="*/ 226174 w 227058"/>
                <a:gd name="connsiteY0" fmla="*/ 2217 h 150364"/>
                <a:gd name="connsiteX1" fmla="*/ 227058 w 227058"/>
                <a:gd name="connsiteY1" fmla="*/ 0 h 150364"/>
                <a:gd name="connsiteX0" fmla="*/ 226174 w 227058"/>
                <a:gd name="connsiteY0" fmla="*/ 2217 h 150364"/>
                <a:gd name="connsiteX1" fmla="*/ 111854 w 227058"/>
                <a:gd name="connsiteY1" fmla="*/ 140250 h 150364"/>
                <a:gd name="connsiteX2" fmla="*/ 0 w 227058"/>
                <a:gd name="connsiteY2" fmla="*/ 8044 h 150364"/>
                <a:gd name="connsiteX0" fmla="*/ 226174 w 227058"/>
                <a:gd name="connsiteY0" fmla="*/ 2217 h 140265"/>
                <a:gd name="connsiteX1" fmla="*/ 227058 w 227058"/>
                <a:gd name="connsiteY1" fmla="*/ 0 h 140265"/>
                <a:gd name="connsiteX0" fmla="*/ 226174 w 227058"/>
                <a:gd name="connsiteY0" fmla="*/ 2217 h 140265"/>
                <a:gd name="connsiteX1" fmla="*/ 111854 w 227058"/>
                <a:gd name="connsiteY1" fmla="*/ 140250 h 140265"/>
                <a:gd name="connsiteX2" fmla="*/ 0 w 227058"/>
                <a:gd name="connsiteY2" fmla="*/ 8044 h 140265"/>
                <a:gd name="connsiteX0" fmla="*/ 226174 w 227058"/>
                <a:gd name="connsiteY0" fmla="*/ 2217 h 140267"/>
                <a:gd name="connsiteX1" fmla="*/ 227058 w 227058"/>
                <a:gd name="connsiteY1" fmla="*/ 0 h 140267"/>
                <a:gd name="connsiteX0" fmla="*/ 226174 w 227058"/>
                <a:gd name="connsiteY0" fmla="*/ 2217 h 140267"/>
                <a:gd name="connsiteX1" fmla="*/ 111854 w 227058"/>
                <a:gd name="connsiteY1" fmla="*/ 140250 h 140267"/>
                <a:gd name="connsiteX2" fmla="*/ 0 w 227058"/>
                <a:gd name="connsiteY2" fmla="*/ 8044 h 140267"/>
                <a:gd name="connsiteX0" fmla="*/ 226174 w 227058"/>
                <a:gd name="connsiteY0" fmla="*/ 2217 h 140267"/>
                <a:gd name="connsiteX1" fmla="*/ 227058 w 227058"/>
                <a:gd name="connsiteY1" fmla="*/ 0 h 140267"/>
                <a:gd name="connsiteX0" fmla="*/ 226174 w 227058"/>
                <a:gd name="connsiteY0" fmla="*/ 2217 h 140267"/>
                <a:gd name="connsiteX1" fmla="*/ 111854 w 227058"/>
                <a:gd name="connsiteY1" fmla="*/ 140250 h 140267"/>
                <a:gd name="connsiteX2" fmla="*/ 0 w 227058"/>
                <a:gd name="connsiteY2" fmla="*/ 8044 h 140267"/>
                <a:gd name="connsiteX0" fmla="*/ 226174 w 227058"/>
                <a:gd name="connsiteY0" fmla="*/ 2217 h 140267"/>
                <a:gd name="connsiteX1" fmla="*/ 227058 w 227058"/>
                <a:gd name="connsiteY1" fmla="*/ 0 h 140267"/>
                <a:gd name="connsiteX0" fmla="*/ 226174 w 227058"/>
                <a:gd name="connsiteY0" fmla="*/ 2217 h 140267"/>
                <a:gd name="connsiteX1" fmla="*/ 111854 w 227058"/>
                <a:gd name="connsiteY1" fmla="*/ 140250 h 140267"/>
                <a:gd name="connsiteX2" fmla="*/ 0 w 227058"/>
                <a:gd name="connsiteY2" fmla="*/ 8044 h 140267"/>
                <a:gd name="connsiteX0" fmla="*/ 226174 w 246507"/>
                <a:gd name="connsiteY0" fmla="*/ 2217 h 149199"/>
                <a:gd name="connsiteX1" fmla="*/ 227058 w 246507"/>
                <a:gd name="connsiteY1" fmla="*/ 0 h 149199"/>
                <a:gd name="connsiteX0" fmla="*/ 246507 w 246507"/>
                <a:gd name="connsiteY0" fmla="*/ 91570 h 149199"/>
                <a:gd name="connsiteX1" fmla="*/ 111854 w 246507"/>
                <a:gd name="connsiteY1" fmla="*/ 140250 h 149199"/>
                <a:gd name="connsiteX2" fmla="*/ 0 w 246507"/>
                <a:gd name="connsiteY2" fmla="*/ 8044 h 149199"/>
                <a:gd name="connsiteX0" fmla="*/ 226174 w 246507"/>
                <a:gd name="connsiteY0" fmla="*/ 2217 h 149199"/>
                <a:gd name="connsiteX1" fmla="*/ 227058 w 246507"/>
                <a:gd name="connsiteY1" fmla="*/ 0 h 149199"/>
                <a:gd name="connsiteX0" fmla="*/ 246507 w 246507"/>
                <a:gd name="connsiteY0" fmla="*/ 91570 h 149199"/>
                <a:gd name="connsiteX1" fmla="*/ 111854 w 246507"/>
                <a:gd name="connsiteY1" fmla="*/ 140250 h 149199"/>
                <a:gd name="connsiteX2" fmla="*/ 0 w 246507"/>
                <a:gd name="connsiteY2" fmla="*/ 8044 h 149199"/>
                <a:gd name="connsiteX0" fmla="*/ 226174 w 246507"/>
                <a:gd name="connsiteY0" fmla="*/ 2217 h 149199"/>
                <a:gd name="connsiteX1" fmla="*/ 227058 w 246507"/>
                <a:gd name="connsiteY1" fmla="*/ 0 h 149199"/>
                <a:gd name="connsiteX0" fmla="*/ 246507 w 246507"/>
                <a:gd name="connsiteY0" fmla="*/ 91570 h 149199"/>
                <a:gd name="connsiteX1" fmla="*/ 111854 w 246507"/>
                <a:gd name="connsiteY1" fmla="*/ 140250 h 149199"/>
                <a:gd name="connsiteX2" fmla="*/ 0 w 246507"/>
                <a:gd name="connsiteY2" fmla="*/ 8044 h 149199"/>
                <a:gd name="connsiteX0" fmla="*/ 201421 w 221754"/>
                <a:gd name="connsiteY0" fmla="*/ 20187 h 169090"/>
                <a:gd name="connsiteX1" fmla="*/ 202305 w 221754"/>
                <a:gd name="connsiteY1" fmla="*/ 17970 h 169090"/>
                <a:gd name="connsiteX0" fmla="*/ 221754 w 221754"/>
                <a:gd name="connsiteY0" fmla="*/ 109540 h 169090"/>
                <a:gd name="connsiteX1" fmla="*/ 87101 w 221754"/>
                <a:gd name="connsiteY1" fmla="*/ 158220 h 169090"/>
                <a:gd name="connsiteX2" fmla="*/ 0 w 221754"/>
                <a:gd name="connsiteY2" fmla="*/ 0 h 169090"/>
                <a:gd name="connsiteX0" fmla="*/ 201421 w 221754"/>
                <a:gd name="connsiteY0" fmla="*/ 20187 h 179059"/>
                <a:gd name="connsiteX1" fmla="*/ 202305 w 221754"/>
                <a:gd name="connsiteY1" fmla="*/ 17970 h 179059"/>
                <a:gd name="connsiteX0" fmla="*/ 221754 w 221754"/>
                <a:gd name="connsiteY0" fmla="*/ 109540 h 179059"/>
                <a:gd name="connsiteX1" fmla="*/ 87101 w 221754"/>
                <a:gd name="connsiteY1" fmla="*/ 158220 h 179059"/>
                <a:gd name="connsiteX2" fmla="*/ 0 w 221754"/>
                <a:gd name="connsiteY2" fmla="*/ 0 h 179059"/>
                <a:gd name="connsiteX0" fmla="*/ 201421 w 221754"/>
                <a:gd name="connsiteY0" fmla="*/ 20187 h 179059"/>
                <a:gd name="connsiteX1" fmla="*/ 202305 w 221754"/>
                <a:gd name="connsiteY1" fmla="*/ 17970 h 179059"/>
                <a:gd name="connsiteX0" fmla="*/ 221754 w 221754"/>
                <a:gd name="connsiteY0" fmla="*/ 109540 h 179059"/>
                <a:gd name="connsiteX1" fmla="*/ 87101 w 221754"/>
                <a:gd name="connsiteY1" fmla="*/ 158220 h 179059"/>
                <a:gd name="connsiteX2" fmla="*/ 0 w 221754"/>
                <a:gd name="connsiteY2" fmla="*/ 0 h 179059"/>
                <a:gd name="connsiteX0" fmla="*/ 265954 w 286287"/>
                <a:gd name="connsiteY0" fmla="*/ 2217 h 153616"/>
                <a:gd name="connsiteX1" fmla="*/ 266838 w 286287"/>
                <a:gd name="connsiteY1" fmla="*/ 0 h 153616"/>
                <a:gd name="connsiteX0" fmla="*/ 286287 w 286287"/>
                <a:gd name="connsiteY0" fmla="*/ 91570 h 153616"/>
                <a:gd name="connsiteX1" fmla="*/ 151634 w 286287"/>
                <a:gd name="connsiteY1" fmla="*/ 140250 h 153616"/>
                <a:gd name="connsiteX2" fmla="*/ 0 w 286287"/>
                <a:gd name="connsiteY2" fmla="*/ 99659 h 153616"/>
                <a:gd name="connsiteX0" fmla="*/ 257114 w 277447"/>
                <a:gd name="connsiteY0" fmla="*/ 2217 h 183356"/>
                <a:gd name="connsiteX1" fmla="*/ 257998 w 277447"/>
                <a:gd name="connsiteY1" fmla="*/ 0 h 183356"/>
                <a:gd name="connsiteX0" fmla="*/ 277447 w 277447"/>
                <a:gd name="connsiteY0" fmla="*/ 91570 h 183356"/>
                <a:gd name="connsiteX1" fmla="*/ 142794 w 277447"/>
                <a:gd name="connsiteY1" fmla="*/ 140250 h 183356"/>
                <a:gd name="connsiteX2" fmla="*/ 0 w 277447"/>
                <a:gd name="connsiteY2" fmla="*/ 183356 h 183356"/>
                <a:gd name="connsiteX0" fmla="*/ 257114 w 277447"/>
                <a:gd name="connsiteY0" fmla="*/ 2217 h 236425"/>
                <a:gd name="connsiteX1" fmla="*/ 257998 w 277447"/>
                <a:gd name="connsiteY1" fmla="*/ 0 h 236425"/>
                <a:gd name="connsiteX0" fmla="*/ 277447 w 277447"/>
                <a:gd name="connsiteY0" fmla="*/ 91570 h 236425"/>
                <a:gd name="connsiteX1" fmla="*/ 163126 w 277447"/>
                <a:gd name="connsiteY1" fmla="*/ 234127 h 236425"/>
                <a:gd name="connsiteX2" fmla="*/ 0 w 277447"/>
                <a:gd name="connsiteY2" fmla="*/ 183356 h 236425"/>
                <a:gd name="connsiteX0" fmla="*/ 257114 w 257998"/>
                <a:gd name="connsiteY0" fmla="*/ 2217 h 238578"/>
                <a:gd name="connsiteX1" fmla="*/ 257998 w 257998"/>
                <a:gd name="connsiteY1" fmla="*/ 0 h 238578"/>
                <a:gd name="connsiteX0" fmla="*/ 223522 w 257998"/>
                <a:gd name="connsiteY0" fmla="*/ 45197 h 238578"/>
                <a:gd name="connsiteX1" fmla="*/ 163126 w 257998"/>
                <a:gd name="connsiteY1" fmla="*/ 234127 h 238578"/>
                <a:gd name="connsiteX2" fmla="*/ 0 w 257998"/>
                <a:gd name="connsiteY2" fmla="*/ 183356 h 238578"/>
                <a:gd name="connsiteX0" fmla="*/ 257114 w 257998"/>
                <a:gd name="connsiteY0" fmla="*/ 2217 h 238578"/>
                <a:gd name="connsiteX1" fmla="*/ 257998 w 257998"/>
                <a:gd name="connsiteY1" fmla="*/ 0 h 238578"/>
                <a:gd name="connsiteX0" fmla="*/ 223522 w 257998"/>
                <a:gd name="connsiteY0" fmla="*/ 45197 h 238578"/>
                <a:gd name="connsiteX1" fmla="*/ 163126 w 257998"/>
                <a:gd name="connsiteY1" fmla="*/ 234127 h 238578"/>
                <a:gd name="connsiteX2" fmla="*/ 0 w 257998"/>
                <a:gd name="connsiteY2" fmla="*/ 183356 h 238578"/>
                <a:gd name="connsiteX0" fmla="*/ 257114 w 257998"/>
                <a:gd name="connsiteY0" fmla="*/ 2217 h 239277"/>
                <a:gd name="connsiteX1" fmla="*/ 257998 w 257998"/>
                <a:gd name="connsiteY1" fmla="*/ 0 h 239277"/>
                <a:gd name="connsiteX0" fmla="*/ 223522 w 257998"/>
                <a:gd name="connsiteY0" fmla="*/ 45197 h 239277"/>
                <a:gd name="connsiteX1" fmla="*/ 163126 w 257998"/>
                <a:gd name="connsiteY1" fmla="*/ 234127 h 239277"/>
                <a:gd name="connsiteX2" fmla="*/ 0 w 257998"/>
                <a:gd name="connsiteY2" fmla="*/ 183356 h 239277"/>
                <a:gd name="connsiteX0" fmla="*/ 221753 w 222637"/>
                <a:gd name="connsiteY0" fmla="*/ 2217 h 241679"/>
                <a:gd name="connsiteX1" fmla="*/ 222637 w 222637"/>
                <a:gd name="connsiteY1" fmla="*/ 0 h 241679"/>
                <a:gd name="connsiteX0" fmla="*/ 188161 w 222637"/>
                <a:gd name="connsiteY0" fmla="*/ 45197 h 241679"/>
                <a:gd name="connsiteX1" fmla="*/ 127765 w 222637"/>
                <a:gd name="connsiteY1" fmla="*/ 234127 h 241679"/>
                <a:gd name="connsiteX2" fmla="*/ 0 w 222637"/>
                <a:gd name="connsiteY2" fmla="*/ 207108 h 241679"/>
                <a:gd name="connsiteX0" fmla="*/ 221753 w 222637"/>
                <a:gd name="connsiteY0" fmla="*/ 2217 h 229838"/>
                <a:gd name="connsiteX1" fmla="*/ 222637 w 222637"/>
                <a:gd name="connsiteY1" fmla="*/ 0 h 229838"/>
                <a:gd name="connsiteX0" fmla="*/ 188161 w 222637"/>
                <a:gd name="connsiteY0" fmla="*/ 45197 h 229838"/>
                <a:gd name="connsiteX1" fmla="*/ 143677 w 222637"/>
                <a:gd name="connsiteY1" fmla="*/ 220555 h 229838"/>
                <a:gd name="connsiteX2" fmla="*/ 0 w 222637"/>
                <a:gd name="connsiteY2" fmla="*/ 207108 h 229838"/>
                <a:gd name="connsiteX0" fmla="*/ 184624 w 185508"/>
                <a:gd name="connsiteY0" fmla="*/ 2217 h 226894"/>
                <a:gd name="connsiteX1" fmla="*/ 185508 w 185508"/>
                <a:gd name="connsiteY1" fmla="*/ 0 h 226894"/>
                <a:gd name="connsiteX0" fmla="*/ 151032 w 185508"/>
                <a:gd name="connsiteY0" fmla="*/ 45197 h 226894"/>
                <a:gd name="connsiteX1" fmla="*/ 106548 w 185508"/>
                <a:gd name="connsiteY1" fmla="*/ 220555 h 226894"/>
                <a:gd name="connsiteX2" fmla="*/ 0 w 185508"/>
                <a:gd name="connsiteY2" fmla="*/ 191273 h 226894"/>
                <a:gd name="connsiteX0" fmla="*/ 184624 w 185508"/>
                <a:gd name="connsiteY0" fmla="*/ 2217 h 226894"/>
                <a:gd name="connsiteX1" fmla="*/ 185508 w 185508"/>
                <a:gd name="connsiteY1" fmla="*/ 0 h 226894"/>
                <a:gd name="connsiteX0" fmla="*/ 151032 w 185508"/>
                <a:gd name="connsiteY0" fmla="*/ 45197 h 226894"/>
                <a:gd name="connsiteX1" fmla="*/ 106548 w 185508"/>
                <a:gd name="connsiteY1" fmla="*/ 220555 h 226894"/>
                <a:gd name="connsiteX2" fmla="*/ 0 w 185508"/>
                <a:gd name="connsiteY2" fmla="*/ 191273 h 226894"/>
                <a:gd name="connsiteX0" fmla="*/ 184624 w 190433"/>
                <a:gd name="connsiteY0" fmla="*/ 2217 h 226894"/>
                <a:gd name="connsiteX1" fmla="*/ 185508 w 190433"/>
                <a:gd name="connsiteY1" fmla="*/ 0 h 226894"/>
                <a:gd name="connsiteX0" fmla="*/ 151032 w 190433"/>
                <a:gd name="connsiteY0" fmla="*/ 45197 h 226894"/>
                <a:gd name="connsiteX1" fmla="*/ 106548 w 190433"/>
                <a:gd name="connsiteY1" fmla="*/ 220555 h 226894"/>
                <a:gd name="connsiteX2" fmla="*/ 0 w 190433"/>
                <a:gd name="connsiteY2" fmla="*/ 191273 h 226894"/>
                <a:gd name="connsiteX0" fmla="*/ 184624 w 201611"/>
                <a:gd name="connsiteY0" fmla="*/ 2217 h 194122"/>
                <a:gd name="connsiteX1" fmla="*/ 185508 w 201611"/>
                <a:gd name="connsiteY1" fmla="*/ 0 h 194122"/>
                <a:gd name="connsiteX0" fmla="*/ 151032 w 201611"/>
                <a:gd name="connsiteY0" fmla="*/ 45197 h 194122"/>
                <a:gd name="connsiteX1" fmla="*/ 150749 w 201611"/>
                <a:gd name="connsiteY1" fmla="*/ 178707 h 194122"/>
                <a:gd name="connsiteX2" fmla="*/ 0 w 201611"/>
                <a:gd name="connsiteY2" fmla="*/ 191273 h 194122"/>
                <a:gd name="connsiteX0" fmla="*/ 184624 w 210376"/>
                <a:gd name="connsiteY0" fmla="*/ 2217 h 234649"/>
                <a:gd name="connsiteX1" fmla="*/ 185508 w 210376"/>
                <a:gd name="connsiteY1" fmla="*/ 0 h 234649"/>
                <a:gd name="connsiteX0" fmla="*/ 151032 w 210376"/>
                <a:gd name="connsiteY0" fmla="*/ 45197 h 234649"/>
                <a:gd name="connsiteX1" fmla="*/ 150749 w 210376"/>
                <a:gd name="connsiteY1" fmla="*/ 178707 h 234649"/>
                <a:gd name="connsiteX2" fmla="*/ 0 w 210376"/>
                <a:gd name="connsiteY2" fmla="*/ 191273 h 234649"/>
                <a:gd name="connsiteX0" fmla="*/ 184624 w 219726"/>
                <a:gd name="connsiteY0" fmla="*/ 2217 h 221817"/>
                <a:gd name="connsiteX1" fmla="*/ 185508 w 219726"/>
                <a:gd name="connsiteY1" fmla="*/ 0 h 221817"/>
                <a:gd name="connsiteX0" fmla="*/ 151032 w 219726"/>
                <a:gd name="connsiteY0" fmla="*/ 45197 h 221817"/>
                <a:gd name="connsiteX1" fmla="*/ 150749 w 219726"/>
                <a:gd name="connsiteY1" fmla="*/ 178707 h 221817"/>
                <a:gd name="connsiteX2" fmla="*/ 0 w 219726"/>
                <a:gd name="connsiteY2" fmla="*/ 191273 h 221817"/>
                <a:gd name="connsiteX0" fmla="*/ 33875 w 68977"/>
                <a:gd name="connsiteY0" fmla="*/ 2217 h 221817"/>
                <a:gd name="connsiteX1" fmla="*/ 34759 w 68977"/>
                <a:gd name="connsiteY1" fmla="*/ 0 h 221817"/>
                <a:gd name="connsiteX0" fmla="*/ 283 w 68977"/>
                <a:gd name="connsiteY0" fmla="*/ 45197 h 221817"/>
                <a:gd name="connsiteX1" fmla="*/ 0 w 68977"/>
                <a:gd name="connsiteY1" fmla="*/ 178707 h 221817"/>
                <a:gd name="connsiteX0" fmla="*/ 33875 w 93237"/>
                <a:gd name="connsiteY0" fmla="*/ 2217 h 178707"/>
                <a:gd name="connsiteX1" fmla="*/ 34759 w 93237"/>
                <a:gd name="connsiteY1" fmla="*/ 0 h 178707"/>
                <a:gd name="connsiteX0" fmla="*/ 283 w 93237"/>
                <a:gd name="connsiteY0" fmla="*/ 45197 h 178707"/>
                <a:gd name="connsiteX1" fmla="*/ 0 w 93237"/>
                <a:gd name="connsiteY1" fmla="*/ 178707 h 178707"/>
                <a:gd name="connsiteX0" fmla="*/ 33875 w 93897"/>
                <a:gd name="connsiteY0" fmla="*/ 2217 h 178707"/>
                <a:gd name="connsiteX1" fmla="*/ 34759 w 93897"/>
                <a:gd name="connsiteY1" fmla="*/ 0 h 178707"/>
                <a:gd name="connsiteX0" fmla="*/ 283 w 93897"/>
                <a:gd name="connsiteY0" fmla="*/ 45197 h 178707"/>
                <a:gd name="connsiteX1" fmla="*/ 0 w 93897"/>
                <a:gd name="connsiteY1" fmla="*/ 178707 h 178707"/>
                <a:gd name="connsiteX0" fmla="*/ 136234 w 144370"/>
                <a:gd name="connsiteY0" fmla="*/ 2217 h 178707"/>
                <a:gd name="connsiteX1" fmla="*/ 137118 w 144370"/>
                <a:gd name="connsiteY1" fmla="*/ 0 h 178707"/>
                <a:gd name="connsiteX0" fmla="*/ 102642 w 144370"/>
                <a:gd name="connsiteY0" fmla="*/ 45197 h 178707"/>
                <a:gd name="connsiteX1" fmla="*/ 1862 w 144370"/>
                <a:gd name="connsiteY1" fmla="*/ 145903 h 178707"/>
                <a:gd name="connsiteX2" fmla="*/ 102359 w 144370"/>
                <a:gd name="connsiteY2" fmla="*/ 178707 h 178707"/>
                <a:gd name="connsiteX0" fmla="*/ 33875 w 109306"/>
                <a:gd name="connsiteY0" fmla="*/ 2217 h 178707"/>
                <a:gd name="connsiteX1" fmla="*/ 34759 w 109306"/>
                <a:gd name="connsiteY1" fmla="*/ 0 h 178707"/>
                <a:gd name="connsiteX0" fmla="*/ 283 w 109306"/>
                <a:gd name="connsiteY0" fmla="*/ 45197 h 178707"/>
                <a:gd name="connsiteX1" fmla="*/ 90451 w 109306"/>
                <a:gd name="connsiteY1" fmla="*/ 57682 h 178707"/>
                <a:gd name="connsiteX2" fmla="*/ 0 w 109306"/>
                <a:gd name="connsiteY2" fmla="*/ 178707 h 178707"/>
                <a:gd name="connsiteX0" fmla="*/ 33875 w 99111"/>
                <a:gd name="connsiteY0" fmla="*/ 2217 h 187003"/>
                <a:gd name="connsiteX1" fmla="*/ 34759 w 99111"/>
                <a:gd name="connsiteY1" fmla="*/ 0 h 187003"/>
                <a:gd name="connsiteX0" fmla="*/ 283 w 99111"/>
                <a:gd name="connsiteY0" fmla="*/ 45197 h 187003"/>
                <a:gd name="connsiteX1" fmla="*/ 90451 w 99111"/>
                <a:gd name="connsiteY1" fmla="*/ 57682 h 187003"/>
                <a:gd name="connsiteX2" fmla="*/ 0 w 99111"/>
                <a:gd name="connsiteY2" fmla="*/ 178707 h 187003"/>
                <a:gd name="connsiteX0" fmla="*/ 33875 w 99111"/>
                <a:gd name="connsiteY0" fmla="*/ 2217 h 187003"/>
                <a:gd name="connsiteX1" fmla="*/ 34759 w 99111"/>
                <a:gd name="connsiteY1" fmla="*/ 0 h 187003"/>
                <a:gd name="connsiteX0" fmla="*/ 283 w 99111"/>
                <a:gd name="connsiteY0" fmla="*/ 45197 h 187003"/>
                <a:gd name="connsiteX1" fmla="*/ 90451 w 99111"/>
                <a:gd name="connsiteY1" fmla="*/ 57682 h 187003"/>
                <a:gd name="connsiteX2" fmla="*/ 0 w 99111"/>
                <a:gd name="connsiteY2" fmla="*/ 178707 h 187003"/>
                <a:gd name="connsiteX0" fmla="*/ 33875 w 99111"/>
                <a:gd name="connsiteY0" fmla="*/ 2217 h 187003"/>
                <a:gd name="connsiteX1" fmla="*/ 34759 w 99111"/>
                <a:gd name="connsiteY1" fmla="*/ 0 h 187003"/>
                <a:gd name="connsiteX0" fmla="*/ 283 w 99111"/>
                <a:gd name="connsiteY0" fmla="*/ 45197 h 187003"/>
                <a:gd name="connsiteX1" fmla="*/ 90451 w 99111"/>
                <a:gd name="connsiteY1" fmla="*/ 57682 h 187003"/>
                <a:gd name="connsiteX2" fmla="*/ 0 w 99111"/>
                <a:gd name="connsiteY2" fmla="*/ 178707 h 187003"/>
                <a:gd name="connsiteX0" fmla="*/ 33875 w 99111"/>
                <a:gd name="connsiteY0" fmla="*/ 2217 h 187003"/>
                <a:gd name="connsiteX1" fmla="*/ 34759 w 99111"/>
                <a:gd name="connsiteY1" fmla="*/ 0 h 187003"/>
                <a:gd name="connsiteX0" fmla="*/ 283 w 99111"/>
                <a:gd name="connsiteY0" fmla="*/ 45197 h 187003"/>
                <a:gd name="connsiteX1" fmla="*/ 90451 w 99111"/>
                <a:gd name="connsiteY1" fmla="*/ 57682 h 187003"/>
                <a:gd name="connsiteX2" fmla="*/ 0 w 99111"/>
                <a:gd name="connsiteY2" fmla="*/ 178707 h 187003"/>
                <a:gd name="connsiteX0" fmla="*/ 68963 w 134199"/>
                <a:gd name="connsiteY0" fmla="*/ 2217 h 187003"/>
                <a:gd name="connsiteX1" fmla="*/ 69847 w 134199"/>
                <a:gd name="connsiteY1" fmla="*/ 0 h 187003"/>
                <a:gd name="connsiteX0" fmla="*/ 35371 w 134199"/>
                <a:gd name="connsiteY0" fmla="*/ 45197 h 187003"/>
                <a:gd name="connsiteX1" fmla="*/ 2661 w 134199"/>
                <a:gd name="connsiteY1" fmla="*/ 110841 h 187003"/>
                <a:gd name="connsiteX2" fmla="*/ 125539 w 134199"/>
                <a:gd name="connsiteY2" fmla="*/ 57682 h 187003"/>
                <a:gd name="connsiteX3" fmla="*/ 35088 w 134199"/>
                <a:gd name="connsiteY3" fmla="*/ 178707 h 187003"/>
                <a:gd name="connsiteX0" fmla="*/ 68569 w 133805"/>
                <a:gd name="connsiteY0" fmla="*/ 2217 h 187003"/>
                <a:gd name="connsiteX1" fmla="*/ 69453 w 133805"/>
                <a:gd name="connsiteY1" fmla="*/ 0 h 187003"/>
                <a:gd name="connsiteX0" fmla="*/ 34977 w 133805"/>
                <a:gd name="connsiteY0" fmla="*/ 45197 h 187003"/>
                <a:gd name="connsiteX1" fmla="*/ 2267 w 133805"/>
                <a:gd name="connsiteY1" fmla="*/ 110841 h 187003"/>
                <a:gd name="connsiteX2" fmla="*/ 125145 w 133805"/>
                <a:gd name="connsiteY2" fmla="*/ 57682 h 187003"/>
                <a:gd name="connsiteX3" fmla="*/ 34694 w 133805"/>
                <a:gd name="connsiteY3" fmla="*/ 178707 h 187003"/>
                <a:gd name="connsiteX0" fmla="*/ 142420 w 207656"/>
                <a:gd name="connsiteY0" fmla="*/ 2217 h 187003"/>
                <a:gd name="connsiteX1" fmla="*/ 143304 w 207656"/>
                <a:gd name="connsiteY1" fmla="*/ 0 h 187003"/>
                <a:gd name="connsiteX0" fmla="*/ 108828 w 207656"/>
                <a:gd name="connsiteY0" fmla="*/ 45197 h 187003"/>
                <a:gd name="connsiteX1" fmla="*/ 76118 w 207656"/>
                <a:gd name="connsiteY1" fmla="*/ 110841 h 187003"/>
                <a:gd name="connsiteX2" fmla="*/ 198996 w 207656"/>
                <a:gd name="connsiteY2" fmla="*/ 57682 h 187003"/>
                <a:gd name="connsiteX3" fmla="*/ 108545 w 207656"/>
                <a:gd name="connsiteY3" fmla="*/ 178707 h 187003"/>
                <a:gd name="connsiteX0" fmla="*/ 138405 w 139289"/>
                <a:gd name="connsiteY0" fmla="*/ 2217 h 178707"/>
                <a:gd name="connsiteX1" fmla="*/ 139289 w 139289"/>
                <a:gd name="connsiteY1" fmla="*/ 0 h 178707"/>
                <a:gd name="connsiteX0" fmla="*/ 104813 w 139289"/>
                <a:gd name="connsiteY0" fmla="*/ 45197 h 178707"/>
                <a:gd name="connsiteX1" fmla="*/ 72103 w 139289"/>
                <a:gd name="connsiteY1" fmla="*/ 110841 h 178707"/>
                <a:gd name="connsiteX2" fmla="*/ 104530 w 139289"/>
                <a:gd name="connsiteY2" fmla="*/ 178707 h 178707"/>
                <a:gd name="connsiteX0" fmla="*/ 163398 w 164282"/>
                <a:gd name="connsiteY0" fmla="*/ 2217 h 178707"/>
                <a:gd name="connsiteX1" fmla="*/ 164282 w 164282"/>
                <a:gd name="connsiteY1" fmla="*/ 0 h 178707"/>
                <a:gd name="connsiteX0" fmla="*/ 129806 w 164282"/>
                <a:gd name="connsiteY0" fmla="*/ 45197 h 178707"/>
                <a:gd name="connsiteX1" fmla="*/ 31678 w 164282"/>
                <a:gd name="connsiteY1" fmla="*/ 107448 h 178707"/>
                <a:gd name="connsiteX2" fmla="*/ 129523 w 164282"/>
                <a:gd name="connsiteY2" fmla="*/ 178707 h 178707"/>
                <a:gd name="connsiteX0" fmla="*/ 188886 w 189770"/>
                <a:gd name="connsiteY0" fmla="*/ 2217 h 178707"/>
                <a:gd name="connsiteX1" fmla="*/ 189770 w 189770"/>
                <a:gd name="connsiteY1" fmla="*/ 0 h 178707"/>
                <a:gd name="connsiteX0" fmla="*/ 155294 w 189770"/>
                <a:gd name="connsiteY0" fmla="*/ 45197 h 178707"/>
                <a:gd name="connsiteX1" fmla="*/ 57166 w 189770"/>
                <a:gd name="connsiteY1" fmla="*/ 107448 h 178707"/>
                <a:gd name="connsiteX2" fmla="*/ 155011 w 189770"/>
                <a:gd name="connsiteY2" fmla="*/ 178707 h 178707"/>
                <a:gd name="connsiteX0" fmla="*/ 188886 w 189770"/>
                <a:gd name="connsiteY0" fmla="*/ 2217 h 140251"/>
                <a:gd name="connsiteX1" fmla="*/ 189770 w 189770"/>
                <a:gd name="connsiteY1" fmla="*/ 0 h 140251"/>
                <a:gd name="connsiteX0" fmla="*/ 155294 w 189770"/>
                <a:gd name="connsiteY0" fmla="*/ 45197 h 140251"/>
                <a:gd name="connsiteX1" fmla="*/ 57166 w 189770"/>
                <a:gd name="connsiteY1" fmla="*/ 107448 h 140251"/>
                <a:gd name="connsiteX2" fmla="*/ 187720 w 189770"/>
                <a:gd name="connsiteY2" fmla="*/ 140251 h 140251"/>
                <a:gd name="connsiteX0" fmla="*/ 190905 w 191789"/>
                <a:gd name="connsiteY0" fmla="*/ 2217 h 194797"/>
                <a:gd name="connsiteX1" fmla="*/ 191789 w 191789"/>
                <a:gd name="connsiteY1" fmla="*/ 0 h 194797"/>
                <a:gd name="connsiteX0" fmla="*/ 157313 w 191789"/>
                <a:gd name="connsiteY0" fmla="*/ 45197 h 194797"/>
                <a:gd name="connsiteX1" fmla="*/ 55649 w 191789"/>
                <a:gd name="connsiteY1" fmla="*/ 191145 h 194797"/>
                <a:gd name="connsiteX2" fmla="*/ 189739 w 191789"/>
                <a:gd name="connsiteY2" fmla="*/ 140251 h 194797"/>
                <a:gd name="connsiteX0" fmla="*/ 194535 w 195419"/>
                <a:gd name="connsiteY0" fmla="*/ 2217 h 194797"/>
                <a:gd name="connsiteX1" fmla="*/ 195419 w 195419"/>
                <a:gd name="connsiteY1" fmla="*/ 0 h 194797"/>
                <a:gd name="connsiteX0" fmla="*/ 160943 w 195419"/>
                <a:gd name="connsiteY0" fmla="*/ 45197 h 194797"/>
                <a:gd name="connsiteX1" fmla="*/ 59279 w 195419"/>
                <a:gd name="connsiteY1" fmla="*/ 191145 h 194797"/>
                <a:gd name="connsiteX2" fmla="*/ 193369 w 195419"/>
                <a:gd name="connsiteY2" fmla="*/ 140251 h 194797"/>
                <a:gd name="connsiteX0" fmla="*/ 194535 w 195419"/>
                <a:gd name="connsiteY0" fmla="*/ 2217 h 217155"/>
                <a:gd name="connsiteX1" fmla="*/ 195419 w 195419"/>
                <a:gd name="connsiteY1" fmla="*/ 0 h 217155"/>
                <a:gd name="connsiteX0" fmla="*/ 160943 w 195419"/>
                <a:gd name="connsiteY0" fmla="*/ 45197 h 217155"/>
                <a:gd name="connsiteX1" fmla="*/ 59279 w 195419"/>
                <a:gd name="connsiteY1" fmla="*/ 191145 h 217155"/>
                <a:gd name="connsiteX2" fmla="*/ 193369 w 195419"/>
                <a:gd name="connsiteY2" fmla="*/ 140251 h 217155"/>
                <a:gd name="connsiteX0" fmla="*/ 217546 w 218430"/>
                <a:gd name="connsiteY0" fmla="*/ 2217 h 251511"/>
                <a:gd name="connsiteX1" fmla="*/ 218430 w 218430"/>
                <a:gd name="connsiteY1" fmla="*/ 0 h 251511"/>
                <a:gd name="connsiteX0" fmla="*/ 183954 w 218430"/>
                <a:gd name="connsiteY0" fmla="*/ 45197 h 251511"/>
                <a:gd name="connsiteX1" fmla="*/ 46045 w 218430"/>
                <a:gd name="connsiteY1" fmla="*/ 229601 h 251511"/>
                <a:gd name="connsiteX2" fmla="*/ 216380 w 218430"/>
                <a:gd name="connsiteY2" fmla="*/ 140251 h 251511"/>
                <a:gd name="connsiteX0" fmla="*/ 205152 w 206036"/>
                <a:gd name="connsiteY0" fmla="*/ 2217 h 251511"/>
                <a:gd name="connsiteX1" fmla="*/ 206036 w 206036"/>
                <a:gd name="connsiteY1" fmla="*/ 0 h 251511"/>
                <a:gd name="connsiteX0" fmla="*/ 171560 w 206036"/>
                <a:gd name="connsiteY0" fmla="*/ 45197 h 251511"/>
                <a:gd name="connsiteX1" fmla="*/ 33651 w 206036"/>
                <a:gd name="connsiteY1" fmla="*/ 229601 h 251511"/>
                <a:gd name="connsiteX2" fmla="*/ 203986 w 206036"/>
                <a:gd name="connsiteY2" fmla="*/ 140251 h 251511"/>
                <a:gd name="connsiteX0" fmla="*/ 199480 w 200364"/>
                <a:gd name="connsiteY0" fmla="*/ 2217 h 251511"/>
                <a:gd name="connsiteX1" fmla="*/ 200364 w 200364"/>
                <a:gd name="connsiteY1" fmla="*/ 0 h 251511"/>
                <a:gd name="connsiteX0" fmla="*/ 165888 w 200364"/>
                <a:gd name="connsiteY0" fmla="*/ 45197 h 251511"/>
                <a:gd name="connsiteX1" fmla="*/ 27979 w 200364"/>
                <a:gd name="connsiteY1" fmla="*/ 229601 h 251511"/>
                <a:gd name="connsiteX2" fmla="*/ 198314 w 200364"/>
                <a:gd name="connsiteY2" fmla="*/ 140251 h 251511"/>
                <a:gd name="connsiteX0" fmla="*/ 277181 w 278065"/>
                <a:gd name="connsiteY0" fmla="*/ 17421 h 266715"/>
                <a:gd name="connsiteX1" fmla="*/ 278065 w 278065"/>
                <a:gd name="connsiteY1" fmla="*/ 15204 h 266715"/>
                <a:gd name="connsiteX0" fmla="*/ 93306 w 278065"/>
                <a:gd name="connsiteY0" fmla="*/ 21945 h 266715"/>
                <a:gd name="connsiteX1" fmla="*/ 105680 w 278065"/>
                <a:gd name="connsiteY1" fmla="*/ 244805 h 266715"/>
                <a:gd name="connsiteX2" fmla="*/ 276015 w 278065"/>
                <a:gd name="connsiteY2" fmla="*/ 155455 h 266715"/>
                <a:gd name="connsiteX0" fmla="*/ 277181 w 333476"/>
                <a:gd name="connsiteY0" fmla="*/ 17421 h 285709"/>
                <a:gd name="connsiteX1" fmla="*/ 278065 w 333476"/>
                <a:gd name="connsiteY1" fmla="*/ 15204 h 285709"/>
                <a:gd name="connsiteX0" fmla="*/ 93306 w 333476"/>
                <a:gd name="connsiteY0" fmla="*/ 21945 h 285709"/>
                <a:gd name="connsiteX1" fmla="*/ 105680 w 333476"/>
                <a:gd name="connsiteY1" fmla="*/ 244805 h 285709"/>
                <a:gd name="connsiteX2" fmla="*/ 333476 w 333476"/>
                <a:gd name="connsiteY2" fmla="*/ 268559 h 285709"/>
                <a:gd name="connsiteX0" fmla="*/ 228203 w 284498"/>
                <a:gd name="connsiteY0" fmla="*/ 2217 h 270505"/>
                <a:gd name="connsiteX1" fmla="*/ 229087 w 284498"/>
                <a:gd name="connsiteY1" fmla="*/ 0 h 270505"/>
                <a:gd name="connsiteX0" fmla="*/ 44328 w 284498"/>
                <a:gd name="connsiteY0" fmla="*/ 6741 h 270505"/>
                <a:gd name="connsiteX1" fmla="*/ 56702 w 284498"/>
                <a:gd name="connsiteY1" fmla="*/ 229601 h 270505"/>
                <a:gd name="connsiteX2" fmla="*/ 284498 w 284498"/>
                <a:gd name="connsiteY2" fmla="*/ 253355 h 270505"/>
                <a:gd name="connsiteX0" fmla="*/ 228203 w 234109"/>
                <a:gd name="connsiteY0" fmla="*/ 2217 h 265506"/>
                <a:gd name="connsiteX1" fmla="*/ 229087 w 234109"/>
                <a:gd name="connsiteY1" fmla="*/ 0 h 265506"/>
                <a:gd name="connsiteX0" fmla="*/ 44328 w 234109"/>
                <a:gd name="connsiteY0" fmla="*/ 6741 h 265506"/>
                <a:gd name="connsiteX1" fmla="*/ 56702 w 234109"/>
                <a:gd name="connsiteY1" fmla="*/ 229601 h 265506"/>
                <a:gd name="connsiteX2" fmla="*/ 234109 w 234109"/>
                <a:gd name="connsiteY2" fmla="*/ 235258 h 265506"/>
                <a:gd name="connsiteX0" fmla="*/ 228203 w 234109"/>
                <a:gd name="connsiteY0" fmla="*/ 2217 h 269901"/>
                <a:gd name="connsiteX1" fmla="*/ 229087 w 234109"/>
                <a:gd name="connsiteY1" fmla="*/ 0 h 269901"/>
                <a:gd name="connsiteX0" fmla="*/ 44328 w 234109"/>
                <a:gd name="connsiteY0" fmla="*/ 6741 h 269901"/>
                <a:gd name="connsiteX1" fmla="*/ 56702 w 234109"/>
                <a:gd name="connsiteY1" fmla="*/ 229601 h 269901"/>
                <a:gd name="connsiteX2" fmla="*/ 234109 w 234109"/>
                <a:gd name="connsiteY2" fmla="*/ 235258 h 269901"/>
                <a:gd name="connsiteX0" fmla="*/ 257971 w 263877"/>
                <a:gd name="connsiteY0" fmla="*/ 2217 h 284134"/>
                <a:gd name="connsiteX1" fmla="*/ 258855 w 263877"/>
                <a:gd name="connsiteY1" fmla="*/ 0 h 284134"/>
                <a:gd name="connsiteX0" fmla="*/ 74096 w 263877"/>
                <a:gd name="connsiteY0" fmla="*/ 6741 h 284134"/>
                <a:gd name="connsiteX1" fmla="*/ 27241 w 263877"/>
                <a:gd name="connsiteY1" fmla="*/ 248829 h 284134"/>
                <a:gd name="connsiteX2" fmla="*/ 263877 w 263877"/>
                <a:gd name="connsiteY2" fmla="*/ 235258 h 284134"/>
                <a:gd name="connsiteX0" fmla="*/ 257971 w 263877"/>
                <a:gd name="connsiteY0" fmla="*/ 2217 h 272135"/>
                <a:gd name="connsiteX1" fmla="*/ 258855 w 263877"/>
                <a:gd name="connsiteY1" fmla="*/ 0 h 272135"/>
                <a:gd name="connsiteX0" fmla="*/ 74096 w 263877"/>
                <a:gd name="connsiteY0" fmla="*/ 6741 h 272135"/>
                <a:gd name="connsiteX1" fmla="*/ 27241 w 263877"/>
                <a:gd name="connsiteY1" fmla="*/ 248829 h 272135"/>
                <a:gd name="connsiteX2" fmla="*/ 263877 w 263877"/>
                <a:gd name="connsiteY2" fmla="*/ 235258 h 272135"/>
                <a:gd name="connsiteX0" fmla="*/ 253732 w 259638"/>
                <a:gd name="connsiteY0" fmla="*/ 2217 h 272135"/>
                <a:gd name="connsiteX1" fmla="*/ 254616 w 259638"/>
                <a:gd name="connsiteY1" fmla="*/ 0 h 272135"/>
                <a:gd name="connsiteX0" fmla="*/ 69857 w 259638"/>
                <a:gd name="connsiteY0" fmla="*/ 6741 h 272135"/>
                <a:gd name="connsiteX1" fmla="*/ 23002 w 259638"/>
                <a:gd name="connsiteY1" fmla="*/ 248829 h 272135"/>
                <a:gd name="connsiteX2" fmla="*/ 259638 w 259638"/>
                <a:gd name="connsiteY2" fmla="*/ 235258 h 272135"/>
                <a:gd name="connsiteX0" fmla="*/ 253732 w 259638"/>
                <a:gd name="connsiteY0" fmla="*/ 2217 h 269145"/>
                <a:gd name="connsiteX1" fmla="*/ 254616 w 259638"/>
                <a:gd name="connsiteY1" fmla="*/ 0 h 269145"/>
                <a:gd name="connsiteX0" fmla="*/ 69857 w 259638"/>
                <a:gd name="connsiteY0" fmla="*/ 6741 h 269145"/>
                <a:gd name="connsiteX1" fmla="*/ 23002 w 259638"/>
                <a:gd name="connsiteY1" fmla="*/ 248829 h 269145"/>
                <a:gd name="connsiteX2" fmla="*/ 259638 w 259638"/>
                <a:gd name="connsiteY2" fmla="*/ 235258 h 269145"/>
                <a:gd name="connsiteX0" fmla="*/ 263007 w 268913"/>
                <a:gd name="connsiteY0" fmla="*/ 2217 h 269145"/>
                <a:gd name="connsiteX1" fmla="*/ 263891 w 268913"/>
                <a:gd name="connsiteY1" fmla="*/ 0 h 269145"/>
                <a:gd name="connsiteX0" fmla="*/ 79132 w 268913"/>
                <a:gd name="connsiteY0" fmla="*/ 6741 h 269145"/>
                <a:gd name="connsiteX1" fmla="*/ 32277 w 268913"/>
                <a:gd name="connsiteY1" fmla="*/ 248829 h 269145"/>
                <a:gd name="connsiteX2" fmla="*/ 268913 w 268913"/>
                <a:gd name="connsiteY2" fmla="*/ 235258 h 269145"/>
                <a:gd name="connsiteX0" fmla="*/ 263007 w 268913"/>
                <a:gd name="connsiteY0" fmla="*/ 2217 h 261709"/>
                <a:gd name="connsiteX1" fmla="*/ 263891 w 268913"/>
                <a:gd name="connsiteY1" fmla="*/ 0 h 261709"/>
                <a:gd name="connsiteX0" fmla="*/ 79132 w 268913"/>
                <a:gd name="connsiteY0" fmla="*/ 6741 h 261709"/>
                <a:gd name="connsiteX1" fmla="*/ 32277 w 268913"/>
                <a:gd name="connsiteY1" fmla="*/ 248829 h 261709"/>
                <a:gd name="connsiteX2" fmla="*/ 268913 w 268913"/>
                <a:gd name="connsiteY2" fmla="*/ 235258 h 261709"/>
                <a:gd name="connsiteX0" fmla="*/ 263007 w 263891"/>
                <a:gd name="connsiteY0" fmla="*/ 2217 h 268564"/>
                <a:gd name="connsiteX1" fmla="*/ 263891 w 263891"/>
                <a:gd name="connsiteY1" fmla="*/ 0 h 268564"/>
                <a:gd name="connsiteX0" fmla="*/ 79132 w 263891"/>
                <a:gd name="connsiteY0" fmla="*/ 6741 h 268564"/>
                <a:gd name="connsiteX1" fmla="*/ 32277 w 263891"/>
                <a:gd name="connsiteY1" fmla="*/ 248829 h 268564"/>
                <a:gd name="connsiteX2" fmla="*/ 180511 w 263891"/>
                <a:gd name="connsiteY2" fmla="*/ 259010 h 268564"/>
                <a:gd name="connsiteX0" fmla="*/ 266979 w 267863"/>
                <a:gd name="connsiteY0" fmla="*/ 2217 h 268564"/>
                <a:gd name="connsiteX1" fmla="*/ 267863 w 267863"/>
                <a:gd name="connsiteY1" fmla="*/ 0 h 268564"/>
                <a:gd name="connsiteX0" fmla="*/ 71612 w 267863"/>
                <a:gd name="connsiteY0" fmla="*/ 22576 h 268564"/>
                <a:gd name="connsiteX1" fmla="*/ 36249 w 267863"/>
                <a:gd name="connsiteY1" fmla="*/ 248829 h 268564"/>
                <a:gd name="connsiteX2" fmla="*/ 184483 w 267863"/>
                <a:gd name="connsiteY2" fmla="*/ 259010 h 268564"/>
                <a:gd name="connsiteX0" fmla="*/ 257337 w 258221"/>
                <a:gd name="connsiteY0" fmla="*/ 2217 h 268564"/>
                <a:gd name="connsiteX1" fmla="*/ 258221 w 258221"/>
                <a:gd name="connsiteY1" fmla="*/ 0 h 268564"/>
                <a:gd name="connsiteX0" fmla="*/ 61970 w 258221"/>
                <a:gd name="connsiteY0" fmla="*/ 22576 h 268564"/>
                <a:gd name="connsiteX1" fmla="*/ 26607 w 258221"/>
                <a:gd name="connsiteY1" fmla="*/ 248829 h 268564"/>
                <a:gd name="connsiteX2" fmla="*/ 174841 w 258221"/>
                <a:gd name="connsiteY2" fmla="*/ 259010 h 268564"/>
                <a:gd name="connsiteX0" fmla="*/ 267476 w 268360"/>
                <a:gd name="connsiteY0" fmla="*/ 2217 h 268564"/>
                <a:gd name="connsiteX1" fmla="*/ 268360 w 268360"/>
                <a:gd name="connsiteY1" fmla="*/ 0 h 268564"/>
                <a:gd name="connsiteX0" fmla="*/ 41169 w 268360"/>
                <a:gd name="connsiteY0" fmla="*/ 62163 h 268564"/>
                <a:gd name="connsiteX1" fmla="*/ 36746 w 268360"/>
                <a:gd name="connsiteY1" fmla="*/ 248829 h 268564"/>
                <a:gd name="connsiteX2" fmla="*/ 184980 w 268360"/>
                <a:gd name="connsiteY2" fmla="*/ 259010 h 268564"/>
                <a:gd name="connsiteX0" fmla="*/ 272693 w 273577"/>
                <a:gd name="connsiteY0" fmla="*/ 2217 h 268564"/>
                <a:gd name="connsiteX1" fmla="*/ 273577 w 273577"/>
                <a:gd name="connsiteY1" fmla="*/ 0 h 268564"/>
                <a:gd name="connsiteX0" fmla="*/ 46386 w 273577"/>
                <a:gd name="connsiteY0" fmla="*/ 62163 h 268564"/>
                <a:gd name="connsiteX1" fmla="*/ 41963 w 273577"/>
                <a:gd name="connsiteY1" fmla="*/ 248829 h 268564"/>
                <a:gd name="connsiteX2" fmla="*/ 190197 w 273577"/>
                <a:gd name="connsiteY2" fmla="*/ 259010 h 268564"/>
                <a:gd name="connsiteX0" fmla="*/ 279343 w 280227"/>
                <a:gd name="connsiteY0" fmla="*/ 2217 h 268564"/>
                <a:gd name="connsiteX1" fmla="*/ 280227 w 280227"/>
                <a:gd name="connsiteY1" fmla="*/ 0 h 268564"/>
                <a:gd name="connsiteX0" fmla="*/ 53036 w 280227"/>
                <a:gd name="connsiteY0" fmla="*/ 62163 h 268564"/>
                <a:gd name="connsiteX1" fmla="*/ 48613 w 280227"/>
                <a:gd name="connsiteY1" fmla="*/ 248829 h 268564"/>
                <a:gd name="connsiteX2" fmla="*/ 196847 w 280227"/>
                <a:gd name="connsiteY2" fmla="*/ 259010 h 268564"/>
                <a:gd name="connsiteX0" fmla="*/ 267186 w 268070"/>
                <a:gd name="connsiteY0" fmla="*/ 2217 h 268564"/>
                <a:gd name="connsiteX1" fmla="*/ 268070 w 268070"/>
                <a:gd name="connsiteY1" fmla="*/ 0 h 268564"/>
                <a:gd name="connsiteX0" fmla="*/ 40879 w 268070"/>
                <a:gd name="connsiteY0" fmla="*/ 62163 h 268564"/>
                <a:gd name="connsiteX1" fmla="*/ 36456 w 268070"/>
                <a:gd name="connsiteY1" fmla="*/ 248829 h 268564"/>
                <a:gd name="connsiteX2" fmla="*/ 184690 w 268070"/>
                <a:gd name="connsiteY2" fmla="*/ 259010 h 268564"/>
                <a:gd name="connsiteX0" fmla="*/ 264383 w 265267"/>
                <a:gd name="connsiteY0" fmla="*/ 2217 h 268564"/>
                <a:gd name="connsiteX1" fmla="*/ 265267 w 265267"/>
                <a:gd name="connsiteY1" fmla="*/ 0 h 268564"/>
                <a:gd name="connsiteX0" fmla="*/ 38076 w 265267"/>
                <a:gd name="connsiteY0" fmla="*/ 62163 h 268564"/>
                <a:gd name="connsiteX1" fmla="*/ 33653 w 265267"/>
                <a:gd name="connsiteY1" fmla="*/ 248829 h 268564"/>
                <a:gd name="connsiteX2" fmla="*/ 181887 w 265267"/>
                <a:gd name="connsiteY2" fmla="*/ 259010 h 268564"/>
                <a:gd name="connsiteX0" fmla="*/ 264383 w 265267"/>
                <a:gd name="connsiteY0" fmla="*/ 2217 h 285424"/>
                <a:gd name="connsiteX1" fmla="*/ 265267 w 265267"/>
                <a:gd name="connsiteY1" fmla="*/ 0 h 285424"/>
                <a:gd name="connsiteX0" fmla="*/ 38076 w 265267"/>
                <a:gd name="connsiteY0" fmla="*/ 62163 h 285424"/>
                <a:gd name="connsiteX1" fmla="*/ 33653 w 265267"/>
                <a:gd name="connsiteY1" fmla="*/ 248829 h 285424"/>
                <a:gd name="connsiteX2" fmla="*/ 134150 w 265267"/>
                <a:gd name="connsiteY2" fmla="*/ 283893 h 285424"/>
                <a:gd name="connsiteX0" fmla="*/ 264383 w 265267"/>
                <a:gd name="connsiteY0" fmla="*/ 2217 h 305357"/>
                <a:gd name="connsiteX1" fmla="*/ 265267 w 265267"/>
                <a:gd name="connsiteY1" fmla="*/ 0 h 305357"/>
                <a:gd name="connsiteX0" fmla="*/ 38076 w 265267"/>
                <a:gd name="connsiteY0" fmla="*/ 62163 h 305357"/>
                <a:gd name="connsiteX1" fmla="*/ 33653 w 265267"/>
                <a:gd name="connsiteY1" fmla="*/ 248829 h 305357"/>
                <a:gd name="connsiteX2" fmla="*/ 134150 w 265267"/>
                <a:gd name="connsiteY2" fmla="*/ 283893 h 305357"/>
                <a:gd name="connsiteX0" fmla="*/ 264383 w 265267"/>
                <a:gd name="connsiteY0" fmla="*/ 2217 h 283893"/>
                <a:gd name="connsiteX1" fmla="*/ 265267 w 265267"/>
                <a:gd name="connsiteY1" fmla="*/ 0 h 283893"/>
                <a:gd name="connsiteX0" fmla="*/ 38076 w 265267"/>
                <a:gd name="connsiteY0" fmla="*/ 62163 h 283893"/>
                <a:gd name="connsiteX1" fmla="*/ 33653 w 265267"/>
                <a:gd name="connsiteY1" fmla="*/ 248829 h 283893"/>
                <a:gd name="connsiteX2" fmla="*/ 134150 w 265267"/>
                <a:gd name="connsiteY2" fmla="*/ 283893 h 283893"/>
                <a:gd name="connsiteX0" fmla="*/ 264383 w 265267"/>
                <a:gd name="connsiteY0" fmla="*/ 2217 h 285006"/>
                <a:gd name="connsiteX1" fmla="*/ 265267 w 265267"/>
                <a:gd name="connsiteY1" fmla="*/ 0 h 285006"/>
                <a:gd name="connsiteX0" fmla="*/ 38076 w 265267"/>
                <a:gd name="connsiteY0" fmla="*/ 62163 h 285006"/>
                <a:gd name="connsiteX1" fmla="*/ 33653 w 265267"/>
                <a:gd name="connsiteY1" fmla="*/ 248829 h 285006"/>
                <a:gd name="connsiteX2" fmla="*/ 134150 w 265267"/>
                <a:gd name="connsiteY2" fmla="*/ 283893 h 285006"/>
                <a:gd name="connsiteX0" fmla="*/ 264383 w 265267"/>
                <a:gd name="connsiteY0" fmla="*/ 2217 h 283893"/>
                <a:gd name="connsiteX1" fmla="*/ 265267 w 265267"/>
                <a:gd name="connsiteY1" fmla="*/ 0 h 283893"/>
                <a:gd name="connsiteX0" fmla="*/ 38076 w 265267"/>
                <a:gd name="connsiteY0" fmla="*/ 62163 h 283893"/>
                <a:gd name="connsiteX1" fmla="*/ 33653 w 265267"/>
                <a:gd name="connsiteY1" fmla="*/ 248829 h 283893"/>
                <a:gd name="connsiteX2" fmla="*/ 134150 w 265267"/>
                <a:gd name="connsiteY2" fmla="*/ 283893 h 283893"/>
                <a:gd name="connsiteX0" fmla="*/ 264383 w 265267"/>
                <a:gd name="connsiteY0" fmla="*/ 2217 h 283893"/>
                <a:gd name="connsiteX1" fmla="*/ 265267 w 265267"/>
                <a:gd name="connsiteY1" fmla="*/ 0 h 283893"/>
                <a:gd name="connsiteX0" fmla="*/ 38076 w 265267"/>
                <a:gd name="connsiteY0" fmla="*/ 62163 h 283893"/>
                <a:gd name="connsiteX1" fmla="*/ 33653 w 265267"/>
                <a:gd name="connsiteY1" fmla="*/ 248829 h 283893"/>
                <a:gd name="connsiteX2" fmla="*/ 134150 w 265267"/>
                <a:gd name="connsiteY2" fmla="*/ 283893 h 283893"/>
                <a:gd name="connsiteX0" fmla="*/ 259919 w 260803"/>
                <a:gd name="connsiteY0" fmla="*/ 2217 h 283893"/>
                <a:gd name="connsiteX1" fmla="*/ 260803 w 260803"/>
                <a:gd name="connsiteY1" fmla="*/ 0 h 283893"/>
                <a:gd name="connsiteX0" fmla="*/ 33612 w 260803"/>
                <a:gd name="connsiteY0" fmla="*/ 62163 h 283893"/>
                <a:gd name="connsiteX1" fmla="*/ 29189 w 260803"/>
                <a:gd name="connsiteY1" fmla="*/ 248829 h 283893"/>
                <a:gd name="connsiteX2" fmla="*/ 129686 w 260803"/>
                <a:gd name="connsiteY2" fmla="*/ 283893 h 283893"/>
                <a:gd name="connsiteX0" fmla="*/ 259919 w 260803"/>
                <a:gd name="connsiteY0" fmla="*/ 2217 h 283893"/>
                <a:gd name="connsiteX1" fmla="*/ 260803 w 260803"/>
                <a:gd name="connsiteY1" fmla="*/ 0 h 283893"/>
                <a:gd name="connsiteX0" fmla="*/ 33612 w 260803"/>
                <a:gd name="connsiteY0" fmla="*/ 62163 h 283893"/>
                <a:gd name="connsiteX1" fmla="*/ 29189 w 260803"/>
                <a:gd name="connsiteY1" fmla="*/ 248829 h 283893"/>
                <a:gd name="connsiteX2" fmla="*/ 129686 w 260803"/>
                <a:gd name="connsiteY2" fmla="*/ 283893 h 283893"/>
                <a:gd name="connsiteX0" fmla="*/ 272247 w 273131"/>
                <a:gd name="connsiteY0" fmla="*/ 2217 h 283893"/>
                <a:gd name="connsiteX1" fmla="*/ 273131 w 273131"/>
                <a:gd name="connsiteY1" fmla="*/ 0 h 283893"/>
                <a:gd name="connsiteX0" fmla="*/ 45940 w 273131"/>
                <a:gd name="connsiteY0" fmla="*/ 62163 h 283893"/>
                <a:gd name="connsiteX1" fmla="*/ 22953 w 273131"/>
                <a:gd name="connsiteY1" fmla="*/ 221684 h 283893"/>
                <a:gd name="connsiteX2" fmla="*/ 142014 w 273131"/>
                <a:gd name="connsiteY2" fmla="*/ 283893 h 283893"/>
                <a:gd name="connsiteX0" fmla="*/ 272247 w 273131"/>
                <a:gd name="connsiteY0" fmla="*/ 2217 h 283893"/>
                <a:gd name="connsiteX1" fmla="*/ 273131 w 273131"/>
                <a:gd name="connsiteY1" fmla="*/ 0 h 283893"/>
                <a:gd name="connsiteX0" fmla="*/ 45940 w 273131"/>
                <a:gd name="connsiteY0" fmla="*/ 62163 h 283893"/>
                <a:gd name="connsiteX1" fmla="*/ 22953 w 273131"/>
                <a:gd name="connsiteY1" fmla="*/ 221684 h 283893"/>
                <a:gd name="connsiteX2" fmla="*/ 142014 w 273131"/>
                <a:gd name="connsiteY2" fmla="*/ 283893 h 283893"/>
                <a:gd name="connsiteX0" fmla="*/ 265186 w 266070"/>
                <a:gd name="connsiteY0" fmla="*/ 2217 h 283893"/>
                <a:gd name="connsiteX1" fmla="*/ 266070 w 266070"/>
                <a:gd name="connsiteY1" fmla="*/ 0 h 283893"/>
                <a:gd name="connsiteX0" fmla="*/ 38879 w 266070"/>
                <a:gd name="connsiteY0" fmla="*/ 62163 h 283893"/>
                <a:gd name="connsiteX1" fmla="*/ 15892 w 266070"/>
                <a:gd name="connsiteY1" fmla="*/ 221684 h 283893"/>
                <a:gd name="connsiteX2" fmla="*/ 134953 w 266070"/>
                <a:gd name="connsiteY2" fmla="*/ 283893 h 283893"/>
                <a:gd name="connsiteX0" fmla="*/ 265186 w 266070"/>
                <a:gd name="connsiteY0" fmla="*/ 2217 h 283893"/>
                <a:gd name="connsiteX1" fmla="*/ 266070 w 266070"/>
                <a:gd name="connsiteY1" fmla="*/ 0 h 283893"/>
                <a:gd name="connsiteX0" fmla="*/ 38879 w 266070"/>
                <a:gd name="connsiteY0" fmla="*/ 62163 h 283893"/>
                <a:gd name="connsiteX1" fmla="*/ 15892 w 266070"/>
                <a:gd name="connsiteY1" fmla="*/ 221684 h 283893"/>
                <a:gd name="connsiteX2" fmla="*/ 134953 w 266070"/>
                <a:gd name="connsiteY2" fmla="*/ 283893 h 283893"/>
                <a:gd name="connsiteX0" fmla="*/ 265186 w 266070"/>
                <a:gd name="connsiteY0" fmla="*/ 2217 h 281631"/>
                <a:gd name="connsiteX1" fmla="*/ 266070 w 266070"/>
                <a:gd name="connsiteY1" fmla="*/ 0 h 281631"/>
                <a:gd name="connsiteX0" fmla="*/ 38879 w 266070"/>
                <a:gd name="connsiteY0" fmla="*/ 62163 h 281631"/>
                <a:gd name="connsiteX1" fmla="*/ 15892 w 266070"/>
                <a:gd name="connsiteY1" fmla="*/ 221684 h 281631"/>
                <a:gd name="connsiteX2" fmla="*/ 93404 w 266070"/>
                <a:gd name="connsiteY2" fmla="*/ 281631 h 281631"/>
                <a:gd name="connsiteX0" fmla="*/ 265186 w 266070"/>
                <a:gd name="connsiteY0" fmla="*/ 2217 h 281631"/>
                <a:gd name="connsiteX1" fmla="*/ 266070 w 266070"/>
                <a:gd name="connsiteY1" fmla="*/ 0 h 281631"/>
                <a:gd name="connsiteX0" fmla="*/ 38879 w 266070"/>
                <a:gd name="connsiteY0" fmla="*/ 62163 h 281631"/>
                <a:gd name="connsiteX1" fmla="*/ 15892 w 266070"/>
                <a:gd name="connsiteY1" fmla="*/ 221684 h 281631"/>
                <a:gd name="connsiteX2" fmla="*/ 93404 w 266070"/>
                <a:gd name="connsiteY2" fmla="*/ 281631 h 281631"/>
                <a:gd name="connsiteX0" fmla="*/ 265186 w 266070"/>
                <a:gd name="connsiteY0" fmla="*/ 2217 h 281631"/>
                <a:gd name="connsiteX1" fmla="*/ 266070 w 266070"/>
                <a:gd name="connsiteY1" fmla="*/ 0 h 281631"/>
                <a:gd name="connsiteX0" fmla="*/ 38879 w 266070"/>
                <a:gd name="connsiteY0" fmla="*/ 62163 h 281631"/>
                <a:gd name="connsiteX1" fmla="*/ 15892 w 266070"/>
                <a:gd name="connsiteY1" fmla="*/ 221684 h 281631"/>
                <a:gd name="connsiteX2" fmla="*/ 93404 w 266070"/>
                <a:gd name="connsiteY2" fmla="*/ 281631 h 281631"/>
                <a:gd name="connsiteX0" fmla="*/ 265186 w 266070"/>
                <a:gd name="connsiteY0" fmla="*/ 2217 h 295203"/>
                <a:gd name="connsiteX1" fmla="*/ 266070 w 266070"/>
                <a:gd name="connsiteY1" fmla="*/ 0 h 295203"/>
                <a:gd name="connsiteX0" fmla="*/ 38879 w 266070"/>
                <a:gd name="connsiteY0" fmla="*/ 62163 h 295203"/>
                <a:gd name="connsiteX1" fmla="*/ 15892 w 266070"/>
                <a:gd name="connsiteY1" fmla="*/ 221684 h 295203"/>
                <a:gd name="connsiteX2" fmla="*/ 128765 w 266070"/>
                <a:gd name="connsiteY2" fmla="*/ 295203 h 295203"/>
                <a:gd name="connsiteX0" fmla="*/ 265186 w 266070"/>
                <a:gd name="connsiteY0" fmla="*/ 2217 h 295203"/>
                <a:gd name="connsiteX1" fmla="*/ 266070 w 266070"/>
                <a:gd name="connsiteY1" fmla="*/ 0 h 295203"/>
                <a:gd name="connsiteX0" fmla="*/ 38879 w 266070"/>
                <a:gd name="connsiteY0" fmla="*/ 62163 h 295203"/>
                <a:gd name="connsiteX1" fmla="*/ 15892 w 266070"/>
                <a:gd name="connsiteY1" fmla="*/ 221684 h 295203"/>
                <a:gd name="connsiteX2" fmla="*/ 128765 w 266070"/>
                <a:gd name="connsiteY2" fmla="*/ 295203 h 295203"/>
                <a:gd name="connsiteX0" fmla="*/ 265186 w 266070"/>
                <a:gd name="connsiteY0" fmla="*/ 2217 h 295203"/>
                <a:gd name="connsiteX1" fmla="*/ 266070 w 266070"/>
                <a:gd name="connsiteY1" fmla="*/ 0 h 295203"/>
                <a:gd name="connsiteX0" fmla="*/ 38879 w 266070"/>
                <a:gd name="connsiteY0" fmla="*/ 62163 h 295203"/>
                <a:gd name="connsiteX1" fmla="*/ 15892 w 266070"/>
                <a:gd name="connsiteY1" fmla="*/ 221684 h 295203"/>
                <a:gd name="connsiteX2" fmla="*/ 128765 w 266070"/>
                <a:gd name="connsiteY2" fmla="*/ 295203 h 295203"/>
                <a:gd name="connsiteX0" fmla="*/ 263787 w 264671"/>
                <a:gd name="connsiteY0" fmla="*/ 2217 h 295203"/>
                <a:gd name="connsiteX1" fmla="*/ 264671 w 264671"/>
                <a:gd name="connsiteY1" fmla="*/ 0 h 295203"/>
                <a:gd name="connsiteX0" fmla="*/ 37480 w 264671"/>
                <a:gd name="connsiteY0" fmla="*/ 62163 h 295203"/>
                <a:gd name="connsiteX1" fmla="*/ 14493 w 264671"/>
                <a:gd name="connsiteY1" fmla="*/ 221684 h 295203"/>
                <a:gd name="connsiteX2" fmla="*/ 127366 w 264671"/>
                <a:gd name="connsiteY2" fmla="*/ 295203 h 295203"/>
                <a:gd name="connsiteX0" fmla="*/ 265834 w 266718"/>
                <a:gd name="connsiteY0" fmla="*/ 2217 h 295203"/>
                <a:gd name="connsiteX1" fmla="*/ 266718 w 266718"/>
                <a:gd name="connsiteY1" fmla="*/ 0 h 295203"/>
                <a:gd name="connsiteX0" fmla="*/ 39527 w 266718"/>
                <a:gd name="connsiteY0" fmla="*/ 62163 h 295203"/>
                <a:gd name="connsiteX1" fmla="*/ 16540 w 266718"/>
                <a:gd name="connsiteY1" fmla="*/ 221684 h 295203"/>
                <a:gd name="connsiteX2" fmla="*/ 129413 w 266718"/>
                <a:gd name="connsiteY2" fmla="*/ 295203 h 295203"/>
                <a:gd name="connsiteX0" fmla="*/ 268985 w 269869"/>
                <a:gd name="connsiteY0" fmla="*/ 2217 h 295203"/>
                <a:gd name="connsiteX1" fmla="*/ 269869 w 269869"/>
                <a:gd name="connsiteY1" fmla="*/ 0 h 295203"/>
                <a:gd name="connsiteX0" fmla="*/ 42678 w 269869"/>
                <a:gd name="connsiteY0" fmla="*/ 62163 h 295203"/>
                <a:gd name="connsiteX1" fmla="*/ 19691 w 269869"/>
                <a:gd name="connsiteY1" fmla="*/ 221684 h 295203"/>
                <a:gd name="connsiteX2" fmla="*/ 132564 w 269869"/>
                <a:gd name="connsiteY2" fmla="*/ 295203 h 295203"/>
                <a:gd name="connsiteX0" fmla="*/ 278772 w 279656"/>
                <a:gd name="connsiteY0" fmla="*/ 2217 h 295203"/>
                <a:gd name="connsiteX1" fmla="*/ 279656 w 279656"/>
                <a:gd name="connsiteY1" fmla="*/ 0 h 295203"/>
                <a:gd name="connsiteX0" fmla="*/ 52465 w 279656"/>
                <a:gd name="connsiteY0" fmla="*/ 62163 h 295203"/>
                <a:gd name="connsiteX1" fmla="*/ 15334 w 279656"/>
                <a:gd name="connsiteY1" fmla="*/ 231863 h 295203"/>
                <a:gd name="connsiteX2" fmla="*/ 142351 w 279656"/>
                <a:gd name="connsiteY2" fmla="*/ 295203 h 295203"/>
                <a:gd name="connsiteX0" fmla="*/ 278772 w 279656"/>
                <a:gd name="connsiteY0" fmla="*/ 2217 h 298395"/>
                <a:gd name="connsiteX1" fmla="*/ 279656 w 279656"/>
                <a:gd name="connsiteY1" fmla="*/ 0 h 298395"/>
                <a:gd name="connsiteX0" fmla="*/ 52465 w 279656"/>
                <a:gd name="connsiteY0" fmla="*/ 62163 h 298395"/>
                <a:gd name="connsiteX1" fmla="*/ 15334 w 279656"/>
                <a:gd name="connsiteY1" fmla="*/ 231863 h 298395"/>
                <a:gd name="connsiteX2" fmla="*/ 142351 w 279656"/>
                <a:gd name="connsiteY2" fmla="*/ 295203 h 298395"/>
                <a:gd name="connsiteX0" fmla="*/ 278772 w 279656"/>
                <a:gd name="connsiteY0" fmla="*/ 2217 h 276043"/>
                <a:gd name="connsiteX1" fmla="*/ 279656 w 279656"/>
                <a:gd name="connsiteY1" fmla="*/ 0 h 276043"/>
                <a:gd name="connsiteX0" fmla="*/ 52465 w 279656"/>
                <a:gd name="connsiteY0" fmla="*/ 62163 h 276043"/>
                <a:gd name="connsiteX1" fmla="*/ 15334 w 279656"/>
                <a:gd name="connsiteY1" fmla="*/ 231863 h 276043"/>
                <a:gd name="connsiteX2" fmla="*/ 106990 w 279656"/>
                <a:gd name="connsiteY2" fmla="*/ 268058 h 276043"/>
                <a:gd name="connsiteX0" fmla="*/ 288785 w 289669"/>
                <a:gd name="connsiteY0" fmla="*/ 2217 h 276043"/>
                <a:gd name="connsiteX1" fmla="*/ 289669 w 289669"/>
                <a:gd name="connsiteY1" fmla="*/ 0 h 276043"/>
                <a:gd name="connsiteX0" fmla="*/ 35073 w 289669"/>
                <a:gd name="connsiteY0" fmla="*/ 136812 h 276043"/>
                <a:gd name="connsiteX1" fmla="*/ 25347 w 289669"/>
                <a:gd name="connsiteY1" fmla="*/ 231863 h 276043"/>
                <a:gd name="connsiteX2" fmla="*/ 117003 w 289669"/>
                <a:gd name="connsiteY2" fmla="*/ 268058 h 276043"/>
                <a:gd name="connsiteX0" fmla="*/ 315645 w 316529"/>
                <a:gd name="connsiteY0" fmla="*/ 2217 h 276043"/>
                <a:gd name="connsiteX1" fmla="*/ 316529 w 316529"/>
                <a:gd name="connsiteY1" fmla="*/ 0 h 276043"/>
                <a:gd name="connsiteX0" fmla="*/ 61933 w 316529"/>
                <a:gd name="connsiteY0" fmla="*/ 136812 h 276043"/>
                <a:gd name="connsiteX1" fmla="*/ 50 w 316529"/>
                <a:gd name="connsiteY1" fmla="*/ 226208 h 276043"/>
                <a:gd name="connsiteX2" fmla="*/ 52207 w 316529"/>
                <a:gd name="connsiteY2" fmla="*/ 231863 h 276043"/>
                <a:gd name="connsiteX3" fmla="*/ 143863 w 316529"/>
                <a:gd name="connsiteY3" fmla="*/ 268058 h 276043"/>
                <a:gd name="connsiteX0" fmla="*/ 315645 w 316529"/>
                <a:gd name="connsiteY0" fmla="*/ 2217 h 233166"/>
                <a:gd name="connsiteX1" fmla="*/ 316529 w 316529"/>
                <a:gd name="connsiteY1" fmla="*/ 0 h 233166"/>
                <a:gd name="connsiteX0" fmla="*/ 61933 w 316529"/>
                <a:gd name="connsiteY0" fmla="*/ 136812 h 233166"/>
                <a:gd name="connsiteX1" fmla="*/ 50 w 316529"/>
                <a:gd name="connsiteY1" fmla="*/ 226208 h 233166"/>
                <a:gd name="connsiteX2" fmla="*/ 52207 w 316529"/>
                <a:gd name="connsiteY2" fmla="*/ 231863 h 233166"/>
                <a:gd name="connsiteX0" fmla="*/ 316527 w 317411"/>
                <a:gd name="connsiteY0" fmla="*/ 2217 h 231863"/>
                <a:gd name="connsiteX1" fmla="*/ 317411 w 317411"/>
                <a:gd name="connsiteY1" fmla="*/ 0 h 231863"/>
                <a:gd name="connsiteX0" fmla="*/ 62815 w 317411"/>
                <a:gd name="connsiteY0" fmla="*/ 136812 h 231863"/>
                <a:gd name="connsiteX1" fmla="*/ 48 w 317411"/>
                <a:gd name="connsiteY1" fmla="*/ 174180 h 231863"/>
                <a:gd name="connsiteX2" fmla="*/ 53089 w 317411"/>
                <a:gd name="connsiteY2" fmla="*/ 231863 h 231863"/>
                <a:gd name="connsiteX0" fmla="*/ 316908 w 317792"/>
                <a:gd name="connsiteY0" fmla="*/ 2217 h 231863"/>
                <a:gd name="connsiteX1" fmla="*/ 317792 w 317792"/>
                <a:gd name="connsiteY1" fmla="*/ 0 h 231863"/>
                <a:gd name="connsiteX0" fmla="*/ 63196 w 317792"/>
                <a:gd name="connsiteY0" fmla="*/ 136812 h 231863"/>
                <a:gd name="connsiteX1" fmla="*/ 429 w 317792"/>
                <a:gd name="connsiteY1" fmla="*/ 174180 h 231863"/>
                <a:gd name="connsiteX2" fmla="*/ 53470 w 317792"/>
                <a:gd name="connsiteY2" fmla="*/ 231863 h 231863"/>
                <a:gd name="connsiteX0" fmla="*/ 316908 w 317792"/>
                <a:gd name="connsiteY0" fmla="*/ 2217 h 231863"/>
                <a:gd name="connsiteX1" fmla="*/ 317792 w 317792"/>
                <a:gd name="connsiteY1" fmla="*/ 0 h 231863"/>
                <a:gd name="connsiteX0" fmla="*/ 63196 w 317792"/>
                <a:gd name="connsiteY0" fmla="*/ 136812 h 231863"/>
                <a:gd name="connsiteX1" fmla="*/ 429 w 317792"/>
                <a:gd name="connsiteY1" fmla="*/ 174180 h 231863"/>
                <a:gd name="connsiteX2" fmla="*/ 53470 w 317792"/>
                <a:gd name="connsiteY2" fmla="*/ 231863 h 231863"/>
                <a:gd name="connsiteX0" fmla="*/ 316908 w 317792"/>
                <a:gd name="connsiteY0" fmla="*/ 2217 h 231863"/>
                <a:gd name="connsiteX1" fmla="*/ 317792 w 317792"/>
                <a:gd name="connsiteY1" fmla="*/ 0 h 231863"/>
                <a:gd name="connsiteX0" fmla="*/ 63196 w 317792"/>
                <a:gd name="connsiteY0" fmla="*/ 136812 h 231863"/>
                <a:gd name="connsiteX1" fmla="*/ 429 w 317792"/>
                <a:gd name="connsiteY1" fmla="*/ 174180 h 231863"/>
                <a:gd name="connsiteX2" fmla="*/ 53470 w 317792"/>
                <a:gd name="connsiteY2" fmla="*/ 231863 h 231863"/>
                <a:gd name="connsiteX0" fmla="*/ 316908 w 317792"/>
                <a:gd name="connsiteY0" fmla="*/ 2217 h 231863"/>
                <a:gd name="connsiteX1" fmla="*/ 317792 w 317792"/>
                <a:gd name="connsiteY1" fmla="*/ 0 h 231863"/>
                <a:gd name="connsiteX0" fmla="*/ 63196 w 317792"/>
                <a:gd name="connsiteY0" fmla="*/ 136812 h 231863"/>
                <a:gd name="connsiteX1" fmla="*/ 429 w 317792"/>
                <a:gd name="connsiteY1" fmla="*/ 174180 h 231863"/>
                <a:gd name="connsiteX2" fmla="*/ 53470 w 317792"/>
                <a:gd name="connsiteY2" fmla="*/ 231863 h 231863"/>
                <a:gd name="connsiteX0" fmla="*/ 316908 w 317792"/>
                <a:gd name="connsiteY0" fmla="*/ 2217 h 231863"/>
                <a:gd name="connsiteX1" fmla="*/ 317792 w 317792"/>
                <a:gd name="connsiteY1" fmla="*/ 0 h 231863"/>
                <a:gd name="connsiteX0" fmla="*/ 63196 w 317792"/>
                <a:gd name="connsiteY0" fmla="*/ 136812 h 231863"/>
                <a:gd name="connsiteX1" fmla="*/ 429 w 317792"/>
                <a:gd name="connsiteY1" fmla="*/ 174180 h 231863"/>
                <a:gd name="connsiteX2" fmla="*/ 53470 w 317792"/>
                <a:gd name="connsiteY2" fmla="*/ 231863 h 231863"/>
                <a:gd name="connsiteX0" fmla="*/ 331832 w 332716"/>
                <a:gd name="connsiteY0" fmla="*/ 2217 h 231863"/>
                <a:gd name="connsiteX1" fmla="*/ 332716 w 332716"/>
                <a:gd name="connsiteY1" fmla="*/ 0 h 231863"/>
                <a:gd name="connsiteX0" fmla="*/ 78120 w 332716"/>
                <a:gd name="connsiteY0" fmla="*/ 136812 h 231863"/>
                <a:gd name="connsiteX1" fmla="*/ 325 w 332716"/>
                <a:gd name="connsiteY1" fmla="*/ 171918 h 231863"/>
                <a:gd name="connsiteX2" fmla="*/ 68394 w 332716"/>
                <a:gd name="connsiteY2" fmla="*/ 231863 h 231863"/>
                <a:gd name="connsiteX0" fmla="*/ 331832 w 332716"/>
                <a:gd name="connsiteY0" fmla="*/ 2217 h 231863"/>
                <a:gd name="connsiteX1" fmla="*/ 332716 w 332716"/>
                <a:gd name="connsiteY1" fmla="*/ 0 h 231863"/>
                <a:gd name="connsiteX0" fmla="*/ 73700 w 332716"/>
                <a:gd name="connsiteY0" fmla="*/ 75735 h 231863"/>
                <a:gd name="connsiteX1" fmla="*/ 325 w 332716"/>
                <a:gd name="connsiteY1" fmla="*/ 171918 h 231863"/>
                <a:gd name="connsiteX2" fmla="*/ 68394 w 332716"/>
                <a:gd name="connsiteY2" fmla="*/ 231863 h 231863"/>
                <a:gd name="connsiteX0" fmla="*/ 331981 w 332865"/>
                <a:gd name="connsiteY0" fmla="*/ 2217 h 274843"/>
                <a:gd name="connsiteX1" fmla="*/ 332865 w 332865"/>
                <a:gd name="connsiteY1" fmla="*/ 0 h 274843"/>
                <a:gd name="connsiteX0" fmla="*/ 73849 w 332865"/>
                <a:gd name="connsiteY0" fmla="*/ 75735 h 274843"/>
                <a:gd name="connsiteX1" fmla="*/ 474 w 332865"/>
                <a:gd name="connsiteY1" fmla="*/ 171918 h 274843"/>
                <a:gd name="connsiteX2" fmla="*/ 49094 w 332865"/>
                <a:gd name="connsiteY2" fmla="*/ 274843 h 274843"/>
                <a:gd name="connsiteX0" fmla="*/ 331981 w 332865"/>
                <a:gd name="connsiteY0" fmla="*/ 2217 h 274843"/>
                <a:gd name="connsiteX1" fmla="*/ 332865 w 332865"/>
                <a:gd name="connsiteY1" fmla="*/ 0 h 274843"/>
                <a:gd name="connsiteX0" fmla="*/ 72081 w 332865"/>
                <a:gd name="connsiteY0" fmla="*/ 62162 h 274843"/>
                <a:gd name="connsiteX1" fmla="*/ 474 w 332865"/>
                <a:gd name="connsiteY1" fmla="*/ 171918 h 274843"/>
                <a:gd name="connsiteX2" fmla="*/ 49094 w 332865"/>
                <a:gd name="connsiteY2" fmla="*/ 274843 h 274843"/>
                <a:gd name="connsiteX0" fmla="*/ 353919 w 354803"/>
                <a:gd name="connsiteY0" fmla="*/ 2217 h 274843"/>
                <a:gd name="connsiteX1" fmla="*/ 354803 w 354803"/>
                <a:gd name="connsiteY1" fmla="*/ 0 h 274843"/>
                <a:gd name="connsiteX0" fmla="*/ 94019 w 354803"/>
                <a:gd name="connsiteY0" fmla="*/ 62162 h 274843"/>
                <a:gd name="connsiteX1" fmla="*/ 311 w 354803"/>
                <a:gd name="connsiteY1" fmla="*/ 173049 h 274843"/>
                <a:gd name="connsiteX2" fmla="*/ 71032 w 354803"/>
                <a:gd name="connsiteY2" fmla="*/ 274843 h 274843"/>
                <a:gd name="connsiteX0" fmla="*/ 349523 w 350407"/>
                <a:gd name="connsiteY0" fmla="*/ 2217 h 274843"/>
                <a:gd name="connsiteX1" fmla="*/ 350407 w 350407"/>
                <a:gd name="connsiteY1" fmla="*/ 0 h 274843"/>
                <a:gd name="connsiteX0" fmla="*/ 89623 w 350407"/>
                <a:gd name="connsiteY0" fmla="*/ 62162 h 274843"/>
                <a:gd name="connsiteX1" fmla="*/ 335 w 350407"/>
                <a:gd name="connsiteY1" fmla="*/ 151559 h 274843"/>
                <a:gd name="connsiteX2" fmla="*/ 66636 w 350407"/>
                <a:gd name="connsiteY2" fmla="*/ 274843 h 274843"/>
                <a:gd name="connsiteX0" fmla="*/ 349500 w 350384"/>
                <a:gd name="connsiteY0" fmla="*/ 2217 h 243174"/>
                <a:gd name="connsiteX1" fmla="*/ 350384 w 350384"/>
                <a:gd name="connsiteY1" fmla="*/ 0 h 243174"/>
                <a:gd name="connsiteX0" fmla="*/ 89600 w 350384"/>
                <a:gd name="connsiteY0" fmla="*/ 62162 h 243174"/>
                <a:gd name="connsiteX1" fmla="*/ 312 w 350384"/>
                <a:gd name="connsiteY1" fmla="*/ 151559 h 243174"/>
                <a:gd name="connsiteX2" fmla="*/ 71033 w 350384"/>
                <a:gd name="connsiteY2" fmla="*/ 243174 h 243174"/>
                <a:gd name="connsiteX0" fmla="*/ 339832 w 340716"/>
                <a:gd name="connsiteY0" fmla="*/ 2217 h 243174"/>
                <a:gd name="connsiteX1" fmla="*/ 340716 w 340716"/>
                <a:gd name="connsiteY1" fmla="*/ 0 h 243174"/>
                <a:gd name="connsiteX0" fmla="*/ 79932 w 340716"/>
                <a:gd name="connsiteY0" fmla="*/ 62162 h 243174"/>
                <a:gd name="connsiteX1" fmla="*/ 368 w 340716"/>
                <a:gd name="connsiteY1" fmla="*/ 145904 h 243174"/>
                <a:gd name="connsiteX2" fmla="*/ 61365 w 340716"/>
                <a:gd name="connsiteY2" fmla="*/ 243174 h 243174"/>
                <a:gd name="connsiteX0" fmla="*/ 339870 w 340754"/>
                <a:gd name="connsiteY0" fmla="*/ 2217 h 217160"/>
                <a:gd name="connsiteX1" fmla="*/ 340754 w 340754"/>
                <a:gd name="connsiteY1" fmla="*/ 0 h 217160"/>
                <a:gd name="connsiteX0" fmla="*/ 79970 w 340754"/>
                <a:gd name="connsiteY0" fmla="*/ 62162 h 217160"/>
                <a:gd name="connsiteX1" fmla="*/ 406 w 340754"/>
                <a:gd name="connsiteY1" fmla="*/ 145904 h 217160"/>
                <a:gd name="connsiteX2" fmla="*/ 56099 w 340754"/>
                <a:gd name="connsiteY2" fmla="*/ 217160 h 217160"/>
                <a:gd name="connsiteX0" fmla="*/ 337242 w 338126"/>
                <a:gd name="connsiteY0" fmla="*/ 2217 h 217160"/>
                <a:gd name="connsiteX1" fmla="*/ 338126 w 338126"/>
                <a:gd name="connsiteY1" fmla="*/ 0 h 217160"/>
                <a:gd name="connsiteX0" fmla="*/ 77342 w 338126"/>
                <a:gd name="connsiteY0" fmla="*/ 62162 h 217160"/>
                <a:gd name="connsiteX1" fmla="*/ 430 w 338126"/>
                <a:gd name="connsiteY1" fmla="*/ 123283 h 217160"/>
                <a:gd name="connsiteX2" fmla="*/ 53471 w 338126"/>
                <a:gd name="connsiteY2" fmla="*/ 217160 h 217160"/>
                <a:gd name="connsiteX0" fmla="*/ 338994 w 339878"/>
                <a:gd name="connsiteY0" fmla="*/ 2217 h 217160"/>
                <a:gd name="connsiteX1" fmla="*/ 339878 w 339878"/>
                <a:gd name="connsiteY1" fmla="*/ 0 h 217160"/>
                <a:gd name="connsiteX0" fmla="*/ 79094 w 339878"/>
                <a:gd name="connsiteY0" fmla="*/ 62162 h 217160"/>
                <a:gd name="connsiteX1" fmla="*/ 414 w 339878"/>
                <a:gd name="connsiteY1" fmla="*/ 132331 h 217160"/>
                <a:gd name="connsiteX2" fmla="*/ 55223 w 339878"/>
                <a:gd name="connsiteY2" fmla="*/ 217160 h 217160"/>
                <a:gd name="connsiteX0" fmla="*/ 338994 w 339878"/>
                <a:gd name="connsiteY0" fmla="*/ 2217 h 217160"/>
                <a:gd name="connsiteX1" fmla="*/ 339878 w 339878"/>
                <a:gd name="connsiteY1" fmla="*/ 0 h 217160"/>
                <a:gd name="connsiteX0" fmla="*/ 55225 w 339878"/>
                <a:gd name="connsiteY0" fmla="*/ 67817 h 217160"/>
                <a:gd name="connsiteX1" fmla="*/ 414 w 339878"/>
                <a:gd name="connsiteY1" fmla="*/ 132331 h 217160"/>
                <a:gd name="connsiteX2" fmla="*/ 55223 w 339878"/>
                <a:gd name="connsiteY2" fmla="*/ 217160 h 217160"/>
                <a:gd name="connsiteX0" fmla="*/ 338994 w 339878"/>
                <a:gd name="connsiteY0" fmla="*/ 2217 h 217160"/>
                <a:gd name="connsiteX1" fmla="*/ 339878 w 339878"/>
                <a:gd name="connsiteY1" fmla="*/ 0 h 217160"/>
                <a:gd name="connsiteX0" fmla="*/ 55225 w 339878"/>
                <a:gd name="connsiteY0" fmla="*/ 67817 h 217160"/>
                <a:gd name="connsiteX1" fmla="*/ 414 w 339878"/>
                <a:gd name="connsiteY1" fmla="*/ 132331 h 217160"/>
                <a:gd name="connsiteX2" fmla="*/ 55223 w 339878"/>
                <a:gd name="connsiteY2" fmla="*/ 217160 h 217160"/>
                <a:gd name="connsiteX0" fmla="*/ 339363 w 340247"/>
                <a:gd name="connsiteY0" fmla="*/ 2217 h 203588"/>
                <a:gd name="connsiteX1" fmla="*/ 340247 w 340247"/>
                <a:gd name="connsiteY1" fmla="*/ 0 h 203588"/>
                <a:gd name="connsiteX0" fmla="*/ 55594 w 340247"/>
                <a:gd name="connsiteY0" fmla="*/ 67817 h 203588"/>
                <a:gd name="connsiteX1" fmla="*/ 783 w 340247"/>
                <a:gd name="connsiteY1" fmla="*/ 132331 h 203588"/>
                <a:gd name="connsiteX2" fmla="*/ 32608 w 340247"/>
                <a:gd name="connsiteY2" fmla="*/ 203588 h 203588"/>
                <a:gd name="connsiteX0" fmla="*/ 339294 w 340178"/>
                <a:gd name="connsiteY0" fmla="*/ 2217 h 203588"/>
                <a:gd name="connsiteX1" fmla="*/ 340178 w 340178"/>
                <a:gd name="connsiteY1" fmla="*/ 0 h 203588"/>
                <a:gd name="connsiteX0" fmla="*/ 55525 w 340178"/>
                <a:gd name="connsiteY0" fmla="*/ 67817 h 203588"/>
                <a:gd name="connsiteX1" fmla="*/ 714 w 340178"/>
                <a:gd name="connsiteY1" fmla="*/ 132331 h 203588"/>
                <a:gd name="connsiteX2" fmla="*/ 32539 w 340178"/>
                <a:gd name="connsiteY2" fmla="*/ 203588 h 203588"/>
                <a:gd name="connsiteX0" fmla="*/ 365468 w 366352"/>
                <a:gd name="connsiteY0" fmla="*/ 2217 h 203588"/>
                <a:gd name="connsiteX1" fmla="*/ 366352 w 366352"/>
                <a:gd name="connsiteY1" fmla="*/ 0 h 203588"/>
                <a:gd name="connsiteX0" fmla="*/ 81699 w 366352"/>
                <a:gd name="connsiteY0" fmla="*/ 67817 h 203588"/>
                <a:gd name="connsiteX1" fmla="*/ 367 w 366352"/>
                <a:gd name="connsiteY1" fmla="*/ 124414 h 203588"/>
                <a:gd name="connsiteX2" fmla="*/ 58713 w 366352"/>
                <a:gd name="connsiteY2" fmla="*/ 203588 h 203588"/>
                <a:gd name="connsiteX0" fmla="*/ 365468 w 366352"/>
                <a:gd name="connsiteY0" fmla="*/ 2217 h 203588"/>
                <a:gd name="connsiteX1" fmla="*/ 366352 w 366352"/>
                <a:gd name="connsiteY1" fmla="*/ 0 h 203588"/>
                <a:gd name="connsiteX0" fmla="*/ 62251 w 366352"/>
                <a:gd name="connsiteY0" fmla="*/ 75734 h 203588"/>
                <a:gd name="connsiteX1" fmla="*/ 367 w 366352"/>
                <a:gd name="connsiteY1" fmla="*/ 124414 h 203588"/>
                <a:gd name="connsiteX2" fmla="*/ 58713 w 366352"/>
                <a:gd name="connsiteY2" fmla="*/ 203588 h 203588"/>
                <a:gd name="connsiteX0" fmla="*/ 365772 w 366656"/>
                <a:gd name="connsiteY0" fmla="*/ 2217 h 194540"/>
                <a:gd name="connsiteX1" fmla="*/ 366656 w 366656"/>
                <a:gd name="connsiteY1" fmla="*/ 0 h 194540"/>
                <a:gd name="connsiteX0" fmla="*/ 62555 w 366656"/>
                <a:gd name="connsiteY0" fmla="*/ 75734 h 194540"/>
                <a:gd name="connsiteX1" fmla="*/ 671 w 366656"/>
                <a:gd name="connsiteY1" fmla="*/ 124414 h 194540"/>
                <a:gd name="connsiteX2" fmla="*/ 34264 w 366656"/>
                <a:gd name="connsiteY2" fmla="*/ 194540 h 194540"/>
                <a:gd name="connsiteX0" fmla="*/ 365772 w 366656"/>
                <a:gd name="connsiteY0" fmla="*/ 2217 h 194540"/>
                <a:gd name="connsiteX1" fmla="*/ 366656 w 366656"/>
                <a:gd name="connsiteY1" fmla="*/ 0 h 194540"/>
                <a:gd name="connsiteX0" fmla="*/ 37802 w 366656"/>
                <a:gd name="connsiteY0" fmla="*/ 87044 h 194540"/>
                <a:gd name="connsiteX1" fmla="*/ 671 w 366656"/>
                <a:gd name="connsiteY1" fmla="*/ 124414 h 194540"/>
                <a:gd name="connsiteX2" fmla="*/ 34264 w 366656"/>
                <a:gd name="connsiteY2" fmla="*/ 194540 h 194540"/>
                <a:gd name="connsiteX0" fmla="*/ 395493 w 396377"/>
                <a:gd name="connsiteY0" fmla="*/ 2217 h 194540"/>
                <a:gd name="connsiteX1" fmla="*/ 396377 w 396377"/>
                <a:gd name="connsiteY1" fmla="*/ 0 h 194540"/>
                <a:gd name="connsiteX0" fmla="*/ 67523 w 396377"/>
                <a:gd name="connsiteY0" fmla="*/ 87044 h 194540"/>
                <a:gd name="connsiteX1" fmla="*/ 335 w 396377"/>
                <a:gd name="connsiteY1" fmla="*/ 134594 h 194540"/>
                <a:gd name="connsiteX2" fmla="*/ 63985 w 396377"/>
                <a:gd name="connsiteY2" fmla="*/ 194540 h 194540"/>
                <a:gd name="connsiteX0" fmla="*/ 377079 w 377963"/>
                <a:gd name="connsiteY0" fmla="*/ 2217 h 194540"/>
                <a:gd name="connsiteX1" fmla="*/ 377963 w 377963"/>
                <a:gd name="connsiteY1" fmla="*/ 0 h 194540"/>
                <a:gd name="connsiteX0" fmla="*/ 49109 w 377963"/>
                <a:gd name="connsiteY0" fmla="*/ 87044 h 194540"/>
                <a:gd name="connsiteX1" fmla="*/ 486 w 377963"/>
                <a:gd name="connsiteY1" fmla="*/ 136856 h 194540"/>
                <a:gd name="connsiteX2" fmla="*/ 45571 w 377963"/>
                <a:gd name="connsiteY2" fmla="*/ 194540 h 194540"/>
                <a:gd name="connsiteX0" fmla="*/ 376593 w 377477"/>
                <a:gd name="connsiteY0" fmla="*/ 2217 h 194540"/>
                <a:gd name="connsiteX1" fmla="*/ 377477 w 377477"/>
                <a:gd name="connsiteY1" fmla="*/ 0 h 194540"/>
                <a:gd name="connsiteX0" fmla="*/ 48623 w 377477"/>
                <a:gd name="connsiteY0" fmla="*/ 87044 h 194540"/>
                <a:gd name="connsiteX1" fmla="*/ 0 w 377477"/>
                <a:gd name="connsiteY1" fmla="*/ 136856 h 194540"/>
                <a:gd name="connsiteX2" fmla="*/ 45085 w 377477"/>
                <a:gd name="connsiteY2" fmla="*/ 194540 h 194540"/>
                <a:gd name="connsiteX0" fmla="*/ 376593 w 377477"/>
                <a:gd name="connsiteY0" fmla="*/ 2217 h 194540"/>
                <a:gd name="connsiteX1" fmla="*/ 377477 w 377477"/>
                <a:gd name="connsiteY1" fmla="*/ 0 h 194540"/>
                <a:gd name="connsiteX0" fmla="*/ 48623 w 377477"/>
                <a:gd name="connsiteY0" fmla="*/ 87044 h 194540"/>
                <a:gd name="connsiteX1" fmla="*/ 0 w 377477"/>
                <a:gd name="connsiteY1" fmla="*/ 136856 h 194540"/>
                <a:gd name="connsiteX2" fmla="*/ 45085 w 377477"/>
                <a:gd name="connsiteY2" fmla="*/ 194540 h 194540"/>
                <a:gd name="connsiteX0" fmla="*/ 376593 w 377477"/>
                <a:gd name="connsiteY0" fmla="*/ 2217 h 194540"/>
                <a:gd name="connsiteX1" fmla="*/ 377477 w 377477"/>
                <a:gd name="connsiteY1" fmla="*/ 0 h 194540"/>
                <a:gd name="connsiteX0" fmla="*/ 48623 w 377477"/>
                <a:gd name="connsiteY0" fmla="*/ 87044 h 194540"/>
                <a:gd name="connsiteX1" fmla="*/ 0 w 377477"/>
                <a:gd name="connsiteY1" fmla="*/ 136856 h 194540"/>
                <a:gd name="connsiteX2" fmla="*/ 45085 w 377477"/>
                <a:gd name="connsiteY2" fmla="*/ 194540 h 194540"/>
                <a:gd name="connsiteX0" fmla="*/ 376593 w 377477"/>
                <a:gd name="connsiteY0" fmla="*/ 2217 h 194540"/>
                <a:gd name="connsiteX1" fmla="*/ 377477 w 377477"/>
                <a:gd name="connsiteY1" fmla="*/ 0 h 194540"/>
                <a:gd name="connsiteX0" fmla="*/ 48623 w 377477"/>
                <a:gd name="connsiteY0" fmla="*/ 87044 h 194540"/>
                <a:gd name="connsiteX1" fmla="*/ 0 w 377477"/>
                <a:gd name="connsiteY1" fmla="*/ 136856 h 194540"/>
                <a:gd name="connsiteX2" fmla="*/ 45085 w 377477"/>
                <a:gd name="connsiteY2" fmla="*/ 194540 h 194540"/>
                <a:gd name="connsiteX0" fmla="*/ 376593 w 377477"/>
                <a:gd name="connsiteY0" fmla="*/ 2217 h 194540"/>
                <a:gd name="connsiteX1" fmla="*/ 377477 w 377477"/>
                <a:gd name="connsiteY1" fmla="*/ 0 h 194540"/>
                <a:gd name="connsiteX0" fmla="*/ 48623 w 377477"/>
                <a:gd name="connsiteY0" fmla="*/ 87044 h 194540"/>
                <a:gd name="connsiteX1" fmla="*/ 0 w 377477"/>
                <a:gd name="connsiteY1" fmla="*/ 136856 h 194540"/>
                <a:gd name="connsiteX2" fmla="*/ 45085 w 377477"/>
                <a:gd name="connsiteY2" fmla="*/ 194540 h 194540"/>
                <a:gd name="connsiteX0" fmla="*/ 376593 w 377477"/>
                <a:gd name="connsiteY0" fmla="*/ 2217 h 194540"/>
                <a:gd name="connsiteX1" fmla="*/ 377477 w 377477"/>
                <a:gd name="connsiteY1" fmla="*/ 0 h 194540"/>
                <a:gd name="connsiteX0" fmla="*/ 31827 w 377477"/>
                <a:gd name="connsiteY0" fmla="*/ 91568 h 194540"/>
                <a:gd name="connsiteX1" fmla="*/ 0 w 377477"/>
                <a:gd name="connsiteY1" fmla="*/ 136856 h 194540"/>
                <a:gd name="connsiteX2" fmla="*/ 45085 w 377477"/>
                <a:gd name="connsiteY2" fmla="*/ 194540 h 194540"/>
                <a:gd name="connsiteX0" fmla="*/ 376593 w 377477"/>
                <a:gd name="connsiteY0" fmla="*/ 2217 h 191147"/>
                <a:gd name="connsiteX1" fmla="*/ 377477 w 377477"/>
                <a:gd name="connsiteY1" fmla="*/ 0 h 191147"/>
                <a:gd name="connsiteX0" fmla="*/ 31827 w 377477"/>
                <a:gd name="connsiteY0" fmla="*/ 91568 h 191147"/>
                <a:gd name="connsiteX1" fmla="*/ 0 w 377477"/>
                <a:gd name="connsiteY1" fmla="*/ 136856 h 191147"/>
                <a:gd name="connsiteX2" fmla="*/ 30941 w 377477"/>
                <a:gd name="connsiteY2" fmla="*/ 191147 h 191147"/>
                <a:gd name="connsiteX0" fmla="*/ 389854 w 390738"/>
                <a:gd name="connsiteY0" fmla="*/ 2217 h 191147"/>
                <a:gd name="connsiteX1" fmla="*/ 390738 w 390738"/>
                <a:gd name="connsiteY1" fmla="*/ 0 h 191147"/>
                <a:gd name="connsiteX0" fmla="*/ 45088 w 390738"/>
                <a:gd name="connsiteY0" fmla="*/ 91568 h 191147"/>
                <a:gd name="connsiteX1" fmla="*/ 0 w 390738"/>
                <a:gd name="connsiteY1" fmla="*/ 134594 h 191147"/>
                <a:gd name="connsiteX2" fmla="*/ 44202 w 390738"/>
                <a:gd name="connsiteY2" fmla="*/ 191147 h 191147"/>
                <a:gd name="connsiteX0" fmla="*/ 390738 w 391622"/>
                <a:gd name="connsiteY0" fmla="*/ 2217 h 191147"/>
                <a:gd name="connsiteX1" fmla="*/ 391622 w 391622"/>
                <a:gd name="connsiteY1" fmla="*/ 0 h 191147"/>
                <a:gd name="connsiteX0" fmla="*/ 45972 w 391622"/>
                <a:gd name="connsiteY0" fmla="*/ 91568 h 191147"/>
                <a:gd name="connsiteX1" fmla="*/ 0 w 391622"/>
                <a:gd name="connsiteY1" fmla="*/ 140249 h 191147"/>
                <a:gd name="connsiteX2" fmla="*/ 45086 w 391622"/>
                <a:gd name="connsiteY2" fmla="*/ 191147 h 191147"/>
                <a:gd name="connsiteX0" fmla="*/ 391622 w 392506"/>
                <a:gd name="connsiteY0" fmla="*/ 2217 h 191147"/>
                <a:gd name="connsiteX1" fmla="*/ 392506 w 392506"/>
                <a:gd name="connsiteY1" fmla="*/ 0 h 191147"/>
                <a:gd name="connsiteX0" fmla="*/ 46856 w 392506"/>
                <a:gd name="connsiteY0" fmla="*/ 91568 h 191147"/>
                <a:gd name="connsiteX1" fmla="*/ 0 w 392506"/>
                <a:gd name="connsiteY1" fmla="*/ 133463 h 191147"/>
                <a:gd name="connsiteX2" fmla="*/ 45970 w 392506"/>
                <a:gd name="connsiteY2" fmla="*/ 191147 h 191147"/>
                <a:gd name="connsiteX0" fmla="*/ 391622 w 392506"/>
                <a:gd name="connsiteY0" fmla="*/ 2217 h 191147"/>
                <a:gd name="connsiteX1" fmla="*/ 392506 w 392506"/>
                <a:gd name="connsiteY1" fmla="*/ 0 h 191147"/>
                <a:gd name="connsiteX0" fmla="*/ 46856 w 392506"/>
                <a:gd name="connsiteY0" fmla="*/ 91568 h 191147"/>
                <a:gd name="connsiteX1" fmla="*/ 0 w 392506"/>
                <a:gd name="connsiteY1" fmla="*/ 141380 h 191147"/>
                <a:gd name="connsiteX2" fmla="*/ 45970 w 392506"/>
                <a:gd name="connsiteY2" fmla="*/ 191147 h 191147"/>
                <a:gd name="connsiteX0" fmla="*/ 391622 w 392506"/>
                <a:gd name="connsiteY0" fmla="*/ 2217 h 191147"/>
                <a:gd name="connsiteX1" fmla="*/ 392506 w 392506"/>
                <a:gd name="connsiteY1" fmla="*/ 0 h 191147"/>
                <a:gd name="connsiteX0" fmla="*/ 46856 w 392506"/>
                <a:gd name="connsiteY0" fmla="*/ 91568 h 191147"/>
                <a:gd name="connsiteX1" fmla="*/ 0 w 392506"/>
                <a:gd name="connsiteY1" fmla="*/ 134594 h 191147"/>
                <a:gd name="connsiteX2" fmla="*/ 45970 w 392506"/>
                <a:gd name="connsiteY2" fmla="*/ 191147 h 191147"/>
                <a:gd name="connsiteX0" fmla="*/ 391622 w 392506"/>
                <a:gd name="connsiteY0" fmla="*/ 2217 h 238651"/>
                <a:gd name="connsiteX1" fmla="*/ 392506 w 392506"/>
                <a:gd name="connsiteY1" fmla="*/ 0 h 238651"/>
                <a:gd name="connsiteX0" fmla="*/ 46856 w 392506"/>
                <a:gd name="connsiteY0" fmla="*/ 91568 h 238651"/>
                <a:gd name="connsiteX1" fmla="*/ 0 w 392506"/>
                <a:gd name="connsiteY1" fmla="*/ 134594 h 238651"/>
                <a:gd name="connsiteX2" fmla="*/ 48622 w 392506"/>
                <a:gd name="connsiteY2" fmla="*/ 238651 h 238651"/>
                <a:gd name="connsiteX0" fmla="*/ 391622 w 392506"/>
                <a:gd name="connsiteY0" fmla="*/ 2217 h 238651"/>
                <a:gd name="connsiteX1" fmla="*/ 392506 w 392506"/>
                <a:gd name="connsiteY1" fmla="*/ 0 h 238651"/>
                <a:gd name="connsiteX0" fmla="*/ 69841 w 392506"/>
                <a:gd name="connsiteY0" fmla="*/ 35016 h 238651"/>
                <a:gd name="connsiteX1" fmla="*/ 0 w 392506"/>
                <a:gd name="connsiteY1" fmla="*/ 134594 h 238651"/>
                <a:gd name="connsiteX2" fmla="*/ 48622 w 392506"/>
                <a:gd name="connsiteY2" fmla="*/ 238651 h 238651"/>
                <a:gd name="connsiteX0" fmla="*/ 391622 w 392506"/>
                <a:gd name="connsiteY0" fmla="*/ 2217 h 238651"/>
                <a:gd name="connsiteX1" fmla="*/ 392506 w 392506"/>
                <a:gd name="connsiteY1" fmla="*/ 0 h 238651"/>
                <a:gd name="connsiteX0" fmla="*/ 69841 w 392506"/>
                <a:gd name="connsiteY0" fmla="*/ 35016 h 238651"/>
                <a:gd name="connsiteX1" fmla="*/ 0 w 392506"/>
                <a:gd name="connsiteY1" fmla="*/ 134594 h 238651"/>
                <a:gd name="connsiteX2" fmla="*/ 48622 w 392506"/>
                <a:gd name="connsiteY2" fmla="*/ 238651 h 238651"/>
                <a:gd name="connsiteX0" fmla="*/ 391622 w 392506"/>
                <a:gd name="connsiteY0" fmla="*/ 2217 h 238651"/>
                <a:gd name="connsiteX1" fmla="*/ 392506 w 392506"/>
                <a:gd name="connsiteY1" fmla="*/ 0 h 238651"/>
                <a:gd name="connsiteX0" fmla="*/ 69841 w 392506"/>
                <a:gd name="connsiteY0" fmla="*/ 35016 h 238651"/>
                <a:gd name="connsiteX1" fmla="*/ 0 w 392506"/>
                <a:gd name="connsiteY1" fmla="*/ 134594 h 238651"/>
                <a:gd name="connsiteX2" fmla="*/ 48622 w 392506"/>
                <a:gd name="connsiteY2" fmla="*/ 238651 h 238651"/>
                <a:gd name="connsiteX0" fmla="*/ 392552 w 393436"/>
                <a:gd name="connsiteY0" fmla="*/ 2217 h 238651"/>
                <a:gd name="connsiteX1" fmla="*/ 393436 w 393436"/>
                <a:gd name="connsiteY1" fmla="*/ 0 h 238651"/>
                <a:gd name="connsiteX0" fmla="*/ 70771 w 393436"/>
                <a:gd name="connsiteY0" fmla="*/ 35016 h 238651"/>
                <a:gd name="connsiteX1" fmla="*/ 930 w 393436"/>
                <a:gd name="connsiteY1" fmla="*/ 134594 h 238651"/>
                <a:gd name="connsiteX2" fmla="*/ 49552 w 393436"/>
                <a:gd name="connsiteY2" fmla="*/ 238651 h 238651"/>
                <a:gd name="connsiteX0" fmla="*/ 392552 w 393436"/>
                <a:gd name="connsiteY0" fmla="*/ 2217 h 238651"/>
                <a:gd name="connsiteX1" fmla="*/ 393436 w 393436"/>
                <a:gd name="connsiteY1" fmla="*/ 0 h 238651"/>
                <a:gd name="connsiteX0" fmla="*/ 70771 w 393436"/>
                <a:gd name="connsiteY0" fmla="*/ 35016 h 238651"/>
                <a:gd name="connsiteX1" fmla="*/ 930 w 393436"/>
                <a:gd name="connsiteY1" fmla="*/ 134594 h 238651"/>
                <a:gd name="connsiteX2" fmla="*/ 49552 w 393436"/>
                <a:gd name="connsiteY2" fmla="*/ 238651 h 238651"/>
                <a:gd name="connsiteX0" fmla="*/ 392552 w 393436"/>
                <a:gd name="connsiteY0" fmla="*/ 2217 h 238651"/>
                <a:gd name="connsiteX1" fmla="*/ 393436 w 393436"/>
                <a:gd name="connsiteY1" fmla="*/ 0 h 238651"/>
                <a:gd name="connsiteX0" fmla="*/ 55743 w 393436"/>
                <a:gd name="connsiteY0" fmla="*/ 50851 h 238651"/>
                <a:gd name="connsiteX1" fmla="*/ 930 w 393436"/>
                <a:gd name="connsiteY1" fmla="*/ 134594 h 238651"/>
                <a:gd name="connsiteX2" fmla="*/ 49552 w 393436"/>
                <a:gd name="connsiteY2" fmla="*/ 238651 h 238651"/>
                <a:gd name="connsiteX0" fmla="*/ 392552 w 393436"/>
                <a:gd name="connsiteY0" fmla="*/ 2217 h 228472"/>
                <a:gd name="connsiteX1" fmla="*/ 393436 w 393436"/>
                <a:gd name="connsiteY1" fmla="*/ 0 h 228472"/>
                <a:gd name="connsiteX0" fmla="*/ 55743 w 393436"/>
                <a:gd name="connsiteY0" fmla="*/ 50851 h 228472"/>
                <a:gd name="connsiteX1" fmla="*/ 930 w 393436"/>
                <a:gd name="connsiteY1" fmla="*/ 134594 h 228472"/>
                <a:gd name="connsiteX2" fmla="*/ 49552 w 393436"/>
                <a:gd name="connsiteY2" fmla="*/ 228472 h 228472"/>
                <a:gd name="connsiteX0" fmla="*/ 392552 w 393436"/>
                <a:gd name="connsiteY0" fmla="*/ 2217 h 228472"/>
                <a:gd name="connsiteX1" fmla="*/ 393436 w 393436"/>
                <a:gd name="connsiteY1" fmla="*/ 0 h 228472"/>
                <a:gd name="connsiteX0" fmla="*/ 55743 w 393436"/>
                <a:gd name="connsiteY0" fmla="*/ 50851 h 228472"/>
                <a:gd name="connsiteX1" fmla="*/ 930 w 393436"/>
                <a:gd name="connsiteY1" fmla="*/ 134594 h 228472"/>
                <a:gd name="connsiteX2" fmla="*/ 49552 w 393436"/>
                <a:gd name="connsiteY2" fmla="*/ 228472 h 228472"/>
                <a:gd name="connsiteX0" fmla="*/ 391674 w 392558"/>
                <a:gd name="connsiteY0" fmla="*/ 2217 h 228472"/>
                <a:gd name="connsiteX1" fmla="*/ 392558 w 392558"/>
                <a:gd name="connsiteY1" fmla="*/ 0 h 228472"/>
                <a:gd name="connsiteX0" fmla="*/ 54865 w 392558"/>
                <a:gd name="connsiteY0" fmla="*/ 50851 h 228472"/>
                <a:gd name="connsiteX1" fmla="*/ 52 w 392558"/>
                <a:gd name="connsiteY1" fmla="*/ 134594 h 228472"/>
                <a:gd name="connsiteX2" fmla="*/ 48674 w 392558"/>
                <a:gd name="connsiteY2" fmla="*/ 228472 h 22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92558" h="228472" stroke="0">
                  <a:moveTo>
                    <a:pt x="391674" y="2217"/>
                  </a:moveTo>
                  <a:lnTo>
                    <a:pt x="392558" y="0"/>
                  </a:lnTo>
                </a:path>
                <a:path w="392558" h="228472" fill="none">
                  <a:moveTo>
                    <a:pt x="54865" y="50851"/>
                  </a:moveTo>
                  <a:cubicBezTo>
                    <a:pt x="50297" y="48784"/>
                    <a:pt x="-1864" y="78034"/>
                    <a:pt x="52" y="134594"/>
                  </a:cubicBezTo>
                  <a:cubicBezTo>
                    <a:pt x="-685" y="187761"/>
                    <a:pt x="35755" y="219235"/>
                    <a:pt x="48674" y="228472"/>
                  </a:cubicBezTo>
                </a:path>
              </a:pathLst>
            </a:custGeom>
            <a:noFill/>
            <a:ln w="28575" cap="flat" cmpd="sng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anchor="ctr"/>
            <a:lstStyle/>
            <a:p>
              <a:endParaRPr lang="en-US"/>
            </a:p>
          </p:txBody>
        </p:sp>
        <p:cxnSp>
          <p:nvCxnSpPr>
            <p:cNvPr id="23" name="Straight Connector 54"/>
            <p:cNvCxnSpPr>
              <a:cxnSpLocks noChangeShapeType="1"/>
            </p:cNvCxnSpPr>
            <p:nvPr/>
          </p:nvCxnSpPr>
          <p:spPr bwMode="auto">
            <a:xfrm>
              <a:off x="5288933" y="3723774"/>
              <a:ext cx="76823" cy="93893"/>
            </a:xfrm>
            <a:prstGeom prst="line">
              <a:avLst/>
            </a:prstGeom>
            <a:noFill/>
            <a:ln w="28575" cmpd="sng">
              <a:solidFill>
                <a:srgbClr val="FF0000"/>
              </a:solidFill>
              <a:round/>
              <a:headEnd/>
              <a:tailEnd/>
            </a:ln>
          </p:spPr>
        </p:cxnSp>
      </p:grpSp>
      <p:sp>
        <p:nvSpPr>
          <p:cNvPr id="31" name="TextBox 30"/>
          <p:cNvSpPr txBox="1"/>
          <p:nvPr/>
        </p:nvSpPr>
        <p:spPr>
          <a:xfrm rot="20968875">
            <a:off x="5704979" y="2118080"/>
            <a:ext cx="58098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 smtClean="0"/>
          </a:p>
        </p:txBody>
      </p:sp>
      <p:grpSp>
        <p:nvGrpSpPr>
          <p:cNvPr id="9" name="Group 7"/>
          <p:cNvGrpSpPr/>
          <p:nvPr/>
        </p:nvGrpSpPr>
        <p:grpSpPr>
          <a:xfrm>
            <a:off x="21205" y="2432128"/>
            <a:ext cx="4219575" cy="3762375"/>
            <a:chOff x="-735939" y="2432128"/>
            <a:chExt cx="4219575" cy="3762375"/>
          </a:xfrm>
        </p:grpSpPr>
        <p:pic>
          <p:nvPicPr>
            <p:cNvPr id="7" name="Picture 6" descr="Screen Shot 2014-12-13 at 16.03.52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735939" y="2432128"/>
              <a:ext cx="4219575" cy="3762375"/>
            </a:xfrm>
            <a:prstGeom prst="rect">
              <a:avLst/>
            </a:prstGeom>
          </p:spPr>
        </p:pic>
        <p:sp>
          <p:nvSpPr>
            <p:cNvPr id="52" name="TextBox 51"/>
            <p:cNvSpPr txBox="1"/>
            <p:nvPr/>
          </p:nvSpPr>
          <p:spPr>
            <a:xfrm rot="20968875">
              <a:off x="719725" y="3724084"/>
              <a:ext cx="794113" cy="62438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en-US" dirty="0" smtClean="0"/>
            </a:p>
          </p:txBody>
        </p:sp>
        <p:sp>
          <p:nvSpPr>
            <p:cNvPr id="53" name="TextBox 52"/>
            <p:cNvSpPr txBox="1"/>
            <p:nvPr/>
          </p:nvSpPr>
          <p:spPr>
            <a:xfrm rot="19625555">
              <a:off x="788896" y="4022156"/>
              <a:ext cx="987845" cy="62438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en-US" dirty="0" smtClean="0"/>
            </a:p>
          </p:txBody>
        </p:sp>
        <p:sp>
          <p:nvSpPr>
            <p:cNvPr id="54" name="TextBox 53"/>
            <p:cNvSpPr txBox="1"/>
            <p:nvPr/>
          </p:nvSpPr>
          <p:spPr>
            <a:xfrm rot="20968875">
              <a:off x="1180745" y="4371981"/>
              <a:ext cx="794113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 </a:t>
              </a:r>
            </a:p>
          </p:txBody>
        </p:sp>
        <p:sp>
          <p:nvSpPr>
            <p:cNvPr id="36" name="TextBox 39"/>
            <p:cNvSpPr txBox="1">
              <a:spLocks noChangeArrowheads="1"/>
            </p:cNvSpPr>
            <p:nvPr/>
          </p:nvSpPr>
          <p:spPr bwMode="auto">
            <a:xfrm>
              <a:off x="1268551" y="4684525"/>
              <a:ext cx="860407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defTabSz="457200"/>
              <a:r>
                <a:rPr lang="en-US" sz="1200" b="1">
                  <a:solidFill>
                    <a:srgbClr val="FF0000"/>
                  </a:solidFill>
                </a:rPr>
                <a:t>Ion Source</a:t>
              </a:r>
            </a:p>
          </p:txBody>
        </p:sp>
        <p:sp>
          <p:nvSpPr>
            <p:cNvPr id="37" name="TextBox 41"/>
            <p:cNvSpPr txBox="1">
              <a:spLocks noChangeArrowheads="1"/>
            </p:cNvSpPr>
            <p:nvPr/>
          </p:nvSpPr>
          <p:spPr bwMode="auto">
            <a:xfrm>
              <a:off x="574223" y="3992375"/>
              <a:ext cx="684803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 defTabSz="457200"/>
              <a:r>
                <a:rPr lang="en-US" sz="1200" b="1" dirty="0">
                  <a:solidFill>
                    <a:srgbClr val="FF0000"/>
                  </a:solidFill>
                </a:rPr>
                <a:t>Booster</a:t>
              </a:r>
            </a:p>
          </p:txBody>
        </p:sp>
        <p:sp>
          <p:nvSpPr>
            <p:cNvPr id="38" name="TextBox 39"/>
            <p:cNvSpPr txBox="1">
              <a:spLocks noChangeArrowheads="1"/>
            </p:cNvSpPr>
            <p:nvPr/>
          </p:nvSpPr>
          <p:spPr bwMode="auto">
            <a:xfrm>
              <a:off x="1354894" y="4370365"/>
              <a:ext cx="510476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defTabSz="457200"/>
              <a:r>
                <a:rPr lang="en-US" sz="1200" b="1" dirty="0" err="1" smtClean="0">
                  <a:solidFill>
                    <a:srgbClr val="FF0000"/>
                  </a:solidFill>
                </a:rPr>
                <a:t>Linac</a:t>
              </a:r>
              <a:endParaRPr lang="en-US" sz="1200" b="1" dirty="0">
                <a:solidFill>
                  <a:srgbClr val="FF0000"/>
                </a:solidFill>
              </a:endParaRPr>
            </a:p>
          </p:txBody>
        </p:sp>
        <p:grpSp>
          <p:nvGrpSpPr>
            <p:cNvPr id="11" name="Group 40"/>
            <p:cNvGrpSpPr/>
            <p:nvPr/>
          </p:nvGrpSpPr>
          <p:grpSpPr>
            <a:xfrm>
              <a:off x="964302" y="4019471"/>
              <a:ext cx="533203" cy="513978"/>
              <a:chOff x="4204705" y="3020667"/>
              <a:chExt cx="533203" cy="513978"/>
            </a:xfrm>
          </p:grpSpPr>
          <p:sp>
            <p:nvSpPr>
              <p:cNvPr id="48" name="Arc 12"/>
              <p:cNvSpPr>
                <a:spLocks/>
              </p:cNvSpPr>
              <p:nvPr/>
            </p:nvSpPr>
            <p:spPr bwMode="auto">
              <a:xfrm rot="17723535">
                <a:off x="4524390" y="3021461"/>
                <a:ext cx="214312" cy="212724"/>
              </a:xfrm>
              <a:custGeom>
                <a:avLst/>
                <a:gdLst>
                  <a:gd name="T0" fmla="*/ 82401 w 212726"/>
                  <a:gd name="T1" fmla="*/ 2877 h 212727"/>
                  <a:gd name="T2" fmla="*/ 107156 w 212726"/>
                  <a:gd name="T3" fmla="*/ 106363 h 212727"/>
                  <a:gd name="T4" fmla="*/ 16876 w 212726"/>
                  <a:gd name="T5" fmla="*/ 163657 h 212727"/>
                  <a:gd name="T6" fmla="*/ 11796480 60000 65536"/>
                  <a:gd name="T7" fmla="*/ 11796480 60000 65536"/>
                  <a:gd name="T8" fmla="*/ 17694720 60000 65536"/>
                  <a:gd name="T9" fmla="*/ 16751 w 212726"/>
                  <a:gd name="T10" fmla="*/ 0 h 212727"/>
                  <a:gd name="T11" fmla="*/ 212726 w 212726"/>
                  <a:gd name="T12" fmla="*/ 212727 h 21272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2726" h="212727" stroke="0">
                    <a:moveTo>
                      <a:pt x="81791" y="2877"/>
                    </a:moveTo>
                    <a:lnTo>
                      <a:pt x="81791" y="2877"/>
                    </a:lnTo>
                    <a:cubicBezTo>
                      <a:pt x="89841" y="965"/>
                      <a:pt x="98088" y="-1"/>
                      <a:pt x="106363" y="-1"/>
                    </a:cubicBezTo>
                    <a:cubicBezTo>
                      <a:pt x="165105" y="0"/>
                      <a:pt x="212726" y="47620"/>
                      <a:pt x="212726" y="106364"/>
                    </a:cubicBezTo>
                    <a:cubicBezTo>
                      <a:pt x="212726" y="165107"/>
                      <a:pt x="165105" y="212728"/>
                      <a:pt x="106363" y="212728"/>
                    </a:cubicBezTo>
                    <a:cubicBezTo>
                      <a:pt x="70077" y="212727"/>
                      <a:pt x="36295" y="194230"/>
                      <a:pt x="16750" y="163658"/>
                    </a:cubicBezTo>
                    <a:lnTo>
                      <a:pt x="106363" y="106364"/>
                    </a:lnTo>
                    <a:lnTo>
                      <a:pt x="81791" y="2877"/>
                    </a:lnTo>
                    <a:close/>
                  </a:path>
                  <a:path w="212726" h="212727" fill="none">
                    <a:moveTo>
                      <a:pt x="81791" y="2877"/>
                    </a:moveTo>
                    <a:lnTo>
                      <a:pt x="81791" y="2877"/>
                    </a:lnTo>
                    <a:cubicBezTo>
                      <a:pt x="89841" y="965"/>
                      <a:pt x="98088" y="-1"/>
                      <a:pt x="106363" y="-1"/>
                    </a:cubicBezTo>
                    <a:cubicBezTo>
                      <a:pt x="165105" y="0"/>
                      <a:pt x="212726" y="47620"/>
                      <a:pt x="212726" y="106364"/>
                    </a:cubicBezTo>
                    <a:cubicBezTo>
                      <a:pt x="212726" y="165107"/>
                      <a:pt x="165105" y="212728"/>
                      <a:pt x="106363" y="212728"/>
                    </a:cubicBezTo>
                    <a:cubicBezTo>
                      <a:pt x="70077" y="212727"/>
                      <a:pt x="36295" y="194230"/>
                      <a:pt x="16750" y="163658"/>
                    </a:cubicBezTo>
                  </a:path>
                </a:pathLst>
              </a:custGeom>
              <a:noFill/>
              <a:ln w="44450" cap="flat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49" name="Arc 13"/>
              <p:cNvSpPr>
                <a:spLocks/>
              </p:cNvSpPr>
              <p:nvPr/>
            </p:nvSpPr>
            <p:spPr bwMode="auto">
              <a:xfrm rot="17723535" flipH="1" flipV="1">
                <a:off x="4205498" y="3322714"/>
                <a:ext cx="211138" cy="212724"/>
              </a:xfrm>
              <a:custGeom>
                <a:avLst/>
                <a:gdLst>
                  <a:gd name="T0" fmla="*/ 82821 w 212726"/>
                  <a:gd name="T1" fmla="*/ 2499 h 212727"/>
                  <a:gd name="T2" fmla="*/ 105569 w 212726"/>
                  <a:gd name="T3" fmla="*/ 106363 h 212727"/>
                  <a:gd name="T4" fmla="*/ 16626 w 212726"/>
                  <a:gd name="T5" fmla="*/ 163657 h 212727"/>
                  <a:gd name="T6" fmla="*/ 11796480 60000 65536"/>
                  <a:gd name="T7" fmla="*/ 11796480 60000 65536"/>
                  <a:gd name="T8" fmla="*/ 17694720 60000 65536"/>
                  <a:gd name="T9" fmla="*/ 16751 w 212726"/>
                  <a:gd name="T10" fmla="*/ 0 h 212727"/>
                  <a:gd name="T11" fmla="*/ 212726 w 212726"/>
                  <a:gd name="T12" fmla="*/ 212727 h 21272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2726" h="212727" stroke="0">
                    <a:moveTo>
                      <a:pt x="83444" y="2499"/>
                    </a:moveTo>
                    <a:lnTo>
                      <a:pt x="83443" y="2498"/>
                    </a:lnTo>
                    <a:cubicBezTo>
                      <a:pt x="90970" y="837"/>
                      <a:pt x="98656" y="-1"/>
                      <a:pt x="106364" y="-1"/>
                    </a:cubicBezTo>
                    <a:cubicBezTo>
                      <a:pt x="165106" y="0"/>
                      <a:pt x="212727" y="47620"/>
                      <a:pt x="212727" y="106364"/>
                    </a:cubicBezTo>
                    <a:cubicBezTo>
                      <a:pt x="212727" y="165107"/>
                      <a:pt x="165106" y="212728"/>
                      <a:pt x="106364" y="212728"/>
                    </a:cubicBezTo>
                    <a:cubicBezTo>
                      <a:pt x="70078" y="212727"/>
                      <a:pt x="36296" y="194230"/>
                      <a:pt x="16751" y="163658"/>
                    </a:cubicBezTo>
                    <a:lnTo>
                      <a:pt x="106363" y="106364"/>
                    </a:lnTo>
                    <a:lnTo>
                      <a:pt x="83444" y="2499"/>
                    </a:lnTo>
                    <a:close/>
                  </a:path>
                  <a:path w="212726" h="212727" fill="none">
                    <a:moveTo>
                      <a:pt x="83444" y="2499"/>
                    </a:moveTo>
                    <a:lnTo>
                      <a:pt x="83443" y="2498"/>
                    </a:lnTo>
                    <a:cubicBezTo>
                      <a:pt x="90970" y="837"/>
                      <a:pt x="98656" y="-1"/>
                      <a:pt x="106364" y="-1"/>
                    </a:cubicBezTo>
                    <a:cubicBezTo>
                      <a:pt x="165106" y="0"/>
                      <a:pt x="212727" y="47620"/>
                      <a:pt x="212727" y="106364"/>
                    </a:cubicBezTo>
                    <a:cubicBezTo>
                      <a:pt x="212727" y="165107"/>
                      <a:pt x="165106" y="212728"/>
                      <a:pt x="106364" y="212728"/>
                    </a:cubicBezTo>
                    <a:cubicBezTo>
                      <a:pt x="70078" y="212727"/>
                      <a:pt x="36296" y="194230"/>
                      <a:pt x="16751" y="163658"/>
                    </a:cubicBezTo>
                  </a:path>
                </a:pathLst>
              </a:custGeom>
              <a:noFill/>
              <a:ln w="44450" cap="flat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 anchor="ctr"/>
              <a:lstStyle/>
              <a:p>
                <a:endParaRPr lang="en-US"/>
              </a:p>
            </p:txBody>
          </p:sp>
          <p:cxnSp>
            <p:nvCxnSpPr>
              <p:cNvPr id="50" name="Straight Connector 15"/>
              <p:cNvCxnSpPr>
                <a:cxnSpLocks noChangeShapeType="1"/>
              </p:cNvCxnSpPr>
              <p:nvPr/>
            </p:nvCxnSpPr>
            <p:spPr bwMode="auto">
              <a:xfrm rot="17723535" flipH="1">
                <a:off x="4273662" y="3257275"/>
                <a:ext cx="390525" cy="52387"/>
              </a:xfrm>
              <a:prstGeom prst="line">
                <a:avLst/>
              </a:prstGeom>
              <a:noFill/>
              <a:ln w="44450">
                <a:solidFill>
                  <a:srgbClr val="FF0000"/>
                </a:solidFill>
                <a:round/>
                <a:headEnd/>
                <a:tailEnd/>
              </a:ln>
            </p:spPr>
          </p:cxnSp>
          <p:cxnSp>
            <p:nvCxnSpPr>
              <p:cNvPr id="51" name="Straight Connector 17"/>
              <p:cNvCxnSpPr>
                <a:cxnSpLocks noChangeShapeType="1"/>
                <a:endCxn id="48" idx="2"/>
              </p:cNvCxnSpPr>
              <p:nvPr/>
            </p:nvCxnSpPr>
            <p:spPr bwMode="auto">
              <a:xfrm rot="17723535">
                <a:off x="4348324" y="3138552"/>
                <a:ext cx="235951" cy="282719"/>
              </a:xfrm>
              <a:prstGeom prst="line">
                <a:avLst/>
              </a:prstGeom>
              <a:noFill/>
              <a:ln w="44450">
                <a:solidFill>
                  <a:srgbClr val="FF0000"/>
                </a:solidFill>
                <a:round/>
                <a:headEnd/>
                <a:tailEnd/>
              </a:ln>
            </p:spPr>
          </p:cxnSp>
        </p:grpSp>
        <p:sp>
          <p:nvSpPr>
            <p:cNvPr id="45" name="Rectangle 99"/>
            <p:cNvSpPr>
              <a:spLocks noChangeArrowheads="1"/>
            </p:cNvSpPr>
            <p:nvPr/>
          </p:nvSpPr>
          <p:spPr bwMode="auto">
            <a:xfrm rot="13838454">
              <a:off x="2063896" y="4752751"/>
              <a:ext cx="118978" cy="109538"/>
            </a:xfrm>
            <a:prstGeom prst="rect">
              <a:avLst/>
            </a:prstGeom>
            <a:solidFill>
              <a:schemeClr val="bg1"/>
            </a:solidFill>
            <a:ln w="31750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charset="0"/>
                <a:ea typeface="ＭＳ Ｐゴシック" charset="0"/>
              </a:endParaRPr>
            </a:p>
          </p:txBody>
        </p:sp>
        <p:sp>
          <p:nvSpPr>
            <p:cNvPr id="46" name="Rectangle 100"/>
            <p:cNvSpPr>
              <a:spLocks noChangeArrowheads="1"/>
            </p:cNvSpPr>
            <p:nvPr/>
          </p:nvSpPr>
          <p:spPr bwMode="auto">
            <a:xfrm rot="13767973">
              <a:off x="1685302" y="4470612"/>
              <a:ext cx="369676" cy="67329"/>
            </a:xfrm>
            <a:prstGeom prst="rect">
              <a:avLst/>
            </a:prstGeom>
            <a:solidFill>
              <a:schemeClr val="bg1"/>
            </a:solidFill>
            <a:ln w="31750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charset="0"/>
                <a:ea typeface="ＭＳ Ｐゴシック" charset="0"/>
              </a:endParaRPr>
            </a:p>
          </p:txBody>
        </p:sp>
        <p:cxnSp>
          <p:nvCxnSpPr>
            <p:cNvPr id="47" name="Straight Connector 54"/>
            <p:cNvCxnSpPr>
              <a:cxnSpLocks noChangeShapeType="1"/>
            </p:cNvCxnSpPr>
            <p:nvPr/>
          </p:nvCxnSpPr>
          <p:spPr bwMode="auto">
            <a:xfrm rot="16478584" flipH="1">
              <a:off x="1462655" y="4063958"/>
              <a:ext cx="304876" cy="305127"/>
            </a:xfrm>
            <a:prstGeom prst="line">
              <a:avLst/>
            </a:prstGeom>
            <a:noFill/>
            <a:ln w="28575" cmpd="sng">
              <a:solidFill>
                <a:srgbClr val="FF0000"/>
              </a:solidFill>
              <a:round/>
              <a:headEnd/>
              <a:tailEnd/>
            </a:ln>
          </p:spPr>
        </p:cxnSp>
        <p:sp>
          <p:nvSpPr>
            <p:cNvPr id="43" name="Arc 12"/>
            <p:cNvSpPr>
              <a:spLocks/>
            </p:cNvSpPr>
            <p:nvPr/>
          </p:nvSpPr>
          <p:spPr bwMode="auto">
            <a:xfrm rot="11827163">
              <a:off x="488850" y="3656844"/>
              <a:ext cx="1157140" cy="595586"/>
            </a:xfrm>
            <a:custGeom>
              <a:avLst/>
              <a:gdLst>
                <a:gd name="T0" fmla="*/ 82401 w 212726"/>
                <a:gd name="T1" fmla="*/ 2877 h 212727"/>
                <a:gd name="T2" fmla="*/ 107156 w 212726"/>
                <a:gd name="T3" fmla="*/ 106363 h 212727"/>
                <a:gd name="T4" fmla="*/ 16876 w 212726"/>
                <a:gd name="T5" fmla="*/ 163657 h 212727"/>
                <a:gd name="T6" fmla="*/ 11796480 60000 65536"/>
                <a:gd name="T7" fmla="*/ 11796480 60000 65536"/>
                <a:gd name="T8" fmla="*/ 17694720 60000 65536"/>
                <a:gd name="T9" fmla="*/ 16751 w 212726"/>
                <a:gd name="T10" fmla="*/ 0 h 212727"/>
                <a:gd name="T11" fmla="*/ 212726 w 212726"/>
                <a:gd name="T12" fmla="*/ 212727 h 212727"/>
                <a:gd name="connsiteX0" fmla="*/ 65041 w 195976"/>
                <a:gd name="connsiteY0" fmla="*/ 2878 h 212729"/>
                <a:gd name="connsiteX1" fmla="*/ 65041 w 195976"/>
                <a:gd name="connsiteY1" fmla="*/ 2878 h 212729"/>
                <a:gd name="connsiteX2" fmla="*/ 89613 w 195976"/>
                <a:gd name="connsiteY2" fmla="*/ 0 h 212729"/>
                <a:gd name="connsiteX3" fmla="*/ 195976 w 195976"/>
                <a:gd name="connsiteY3" fmla="*/ 106365 h 212729"/>
                <a:gd name="connsiteX4" fmla="*/ 89613 w 195976"/>
                <a:gd name="connsiteY4" fmla="*/ 212729 h 212729"/>
                <a:gd name="connsiteX5" fmla="*/ 0 w 195976"/>
                <a:gd name="connsiteY5" fmla="*/ 163659 h 212729"/>
                <a:gd name="connsiteX6" fmla="*/ 89613 w 195976"/>
                <a:gd name="connsiteY6" fmla="*/ 106365 h 212729"/>
                <a:gd name="connsiteX7" fmla="*/ 65041 w 195976"/>
                <a:gd name="connsiteY7" fmla="*/ 2878 h 212729"/>
                <a:gd name="connsiteX0" fmla="*/ 65041 w 195976"/>
                <a:gd name="connsiteY0" fmla="*/ 2878 h 212729"/>
                <a:gd name="connsiteX1" fmla="*/ 65041 w 195976"/>
                <a:gd name="connsiteY1" fmla="*/ 2878 h 212729"/>
                <a:gd name="connsiteX2" fmla="*/ 89613 w 195976"/>
                <a:gd name="connsiteY2" fmla="*/ 0 h 212729"/>
                <a:gd name="connsiteX3" fmla="*/ 195976 w 195976"/>
                <a:gd name="connsiteY3" fmla="*/ 106365 h 212729"/>
                <a:gd name="connsiteX4" fmla="*/ 89613 w 195976"/>
                <a:gd name="connsiteY4" fmla="*/ 212729 h 212729"/>
                <a:gd name="connsiteX0" fmla="*/ 0 w 130935"/>
                <a:gd name="connsiteY0" fmla="*/ 2878 h 212729"/>
                <a:gd name="connsiteX1" fmla="*/ 0 w 130935"/>
                <a:gd name="connsiteY1" fmla="*/ 2878 h 212729"/>
                <a:gd name="connsiteX2" fmla="*/ 24572 w 130935"/>
                <a:gd name="connsiteY2" fmla="*/ 0 h 212729"/>
                <a:gd name="connsiteX3" fmla="*/ 130935 w 130935"/>
                <a:gd name="connsiteY3" fmla="*/ 106365 h 212729"/>
                <a:gd name="connsiteX4" fmla="*/ 24572 w 130935"/>
                <a:gd name="connsiteY4" fmla="*/ 212729 h 212729"/>
                <a:gd name="connsiteX5" fmla="*/ 24572 w 130935"/>
                <a:gd name="connsiteY5" fmla="*/ 106365 h 212729"/>
                <a:gd name="connsiteX6" fmla="*/ 0 w 130935"/>
                <a:gd name="connsiteY6" fmla="*/ 2878 h 212729"/>
                <a:gd name="connsiteX0" fmla="*/ 0 w 130935"/>
                <a:gd name="connsiteY0" fmla="*/ 2878 h 212729"/>
                <a:gd name="connsiteX1" fmla="*/ 0 w 130935"/>
                <a:gd name="connsiteY1" fmla="*/ 2878 h 212729"/>
                <a:gd name="connsiteX2" fmla="*/ 24572 w 130935"/>
                <a:gd name="connsiteY2" fmla="*/ 0 h 212729"/>
                <a:gd name="connsiteX3" fmla="*/ 130935 w 130935"/>
                <a:gd name="connsiteY3" fmla="*/ 106365 h 212729"/>
                <a:gd name="connsiteX4" fmla="*/ 24572 w 130935"/>
                <a:gd name="connsiteY4" fmla="*/ 212729 h 212729"/>
                <a:gd name="connsiteX0" fmla="*/ 0 w 130935"/>
                <a:gd name="connsiteY0" fmla="*/ 2878 h 212729"/>
                <a:gd name="connsiteX1" fmla="*/ 0 w 130935"/>
                <a:gd name="connsiteY1" fmla="*/ 2878 h 212729"/>
                <a:gd name="connsiteX2" fmla="*/ 24572 w 130935"/>
                <a:gd name="connsiteY2" fmla="*/ 0 h 212729"/>
                <a:gd name="connsiteX3" fmla="*/ 130935 w 130935"/>
                <a:gd name="connsiteY3" fmla="*/ 106365 h 212729"/>
                <a:gd name="connsiteX4" fmla="*/ 24572 w 130935"/>
                <a:gd name="connsiteY4" fmla="*/ 212729 h 212729"/>
                <a:gd name="connsiteX5" fmla="*/ 24572 w 130935"/>
                <a:gd name="connsiteY5" fmla="*/ 106365 h 212729"/>
                <a:gd name="connsiteX6" fmla="*/ 0 w 130935"/>
                <a:gd name="connsiteY6" fmla="*/ 2878 h 212729"/>
                <a:gd name="connsiteX0" fmla="*/ 0 w 130935"/>
                <a:gd name="connsiteY0" fmla="*/ 2878 h 212729"/>
                <a:gd name="connsiteX1" fmla="*/ 24572 w 130935"/>
                <a:gd name="connsiteY1" fmla="*/ 0 h 212729"/>
                <a:gd name="connsiteX2" fmla="*/ 130935 w 130935"/>
                <a:gd name="connsiteY2" fmla="*/ 106365 h 212729"/>
                <a:gd name="connsiteX3" fmla="*/ 24572 w 130935"/>
                <a:gd name="connsiteY3" fmla="*/ 212729 h 212729"/>
                <a:gd name="connsiteX0" fmla="*/ 0 w 130935"/>
                <a:gd name="connsiteY0" fmla="*/ 2878 h 212729"/>
                <a:gd name="connsiteX1" fmla="*/ 0 w 130935"/>
                <a:gd name="connsiteY1" fmla="*/ 2878 h 212729"/>
                <a:gd name="connsiteX2" fmla="*/ 24572 w 130935"/>
                <a:gd name="connsiteY2" fmla="*/ 0 h 212729"/>
                <a:gd name="connsiteX3" fmla="*/ 130935 w 130935"/>
                <a:gd name="connsiteY3" fmla="*/ 106365 h 212729"/>
                <a:gd name="connsiteX4" fmla="*/ 24572 w 130935"/>
                <a:gd name="connsiteY4" fmla="*/ 212729 h 212729"/>
                <a:gd name="connsiteX5" fmla="*/ 24572 w 130935"/>
                <a:gd name="connsiteY5" fmla="*/ 106365 h 212729"/>
                <a:gd name="connsiteX6" fmla="*/ 0 w 130935"/>
                <a:gd name="connsiteY6" fmla="*/ 2878 h 212729"/>
                <a:gd name="connsiteX0" fmla="*/ 24572 w 130935"/>
                <a:gd name="connsiteY0" fmla="*/ 0 h 212729"/>
                <a:gd name="connsiteX1" fmla="*/ 130935 w 130935"/>
                <a:gd name="connsiteY1" fmla="*/ 106365 h 212729"/>
                <a:gd name="connsiteX2" fmla="*/ 24572 w 130935"/>
                <a:gd name="connsiteY2" fmla="*/ 212729 h 212729"/>
                <a:gd name="connsiteX0" fmla="*/ 0 w 130935"/>
                <a:gd name="connsiteY0" fmla="*/ 2878 h 212729"/>
                <a:gd name="connsiteX1" fmla="*/ 0 w 130935"/>
                <a:gd name="connsiteY1" fmla="*/ 2878 h 212729"/>
                <a:gd name="connsiteX2" fmla="*/ 24572 w 130935"/>
                <a:gd name="connsiteY2" fmla="*/ 0 h 212729"/>
                <a:gd name="connsiteX3" fmla="*/ 130935 w 130935"/>
                <a:gd name="connsiteY3" fmla="*/ 106365 h 212729"/>
                <a:gd name="connsiteX4" fmla="*/ 24572 w 130935"/>
                <a:gd name="connsiteY4" fmla="*/ 212729 h 212729"/>
                <a:gd name="connsiteX5" fmla="*/ 24572 w 130935"/>
                <a:gd name="connsiteY5" fmla="*/ 106365 h 212729"/>
                <a:gd name="connsiteX6" fmla="*/ 0 w 130935"/>
                <a:gd name="connsiteY6" fmla="*/ 2878 h 212729"/>
                <a:gd name="connsiteX0" fmla="*/ 130935 w 130935"/>
                <a:gd name="connsiteY0" fmla="*/ 106365 h 212729"/>
                <a:gd name="connsiteX1" fmla="*/ 24572 w 130935"/>
                <a:gd name="connsiteY1" fmla="*/ 212729 h 212729"/>
                <a:gd name="connsiteX0" fmla="*/ 24572 w 130935"/>
                <a:gd name="connsiteY0" fmla="*/ 106365 h 212729"/>
                <a:gd name="connsiteX1" fmla="*/ 0 w 130935"/>
                <a:gd name="connsiteY1" fmla="*/ 2878 h 212729"/>
                <a:gd name="connsiteX2" fmla="*/ 24572 w 130935"/>
                <a:gd name="connsiteY2" fmla="*/ 0 h 212729"/>
                <a:gd name="connsiteX3" fmla="*/ 130935 w 130935"/>
                <a:gd name="connsiteY3" fmla="*/ 106365 h 212729"/>
                <a:gd name="connsiteX4" fmla="*/ 24572 w 130935"/>
                <a:gd name="connsiteY4" fmla="*/ 212729 h 212729"/>
                <a:gd name="connsiteX5" fmla="*/ 24572 w 130935"/>
                <a:gd name="connsiteY5" fmla="*/ 106365 h 212729"/>
                <a:gd name="connsiteX0" fmla="*/ 130935 w 130935"/>
                <a:gd name="connsiteY0" fmla="*/ 106365 h 212729"/>
                <a:gd name="connsiteX1" fmla="*/ 24572 w 130935"/>
                <a:gd name="connsiteY1" fmla="*/ 212729 h 212729"/>
                <a:gd name="connsiteX0" fmla="*/ 24572 w 131066"/>
                <a:gd name="connsiteY0" fmla="*/ 103487 h 209851"/>
                <a:gd name="connsiteX1" fmla="*/ 0 w 131066"/>
                <a:gd name="connsiteY1" fmla="*/ 0 h 209851"/>
                <a:gd name="connsiteX2" fmla="*/ 130935 w 131066"/>
                <a:gd name="connsiteY2" fmla="*/ 103487 h 209851"/>
                <a:gd name="connsiteX3" fmla="*/ 24572 w 131066"/>
                <a:gd name="connsiteY3" fmla="*/ 209851 h 209851"/>
                <a:gd name="connsiteX4" fmla="*/ 24572 w 131066"/>
                <a:gd name="connsiteY4" fmla="*/ 103487 h 209851"/>
                <a:gd name="connsiteX0" fmla="*/ 130935 w 131066"/>
                <a:gd name="connsiteY0" fmla="*/ 103487 h 209851"/>
                <a:gd name="connsiteX1" fmla="*/ 24572 w 131066"/>
                <a:gd name="connsiteY1" fmla="*/ 209851 h 209851"/>
                <a:gd name="connsiteX0" fmla="*/ 7045 w 113539"/>
                <a:gd name="connsiteY0" fmla="*/ 0 h 106364"/>
                <a:gd name="connsiteX1" fmla="*/ 113408 w 113539"/>
                <a:gd name="connsiteY1" fmla="*/ 0 h 106364"/>
                <a:gd name="connsiteX2" fmla="*/ 7045 w 113539"/>
                <a:gd name="connsiteY2" fmla="*/ 106364 h 106364"/>
                <a:gd name="connsiteX3" fmla="*/ 7045 w 113539"/>
                <a:gd name="connsiteY3" fmla="*/ 0 h 106364"/>
                <a:gd name="connsiteX0" fmla="*/ 113408 w 113539"/>
                <a:gd name="connsiteY0" fmla="*/ 0 h 106364"/>
                <a:gd name="connsiteX1" fmla="*/ 7045 w 113539"/>
                <a:gd name="connsiteY1" fmla="*/ 106364 h 106364"/>
                <a:gd name="connsiteX0" fmla="*/ 7045 w 114609"/>
                <a:gd name="connsiteY0" fmla="*/ 19102 h 125466"/>
                <a:gd name="connsiteX1" fmla="*/ 113408 w 114609"/>
                <a:gd name="connsiteY1" fmla="*/ 19102 h 125466"/>
                <a:gd name="connsiteX2" fmla="*/ 7045 w 114609"/>
                <a:gd name="connsiteY2" fmla="*/ 125466 h 125466"/>
                <a:gd name="connsiteX3" fmla="*/ 7045 w 114609"/>
                <a:gd name="connsiteY3" fmla="*/ 19102 h 125466"/>
                <a:gd name="connsiteX0" fmla="*/ 113408 w 114609"/>
                <a:gd name="connsiteY0" fmla="*/ 19102 h 125466"/>
                <a:gd name="connsiteX1" fmla="*/ 7045 w 114609"/>
                <a:gd name="connsiteY1" fmla="*/ 125466 h 125466"/>
                <a:gd name="connsiteX0" fmla="*/ 7045 w 116947"/>
                <a:gd name="connsiteY0" fmla="*/ 14579 h 120943"/>
                <a:gd name="connsiteX1" fmla="*/ 113408 w 116947"/>
                <a:gd name="connsiteY1" fmla="*/ 14579 h 120943"/>
                <a:gd name="connsiteX2" fmla="*/ 7045 w 116947"/>
                <a:gd name="connsiteY2" fmla="*/ 120943 h 120943"/>
                <a:gd name="connsiteX3" fmla="*/ 7045 w 116947"/>
                <a:gd name="connsiteY3" fmla="*/ 14579 h 120943"/>
                <a:gd name="connsiteX0" fmla="*/ 113408 w 116947"/>
                <a:gd name="connsiteY0" fmla="*/ 14579 h 120943"/>
                <a:gd name="connsiteX1" fmla="*/ 7045 w 116947"/>
                <a:gd name="connsiteY1" fmla="*/ 120943 h 120943"/>
                <a:gd name="connsiteX0" fmla="*/ 7045 w 113631"/>
                <a:gd name="connsiteY0" fmla="*/ 43231 h 149595"/>
                <a:gd name="connsiteX1" fmla="*/ 113408 w 113631"/>
                <a:gd name="connsiteY1" fmla="*/ 43231 h 149595"/>
                <a:gd name="connsiteX2" fmla="*/ 7045 w 113631"/>
                <a:gd name="connsiteY2" fmla="*/ 149595 h 149595"/>
                <a:gd name="connsiteX3" fmla="*/ 7045 w 113631"/>
                <a:gd name="connsiteY3" fmla="*/ 43231 h 149595"/>
                <a:gd name="connsiteX0" fmla="*/ 113408 w 113631"/>
                <a:gd name="connsiteY0" fmla="*/ 43231 h 149595"/>
                <a:gd name="connsiteX1" fmla="*/ 7045 w 113631"/>
                <a:gd name="connsiteY1" fmla="*/ 149595 h 149595"/>
                <a:gd name="connsiteX0" fmla="*/ 71034 w 111065"/>
                <a:gd name="connsiteY0" fmla="*/ 0 h 183367"/>
                <a:gd name="connsiteX1" fmla="*/ 106676 w 111065"/>
                <a:gd name="connsiteY1" fmla="*/ 75780 h 183367"/>
                <a:gd name="connsiteX2" fmla="*/ 313 w 111065"/>
                <a:gd name="connsiteY2" fmla="*/ 182144 h 183367"/>
                <a:gd name="connsiteX3" fmla="*/ 71034 w 111065"/>
                <a:gd name="connsiteY3" fmla="*/ 0 h 183367"/>
                <a:gd name="connsiteX0" fmla="*/ 106676 w 111065"/>
                <a:gd name="connsiteY0" fmla="*/ 75780 h 183367"/>
                <a:gd name="connsiteX1" fmla="*/ 313 w 111065"/>
                <a:gd name="connsiteY1" fmla="*/ 182144 h 183367"/>
                <a:gd name="connsiteX0" fmla="*/ 106675 w 106675"/>
                <a:gd name="connsiteY0" fmla="*/ 43939 h 151526"/>
                <a:gd name="connsiteX1" fmla="*/ 312 w 106675"/>
                <a:gd name="connsiteY1" fmla="*/ 150303 h 151526"/>
                <a:gd name="connsiteX2" fmla="*/ 95920 w 106675"/>
                <a:gd name="connsiteY2" fmla="*/ 0 h 151526"/>
                <a:gd name="connsiteX0" fmla="*/ 106675 w 106675"/>
                <a:gd name="connsiteY0" fmla="*/ 43939 h 151526"/>
                <a:gd name="connsiteX1" fmla="*/ 312 w 106675"/>
                <a:gd name="connsiteY1" fmla="*/ 150303 h 151526"/>
                <a:gd name="connsiteX0" fmla="*/ 106675 w 106675"/>
                <a:gd name="connsiteY0" fmla="*/ 55783 h 163370"/>
                <a:gd name="connsiteX1" fmla="*/ 312 w 106675"/>
                <a:gd name="connsiteY1" fmla="*/ 162147 h 163370"/>
                <a:gd name="connsiteX2" fmla="*/ 95920 w 106675"/>
                <a:gd name="connsiteY2" fmla="*/ 11844 h 163370"/>
                <a:gd name="connsiteX3" fmla="*/ 96067 w 106675"/>
                <a:gd name="connsiteY3" fmla="*/ 9455 h 163370"/>
                <a:gd name="connsiteX0" fmla="*/ 106675 w 106675"/>
                <a:gd name="connsiteY0" fmla="*/ 55783 h 163370"/>
                <a:gd name="connsiteX1" fmla="*/ 312 w 106675"/>
                <a:gd name="connsiteY1" fmla="*/ 162147 h 163370"/>
                <a:gd name="connsiteX0" fmla="*/ 106675 w 115515"/>
                <a:gd name="connsiteY0" fmla="*/ 52508 h 160095"/>
                <a:gd name="connsiteX1" fmla="*/ 312 w 115515"/>
                <a:gd name="connsiteY1" fmla="*/ 158872 h 160095"/>
                <a:gd name="connsiteX2" fmla="*/ 95920 w 115515"/>
                <a:gd name="connsiteY2" fmla="*/ 8569 h 160095"/>
                <a:gd name="connsiteX3" fmla="*/ 115515 w 115515"/>
                <a:gd name="connsiteY3" fmla="*/ 22015 h 160095"/>
                <a:gd name="connsiteX0" fmla="*/ 106675 w 115515"/>
                <a:gd name="connsiteY0" fmla="*/ 52508 h 160095"/>
                <a:gd name="connsiteX1" fmla="*/ 312 w 115515"/>
                <a:gd name="connsiteY1" fmla="*/ 158872 h 160095"/>
                <a:gd name="connsiteX0" fmla="*/ 106675 w 108078"/>
                <a:gd name="connsiteY0" fmla="*/ 49665 h 157252"/>
                <a:gd name="connsiteX1" fmla="*/ 312 w 108078"/>
                <a:gd name="connsiteY1" fmla="*/ 156029 h 157252"/>
                <a:gd name="connsiteX2" fmla="*/ 95920 w 108078"/>
                <a:gd name="connsiteY2" fmla="*/ 5726 h 157252"/>
                <a:gd name="connsiteX3" fmla="*/ 107559 w 108078"/>
                <a:gd name="connsiteY3" fmla="*/ 47448 h 157252"/>
                <a:gd name="connsiteX0" fmla="*/ 106675 w 108078"/>
                <a:gd name="connsiteY0" fmla="*/ 49665 h 157252"/>
                <a:gd name="connsiteX1" fmla="*/ 312 w 108078"/>
                <a:gd name="connsiteY1" fmla="*/ 156029 h 157252"/>
                <a:gd name="connsiteX0" fmla="*/ 176201 w 177604"/>
                <a:gd name="connsiteY0" fmla="*/ 49665 h 157252"/>
                <a:gd name="connsiteX1" fmla="*/ 69838 w 177604"/>
                <a:gd name="connsiteY1" fmla="*/ 156029 h 157252"/>
                <a:gd name="connsiteX2" fmla="*/ 165446 w 177604"/>
                <a:gd name="connsiteY2" fmla="*/ 5726 h 157252"/>
                <a:gd name="connsiteX3" fmla="*/ 177085 w 177604"/>
                <a:gd name="connsiteY3" fmla="*/ 47448 h 157252"/>
                <a:gd name="connsiteX0" fmla="*/ 176201 w 177604"/>
                <a:gd name="connsiteY0" fmla="*/ 49665 h 157252"/>
                <a:gd name="connsiteX1" fmla="*/ 0 w 177604"/>
                <a:gd name="connsiteY1" fmla="*/ 137932 h 157252"/>
                <a:gd name="connsiteX0" fmla="*/ 176201 w 177604"/>
                <a:gd name="connsiteY0" fmla="*/ 49665 h 195515"/>
                <a:gd name="connsiteX1" fmla="*/ 69838 w 177604"/>
                <a:gd name="connsiteY1" fmla="*/ 156029 h 195515"/>
                <a:gd name="connsiteX2" fmla="*/ 165446 w 177604"/>
                <a:gd name="connsiteY2" fmla="*/ 5726 h 195515"/>
                <a:gd name="connsiteX3" fmla="*/ 177085 w 177604"/>
                <a:gd name="connsiteY3" fmla="*/ 47448 h 195515"/>
                <a:gd name="connsiteX0" fmla="*/ 176201 w 177604"/>
                <a:gd name="connsiteY0" fmla="*/ 49665 h 195515"/>
                <a:gd name="connsiteX1" fmla="*/ 0 w 177604"/>
                <a:gd name="connsiteY1" fmla="*/ 137932 h 195515"/>
                <a:gd name="connsiteX0" fmla="*/ 176201 w 206339"/>
                <a:gd name="connsiteY0" fmla="*/ 49665 h 195515"/>
                <a:gd name="connsiteX1" fmla="*/ 69838 w 206339"/>
                <a:gd name="connsiteY1" fmla="*/ 156029 h 195515"/>
                <a:gd name="connsiteX2" fmla="*/ 165446 w 206339"/>
                <a:gd name="connsiteY2" fmla="*/ 5726 h 195515"/>
                <a:gd name="connsiteX3" fmla="*/ 177085 w 206339"/>
                <a:gd name="connsiteY3" fmla="*/ 47448 h 195515"/>
                <a:gd name="connsiteX0" fmla="*/ 176201 w 206339"/>
                <a:gd name="connsiteY0" fmla="*/ 49665 h 195515"/>
                <a:gd name="connsiteX1" fmla="*/ 0 w 206339"/>
                <a:gd name="connsiteY1" fmla="*/ 137932 h 195515"/>
                <a:gd name="connsiteX0" fmla="*/ 176201 w 177604"/>
                <a:gd name="connsiteY0" fmla="*/ 49665 h 195515"/>
                <a:gd name="connsiteX1" fmla="*/ 165446 w 177604"/>
                <a:gd name="connsiteY1" fmla="*/ 5726 h 195515"/>
                <a:gd name="connsiteX2" fmla="*/ 177085 w 177604"/>
                <a:gd name="connsiteY2" fmla="*/ 47448 h 195515"/>
                <a:gd name="connsiteX0" fmla="*/ 176201 w 177604"/>
                <a:gd name="connsiteY0" fmla="*/ 49665 h 195515"/>
                <a:gd name="connsiteX1" fmla="*/ 0 w 177604"/>
                <a:gd name="connsiteY1" fmla="*/ 137932 h 195515"/>
                <a:gd name="connsiteX0" fmla="*/ 176201 w 177085"/>
                <a:gd name="connsiteY0" fmla="*/ 2217 h 148067"/>
                <a:gd name="connsiteX1" fmla="*/ 177085 w 177085"/>
                <a:gd name="connsiteY1" fmla="*/ 0 h 148067"/>
                <a:gd name="connsiteX0" fmla="*/ 176201 w 177085"/>
                <a:gd name="connsiteY0" fmla="*/ 2217 h 148067"/>
                <a:gd name="connsiteX1" fmla="*/ 0 w 177085"/>
                <a:gd name="connsiteY1" fmla="*/ 90484 h 148067"/>
                <a:gd name="connsiteX0" fmla="*/ 176201 w 177085"/>
                <a:gd name="connsiteY0" fmla="*/ 2217 h 148067"/>
                <a:gd name="connsiteX1" fmla="*/ 177085 w 177085"/>
                <a:gd name="connsiteY1" fmla="*/ 0 h 148067"/>
                <a:gd name="connsiteX0" fmla="*/ 176201 w 177085"/>
                <a:gd name="connsiteY0" fmla="*/ 2217 h 148067"/>
                <a:gd name="connsiteX1" fmla="*/ 0 w 177085"/>
                <a:gd name="connsiteY1" fmla="*/ 90484 h 148067"/>
                <a:gd name="connsiteX2" fmla="*/ 176201 w 177085"/>
                <a:gd name="connsiteY2" fmla="*/ 2217 h 148067"/>
                <a:gd name="connsiteX0" fmla="*/ 176201 w 201088"/>
                <a:gd name="connsiteY0" fmla="*/ 2217 h 148067"/>
                <a:gd name="connsiteX1" fmla="*/ 177085 w 201088"/>
                <a:gd name="connsiteY1" fmla="*/ 0 h 148067"/>
                <a:gd name="connsiteX0" fmla="*/ 176201 w 201088"/>
                <a:gd name="connsiteY0" fmla="*/ 2217 h 148067"/>
                <a:gd name="connsiteX1" fmla="*/ 0 w 201088"/>
                <a:gd name="connsiteY1" fmla="*/ 90484 h 148067"/>
                <a:gd name="connsiteX2" fmla="*/ 201088 w 201088"/>
                <a:gd name="connsiteY2" fmla="*/ 34058 h 148067"/>
                <a:gd name="connsiteX0" fmla="*/ 228826 w 229710"/>
                <a:gd name="connsiteY0" fmla="*/ 2217 h 90489"/>
                <a:gd name="connsiteX1" fmla="*/ 229710 w 229710"/>
                <a:gd name="connsiteY1" fmla="*/ 0 h 90489"/>
                <a:gd name="connsiteX0" fmla="*/ 228826 w 229710"/>
                <a:gd name="connsiteY0" fmla="*/ 2217 h 90489"/>
                <a:gd name="connsiteX1" fmla="*/ 52625 w 229710"/>
                <a:gd name="connsiteY1" fmla="*/ 90484 h 90489"/>
                <a:gd name="connsiteX2" fmla="*/ 0 w 229710"/>
                <a:gd name="connsiteY2" fmla="*/ 6913 h 90489"/>
                <a:gd name="connsiteX0" fmla="*/ 228826 w 229710"/>
                <a:gd name="connsiteY0" fmla="*/ 2217 h 139122"/>
                <a:gd name="connsiteX1" fmla="*/ 229710 w 229710"/>
                <a:gd name="connsiteY1" fmla="*/ 0 h 139122"/>
                <a:gd name="connsiteX0" fmla="*/ 228826 w 229710"/>
                <a:gd name="connsiteY0" fmla="*/ 2217 h 139122"/>
                <a:gd name="connsiteX1" fmla="*/ 115390 w 229710"/>
                <a:gd name="connsiteY1" fmla="*/ 139119 h 139122"/>
                <a:gd name="connsiteX2" fmla="*/ 0 w 229710"/>
                <a:gd name="connsiteY2" fmla="*/ 6913 h 139122"/>
                <a:gd name="connsiteX0" fmla="*/ 228826 w 229710"/>
                <a:gd name="connsiteY0" fmla="*/ 2217 h 139120"/>
                <a:gd name="connsiteX1" fmla="*/ 229710 w 229710"/>
                <a:gd name="connsiteY1" fmla="*/ 0 h 139120"/>
                <a:gd name="connsiteX0" fmla="*/ 228826 w 229710"/>
                <a:gd name="connsiteY0" fmla="*/ 2217 h 139120"/>
                <a:gd name="connsiteX1" fmla="*/ 115390 w 229710"/>
                <a:gd name="connsiteY1" fmla="*/ 139119 h 139120"/>
                <a:gd name="connsiteX2" fmla="*/ 0 w 229710"/>
                <a:gd name="connsiteY2" fmla="*/ 6913 h 139120"/>
                <a:gd name="connsiteX0" fmla="*/ 226174 w 227058"/>
                <a:gd name="connsiteY0" fmla="*/ 2217 h 139124"/>
                <a:gd name="connsiteX1" fmla="*/ 227058 w 227058"/>
                <a:gd name="connsiteY1" fmla="*/ 0 h 139124"/>
                <a:gd name="connsiteX0" fmla="*/ 226174 w 227058"/>
                <a:gd name="connsiteY0" fmla="*/ 2217 h 139124"/>
                <a:gd name="connsiteX1" fmla="*/ 112738 w 227058"/>
                <a:gd name="connsiteY1" fmla="*/ 139119 h 139124"/>
                <a:gd name="connsiteX2" fmla="*/ 0 w 227058"/>
                <a:gd name="connsiteY2" fmla="*/ 8044 h 139124"/>
                <a:gd name="connsiteX0" fmla="*/ 226174 w 227058"/>
                <a:gd name="connsiteY0" fmla="*/ 2217 h 139124"/>
                <a:gd name="connsiteX1" fmla="*/ 227058 w 227058"/>
                <a:gd name="connsiteY1" fmla="*/ 0 h 139124"/>
                <a:gd name="connsiteX0" fmla="*/ 226174 w 227058"/>
                <a:gd name="connsiteY0" fmla="*/ 2217 h 139124"/>
                <a:gd name="connsiteX1" fmla="*/ 112738 w 227058"/>
                <a:gd name="connsiteY1" fmla="*/ 139119 h 139124"/>
                <a:gd name="connsiteX2" fmla="*/ 0 w 227058"/>
                <a:gd name="connsiteY2" fmla="*/ 8044 h 139124"/>
                <a:gd name="connsiteX0" fmla="*/ 226174 w 227058"/>
                <a:gd name="connsiteY0" fmla="*/ 2217 h 140255"/>
                <a:gd name="connsiteX1" fmla="*/ 227058 w 227058"/>
                <a:gd name="connsiteY1" fmla="*/ 0 h 140255"/>
                <a:gd name="connsiteX0" fmla="*/ 226174 w 227058"/>
                <a:gd name="connsiteY0" fmla="*/ 2217 h 140255"/>
                <a:gd name="connsiteX1" fmla="*/ 111854 w 227058"/>
                <a:gd name="connsiteY1" fmla="*/ 140250 h 140255"/>
                <a:gd name="connsiteX2" fmla="*/ 0 w 227058"/>
                <a:gd name="connsiteY2" fmla="*/ 8044 h 140255"/>
                <a:gd name="connsiteX0" fmla="*/ 226174 w 227058"/>
                <a:gd name="connsiteY0" fmla="*/ 2217 h 150364"/>
                <a:gd name="connsiteX1" fmla="*/ 227058 w 227058"/>
                <a:gd name="connsiteY1" fmla="*/ 0 h 150364"/>
                <a:gd name="connsiteX0" fmla="*/ 226174 w 227058"/>
                <a:gd name="connsiteY0" fmla="*/ 2217 h 150364"/>
                <a:gd name="connsiteX1" fmla="*/ 111854 w 227058"/>
                <a:gd name="connsiteY1" fmla="*/ 140250 h 150364"/>
                <a:gd name="connsiteX2" fmla="*/ 0 w 227058"/>
                <a:gd name="connsiteY2" fmla="*/ 8044 h 150364"/>
                <a:gd name="connsiteX0" fmla="*/ 226174 w 227058"/>
                <a:gd name="connsiteY0" fmla="*/ 2217 h 140265"/>
                <a:gd name="connsiteX1" fmla="*/ 227058 w 227058"/>
                <a:gd name="connsiteY1" fmla="*/ 0 h 140265"/>
                <a:gd name="connsiteX0" fmla="*/ 226174 w 227058"/>
                <a:gd name="connsiteY0" fmla="*/ 2217 h 140265"/>
                <a:gd name="connsiteX1" fmla="*/ 111854 w 227058"/>
                <a:gd name="connsiteY1" fmla="*/ 140250 h 140265"/>
                <a:gd name="connsiteX2" fmla="*/ 0 w 227058"/>
                <a:gd name="connsiteY2" fmla="*/ 8044 h 140265"/>
                <a:gd name="connsiteX0" fmla="*/ 226174 w 227058"/>
                <a:gd name="connsiteY0" fmla="*/ 2217 h 140267"/>
                <a:gd name="connsiteX1" fmla="*/ 227058 w 227058"/>
                <a:gd name="connsiteY1" fmla="*/ 0 h 140267"/>
                <a:gd name="connsiteX0" fmla="*/ 226174 w 227058"/>
                <a:gd name="connsiteY0" fmla="*/ 2217 h 140267"/>
                <a:gd name="connsiteX1" fmla="*/ 111854 w 227058"/>
                <a:gd name="connsiteY1" fmla="*/ 140250 h 140267"/>
                <a:gd name="connsiteX2" fmla="*/ 0 w 227058"/>
                <a:gd name="connsiteY2" fmla="*/ 8044 h 140267"/>
                <a:gd name="connsiteX0" fmla="*/ 226174 w 227058"/>
                <a:gd name="connsiteY0" fmla="*/ 2217 h 140267"/>
                <a:gd name="connsiteX1" fmla="*/ 227058 w 227058"/>
                <a:gd name="connsiteY1" fmla="*/ 0 h 140267"/>
                <a:gd name="connsiteX0" fmla="*/ 226174 w 227058"/>
                <a:gd name="connsiteY0" fmla="*/ 2217 h 140267"/>
                <a:gd name="connsiteX1" fmla="*/ 111854 w 227058"/>
                <a:gd name="connsiteY1" fmla="*/ 140250 h 140267"/>
                <a:gd name="connsiteX2" fmla="*/ 0 w 227058"/>
                <a:gd name="connsiteY2" fmla="*/ 8044 h 140267"/>
                <a:gd name="connsiteX0" fmla="*/ 226174 w 227058"/>
                <a:gd name="connsiteY0" fmla="*/ 2217 h 140267"/>
                <a:gd name="connsiteX1" fmla="*/ 227058 w 227058"/>
                <a:gd name="connsiteY1" fmla="*/ 0 h 140267"/>
                <a:gd name="connsiteX0" fmla="*/ 226174 w 227058"/>
                <a:gd name="connsiteY0" fmla="*/ 2217 h 140267"/>
                <a:gd name="connsiteX1" fmla="*/ 111854 w 227058"/>
                <a:gd name="connsiteY1" fmla="*/ 140250 h 140267"/>
                <a:gd name="connsiteX2" fmla="*/ 0 w 227058"/>
                <a:gd name="connsiteY2" fmla="*/ 8044 h 140267"/>
                <a:gd name="connsiteX0" fmla="*/ 226174 w 246507"/>
                <a:gd name="connsiteY0" fmla="*/ 2217 h 149199"/>
                <a:gd name="connsiteX1" fmla="*/ 227058 w 246507"/>
                <a:gd name="connsiteY1" fmla="*/ 0 h 149199"/>
                <a:gd name="connsiteX0" fmla="*/ 246507 w 246507"/>
                <a:gd name="connsiteY0" fmla="*/ 91570 h 149199"/>
                <a:gd name="connsiteX1" fmla="*/ 111854 w 246507"/>
                <a:gd name="connsiteY1" fmla="*/ 140250 h 149199"/>
                <a:gd name="connsiteX2" fmla="*/ 0 w 246507"/>
                <a:gd name="connsiteY2" fmla="*/ 8044 h 149199"/>
                <a:gd name="connsiteX0" fmla="*/ 226174 w 246507"/>
                <a:gd name="connsiteY0" fmla="*/ 2217 h 149199"/>
                <a:gd name="connsiteX1" fmla="*/ 227058 w 246507"/>
                <a:gd name="connsiteY1" fmla="*/ 0 h 149199"/>
                <a:gd name="connsiteX0" fmla="*/ 246507 w 246507"/>
                <a:gd name="connsiteY0" fmla="*/ 91570 h 149199"/>
                <a:gd name="connsiteX1" fmla="*/ 111854 w 246507"/>
                <a:gd name="connsiteY1" fmla="*/ 140250 h 149199"/>
                <a:gd name="connsiteX2" fmla="*/ 0 w 246507"/>
                <a:gd name="connsiteY2" fmla="*/ 8044 h 149199"/>
                <a:gd name="connsiteX0" fmla="*/ 226174 w 246507"/>
                <a:gd name="connsiteY0" fmla="*/ 2217 h 149199"/>
                <a:gd name="connsiteX1" fmla="*/ 227058 w 246507"/>
                <a:gd name="connsiteY1" fmla="*/ 0 h 149199"/>
                <a:gd name="connsiteX0" fmla="*/ 246507 w 246507"/>
                <a:gd name="connsiteY0" fmla="*/ 91570 h 149199"/>
                <a:gd name="connsiteX1" fmla="*/ 111854 w 246507"/>
                <a:gd name="connsiteY1" fmla="*/ 140250 h 149199"/>
                <a:gd name="connsiteX2" fmla="*/ 0 w 246507"/>
                <a:gd name="connsiteY2" fmla="*/ 8044 h 149199"/>
                <a:gd name="connsiteX0" fmla="*/ 201421 w 221754"/>
                <a:gd name="connsiteY0" fmla="*/ 20187 h 169090"/>
                <a:gd name="connsiteX1" fmla="*/ 202305 w 221754"/>
                <a:gd name="connsiteY1" fmla="*/ 17970 h 169090"/>
                <a:gd name="connsiteX0" fmla="*/ 221754 w 221754"/>
                <a:gd name="connsiteY0" fmla="*/ 109540 h 169090"/>
                <a:gd name="connsiteX1" fmla="*/ 87101 w 221754"/>
                <a:gd name="connsiteY1" fmla="*/ 158220 h 169090"/>
                <a:gd name="connsiteX2" fmla="*/ 0 w 221754"/>
                <a:gd name="connsiteY2" fmla="*/ 0 h 169090"/>
                <a:gd name="connsiteX0" fmla="*/ 201421 w 221754"/>
                <a:gd name="connsiteY0" fmla="*/ 20187 h 179059"/>
                <a:gd name="connsiteX1" fmla="*/ 202305 w 221754"/>
                <a:gd name="connsiteY1" fmla="*/ 17970 h 179059"/>
                <a:gd name="connsiteX0" fmla="*/ 221754 w 221754"/>
                <a:gd name="connsiteY0" fmla="*/ 109540 h 179059"/>
                <a:gd name="connsiteX1" fmla="*/ 87101 w 221754"/>
                <a:gd name="connsiteY1" fmla="*/ 158220 h 179059"/>
                <a:gd name="connsiteX2" fmla="*/ 0 w 221754"/>
                <a:gd name="connsiteY2" fmla="*/ 0 h 179059"/>
                <a:gd name="connsiteX0" fmla="*/ 201421 w 221754"/>
                <a:gd name="connsiteY0" fmla="*/ 20187 h 179059"/>
                <a:gd name="connsiteX1" fmla="*/ 202305 w 221754"/>
                <a:gd name="connsiteY1" fmla="*/ 17970 h 179059"/>
                <a:gd name="connsiteX0" fmla="*/ 221754 w 221754"/>
                <a:gd name="connsiteY0" fmla="*/ 109540 h 179059"/>
                <a:gd name="connsiteX1" fmla="*/ 87101 w 221754"/>
                <a:gd name="connsiteY1" fmla="*/ 158220 h 179059"/>
                <a:gd name="connsiteX2" fmla="*/ 0 w 221754"/>
                <a:gd name="connsiteY2" fmla="*/ 0 h 179059"/>
                <a:gd name="connsiteX0" fmla="*/ 265954 w 286287"/>
                <a:gd name="connsiteY0" fmla="*/ 2217 h 153616"/>
                <a:gd name="connsiteX1" fmla="*/ 266838 w 286287"/>
                <a:gd name="connsiteY1" fmla="*/ 0 h 153616"/>
                <a:gd name="connsiteX0" fmla="*/ 286287 w 286287"/>
                <a:gd name="connsiteY0" fmla="*/ 91570 h 153616"/>
                <a:gd name="connsiteX1" fmla="*/ 151634 w 286287"/>
                <a:gd name="connsiteY1" fmla="*/ 140250 h 153616"/>
                <a:gd name="connsiteX2" fmla="*/ 0 w 286287"/>
                <a:gd name="connsiteY2" fmla="*/ 99659 h 153616"/>
                <a:gd name="connsiteX0" fmla="*/ 257114 w 277447"/>
                <a:gd name="connsiteY0" fmla="*/ 2217 h 183356"/>
                <a:gd name="connsiteX1" fmla="*/ 257998 w 277447"/>
                <a:gd name="connsiteY1" fmla="*/ 0 h 183356"/>
                <a:gd name="connsiteX0" fmla="*/ 277447 w 277447"/>
                <a:gd name="connsiteY0" fmla="*/ 91570 h 183356"/>
                <a:gd name="connsiteX1" fmla="*/ 142794 w 277447"/>
                <a:gd name="connsiteY1" fmla="*/ 140250 h 183356"/>
                <a:gd name="connsiteX2" fmla="*/ 0 w 277447"/>
                <a:gd name="connsiteY2" fmla="*/ 183356 h 183356"/>
                <a:gd name="connsiteX0" fmla="*/ 257114 w 277447"/>
                <a:gd name="connsiteY0" fmla="*/ 2217 h 236425"/>
                <a:gd name="connsiteX1" fmla="*/ 257998 w 277447"/>
                <a:gd name="connsiteY1" fmla="*/ 0 h 236425"/>
                <a:gd name="connsiteX0" fmla="*/ 277447 w 277447"/>
                <a:gd name="connsiteY0" fmla="*/ 91570 h 236425"/>
                <a:gd name="connsiteX1" fmla="*/ 163126 w 277447"/>
                <a:gd name="connsiteY1" fmla="*/ 234127 h 236425"/>
                <a:gd name="connsiteX2" fmla="*/ 0 w 277447"/>
                <a:gd name="connsiteY2" fmla="*/ 183356 h 236425"/>
                <a:gd name="connsiteX0" fmla="*/ 257114 w 257998"/>
                <a:gd name="connsiteY0" fmla="*/ 2217 h 238578"/>
                <a:gd name="connsiteX1" fmla="*/ 257998 w 257998"/>
                <a:gd name="connsiteY1" fmla="*/ 0 h 238578"/>
                <a:gd name="connsiteX0" fmla="*/ 223522 w 257998"/>
                <a:gd name="connsiteY0" fmla="*/ 45197 h 238578"/>
                <a:gd name="connsiteX1" fmla="*/ 163126 w 257998"/>
                <a:gd name="connsiteY1" fmla="*/ 234127 h 238578"/>
                <a:gd name="connsiteX2" fmla="*/ 0 w 257998"/>
                <a:gd name="connsiteY2" fmla="*/ 183356 h 238578"/>
                <a:gd name="connsiteX0" fmla="*/ 257114 w 257998"/>
                <a:gd name="connsiteY0" fmla="*/ 2217 h 238578"/>
                <a:gd name="connsiteX1" fmla="*/ 257998 w 257998"/>
                <a:gd name="connsiteY1" fmla="*/ 0 h 238578"/>
                <a:gd name="connsiteX0" fmla="*/ 223522 w 257998"/>
                <a:gd name="connsiteY0" fmla="*/ 45197 h 238578"/>
                <a:gd name="connsiteX1" fmla="*/ 163126 w 257998"/>
                <a:gd name="connsiteY1" fmla="*/ 234127 h 238578"/>
                <a:gd name="connsiteX2" fmla="*/ 0 w 257998"/>
                <a:gd name="connsiteY2" fmla="*/ 183356 h 238578"/>
                <a:gd name="connsiteX0" fmla="*/ 257114 w 257998"/>
                <a:gd name="connsiteY0" fmla="*/ 2217 h 239277"/>
                <a:gd name="connsiteX1" fmla="*/ 257998 w 257998"/>
                <a:gd name="connsiteY1" fmla="*/ 0 h 239277"/>
                <a:gd name="connsiteX0" fmla="*/ 223522 w 257998"/>
                <a:gd name="connsiteY0" fmla="*/ 45197 h 239277"/>
                <a:gd name="connsiteX1" fmla="*/ 163126 w 257998"/>
                <a:gd name="connsiteY1" fmla="*/ 234127 h 239277"/>
                <a:gd name="connsiteX2" fmla="*/ 0 w 257998"/>
                <a:gd name="connsiteY2" fmla="*/ 183356 h 239277"/>
                <a:gd name="connsiteX0" fmla="*/ 221753 w 222637"/>
                <a:gd name="connsiteY0" fmla="*/ 2217 h 241679"/>
                <a:gd name="connsiteX1" fmla="*/ 222637 w 222637"/>
                <a:gd name="connsiteY1" fmla="*/ 0 h 241679"/>
                <a:gd name="connsiteX0" fmla="*/ 188161 w 222637"/>
                <a:gd name="connsiteY0" fmla="*/ 45197 h 241679"/>
                <a:gd name="connsiteX1" fmla="*/ 127765 w 222637"/>
                <a:gd name="connsiteY1" fmla="*/ 234127 h 241679"/>
                <a:gd name="connsiteX2" fmla="*/ 0 w 222637"/>
                <a:gd name="connsiteY2" fmla="*/ 207108 h 241679"/>
                <a:gd name="connsiteX0" fmla="*/ 221753 w 222637"/>
                <a:gd name="connsiteY0" fmla="*/ 2217 h 229838"/>
                <a:gd name="connsiteX1" fmla="*/ 222637 w 222637"/>
                <a:gd name="connsiteY1" fmla="*/ 0 h 229838"/>
                <a:gd name="connsiteX0" fmla="*/ 188161 w 222637"/>
                <a:gd name="connsiteY0" fmla="*/ 45197 h 229838"/>
                <a:gd name="connsiteX1" fmla="*/ 143677 w 222637"/>
                <a:gd name="connsiteY1" fmla="*/ 220555 h 229838"/>
                <a:gd name="connsiteX2" fmla="*/ 0 w 222637"/>
                <a:gd name="connsiteY2" fmla="*/ 207108 h 229838"/>
                <a:gd name="connsiteX0" fmla="*/ 184624 w 185508"/>
                <a:gd name="connsiteY0" fmla="*/ 2217 h 226894"/>
                <a:gd name="connsiteX1" fmla="*/ 185508 w 185508"/>
                <a:gd name="connsiteY1" fmla="*/ 0 h 226894"/>
                <a:gd name="connsiteX0" fmla="*/ 151032 w 185508"/>
                <a:gd name="connsiteY0" fmla="*/ 45197 h 226894"/>
                <a:gd name="connsiteX1" fmla="*/ 106548 w 185508"/>
                <a:gd name="connsiteY1" fmla="*/ 220555 h 226894"/>
                <a:gd name="connsiteX2" fmla="*/ 0 w 185508"/>
                <a:gd name="connsiteY2" fmla="*/ 191273 h 226894"/>
                <a:gd name="connsiteX0" fmla="*/ 184624 w 185508"/>
                <a:gd name="connsiteY0" fmla="*/ 2217 h 226894"/>
                <a:gd name="connsiteX1" fmla="*/ 185508 w 185508"/>
                <a:gd name="connsiteY1" fmla="*/ 0 h 226894"/>
                <a:gd name="connsiteX0" fmla="*/ 151032 w 185508"/>
                <a:gd name="connsiteY0" fmla="*/ 45197 h 226894"/>
                <a:gd name="connsiteX1" fmla="*/ 106548 w 185508"/>
                <a:gd name="connsiteY1" fmla="*/ 220555 h 226894"/>
                <a:gd name="connsiteX2" fmla="*/ 0 w 185508"/>
                <a:gd name="connsiteY2" fmla="*/ 191273 h 226894"/>
                <a:gd name="connsiteX0" fmla="*/ 184624 w 190433"/>
                <a:gd name="connsiteY0" fmla="*/ 2217 h 226894"/>
                <a:gd name="connsiteX1" fmla="*/ 185508 w 190433"/>
                <a:gd name="connsiteY1" fmla="*/ 0 h 226894"/>
                <a:gd name="connsiteX0" fmla="*/ 151032 w 190433"/>
                <a:gd name="connsiteY0" fmla="*/ 45197 h 226894"/>
                <a:gd name="connsiteX1" fmla="*/ 106548 w 190433"/>
                <a:gd name="connsiteY1" fmla="*/ 220555 h 226894"/>
                <a:gd name="connsiteX2" fmla="*/ 0 w 190433"/>
                <a:gd name="connsiteY2" fmla="*/ 191273 h 226894"/>
                <a:gd name="connsiteX0" fmla="*/ 184624 w 201611"/>
                <a:gd name="connsiteY0" fmla="*/ 2217 h 194122"/>
                <a:gd name="connsiteX1" fmla="*/ 185508 w 201611"/>
                <a:gd name="connsiteY1" fmla="*/ 0 h 194122"/>
                <a:gd name="connsiteX0" fmla="*/ 151032 w 201611"/>
                <a:gd name="connsiteY0" fmla="*/ 45197 h 194122"/>
                <a:gd name="connsiteX1" fmla="*/ 150749 w 201611"/>
                <a:gd name="connsiteY1" fmla="*/ 178707 h 194122"/>
                <a:gd name="connsiteX2" fmla="*/ 0 w 201611"/>
                <a:gd name="connsiteY2" fmla="*/ 191273 h 194122"/>
                <a:gd name="connsiteX0" fmla="*/ 184624 w 210376"/>
                <a:gd name="connsiteY0" fmla="*/ 2217 h 234649"/>
                <a:gd name="connsiteX1" fmla="*/ 185508 w 210376"/>
                <a:gd name="connsiteY1" fmla="*/ 0 h 234649"/>
                <a:gd name="connsiteX0" fmla="*/ 151032 w 210376"/>
                <a:gd name="connsiteY0" fmla="*/ 45197 h 234649"/>
                <a:gd name="connsiteX1" fmla="*/ 150749 w 210376"/>
                <a:gd name="connsiteY1" fmla="*/ 178707 h 234649"/>
                <a:gd name="connsiteX2" fmla="*/ 0 w 210376"/>
                <a:gd name="connsiteY2" fmla="*/ 191273 h 234649"/>
                <a:gd name="connsiteX0" fmla="*/ 184624 w 219726"/>
                <a:gd name="connsiteY0" fmla="*/ 2217 h 221817"/>
                <a:gd name="connsiteX1" fmla="*/ 185508 w 219726"/>
                <a:gd name="connsiteY1" fmla="*/ 0 h 221817"/>
                <a:gd name="connsiteX0" fmla="*/ 151032 w 219726"/>
                <a:gd name="connsiteY0" fmla="*/ 45197 h 221817"/>
                <a:gd name="connsiteX1" fmla="*/ 150749 w 219726"/>
                <a:gd name="connsiteY1" fmla="*/ 178707 h 221817"/>
                <a:gd name="connsiteX2" fmla="*/ 0 w 219726"/>
                <a:gd name="connsiteY2" fmla="*/ 191273 h 221817"/>
                <a:gd name="connsiteX0" fmla="*/ 33875 w 68977"/>
                <a:gd name="connsiteY0" fmla="*/ 2217 h 221817"/>
                <a:gd name="connsiteX1" fmla="*/ 34759 w 68977"/>
                <a:gd name="connsiteY1" fmla="*/ 0 h 221817"/>
                <a:gd name="connsiteX0" fmla="*/ 283 w 68977"/>
                <a:gd name="connsiteY0" fmla="*/ 45197 h 221817"/>
                <a:gd name="connsiteX1" fmla="*/ 0 w 68977"/>
                <a:gd name="connsiteY1" fmla="*/ 178707 h 221817"/>
                <a:gd name="connsiteX0" fmla="*/ 33875 w 93237"/>
                <a:gd name="connsiteY0" fmla="*/ 2217 h 178707"/>
                <a:gd name="connsiteX1" fmla="*/ 34759 w 93237"/>
                <a:gd name="connsiteY1" fmla="*/ 0 h 178707"/>
                <a:gd name="connsiteX0" fmla="*/ 283 w 93237"/>
                <a:gd name="connsiteY0" fmla="*/ 45197 h 178707"/>
                <a:gd name="connsiteX1" fmla="*/ 0 w 93237"/>
                <a:gd name="connsiteY1" fmla="*/ 178707 h 178707"/>
                <a:gd name="connsiteX0" fmla="*/ 33875 w 93897"/>
                <a:gd name="connsiteY0" fmla="*/ 2217 h 178707"/>
                <a:gd name="connsiteX1" fmla="*/ 34759 w 93897"/>
                <a:gd name="connsiteY1" fmla="*/ 0 h 178707"/>
                <a:gd name="connsiteX0" fmla="*/ 283 w 93897"/>
                <a:gd name="connsiteY0" fmla="*/ 45197 h 178707"/>
                <a:gd name="connsiteX1" fmla="*/ 0 w 93897"/>
                <a:gd name="connsiteY1" fmla="*/ 178707 h 178707"/>
                <a:gd name="connsiteX0" fmla="*/ 136234 w 144370"/>
                <a:gd name="connsiteY0" fmla="*/ 2217 h 178707"/>
                <a:gd name="connsiteX1" fmla="*/ 137118 w 144370"/>
                <a:gd name="connsiteY1" fmla="*/ 0 h 178707"/>
                <a:gd name="connsiteX0" fmla="*/ 102642 w 144370"/>
                <a:gd name="connsiteY0" fmla="*/ 45197 h 178707"/>
                <a:gd name="connsiteX1" fmla="*/ 1862 w 144370"/>
                <a:gd name="connsiteY1" fmla="*/ 145903 h 178707"/>
                <a:gd name="connsiteX2" fmla="*/ 102359 w 144370"/>
                <a:gd name="connsiteY2" fmla="*/ 178707 h 178707"/>
                <a:gd name="connsiteX0" fmla="*/ 33875 w 109306"/>
                <a:gd name="connsiteY0" fmla="*/ 2217 h 178707"/>
                <a:gd name="connsiteX1" fmla="*/ 34759 w 109306"/>
                <a:gd name="connsiteY1" fmla="*/ 0 h 178707"/>
                <a:gd name="connsiteX0" fmla="*/ 283 w 109306"/>
                <a:gd name="connsiteY0" fmla="*/ 45197 h 178707"/>
                <a:gd name="connsiteX1" fmla="*/ 90451 w 109306"/>
                <a:gd name="connsiteY1" fmla="*/ 57682 h 178707"/>
                <a:gd name="connsiteX2" fmla="*/ 0 w 109306"/>
                <a:gd name="connsiteY2" fmla="*/ 178707 h 178707"/>
                <a:gd name="connsiteX0" fmla="*/ 33875 w 99111"/>
                <a:gd name="connsiteY0" fmla="*/ 2217 h 187003"/>
                <a:gd name="connsiteX1" fmla="*/ 34759 w 99111"/>
                <a:gd name="connsiteY1" fmla="*/ 0 h 187003"/>
                <a:gd name="connsiteX0" fmla="*/ 283 w 99111"/>
                <a:gd name="connsiteY0" fmla="*/ 45197 h 187003"/>
                <a:gd name="connsiteX1" fmla="*/ 90451 w 99111"/>
                <a:gd name="connsiteY1" fmla="*/ 57682 h 187003"/>
                <a:gd name="connsiteX2" fmla="*/ 0 w 99111"/>
                <a:gd name="connsiteY2" fmla="*/ 178707 h 187003"/>
                <a:gd name="connsiteX0" fmla="*/ 33875 w 99111"/>
                <a:gd name="connsiteY0" fmla="*/ 2217 h 187003"/>
                <a:gd name="connsiteX1" fmla="*/ 34759 w 99111"/>
                <a:gd name="connsiteY1" fmla="*/ 0 h 187003"/>
                <a:gd name="connsiteX0" fmla="*/ 283 w 99111"/>
                <a:gd name="connsiteY0" fmla="*/ 45197 h 187003"/>
                <a:gd name="connsiteX1" fmla="*/ 90451 w 99111"/>
                <a:gd name="connsiteY1" fmla="*/ 57682 h 187003"/>
                <a:gd name="connsiteX2" fmla="*/ 0 w 99111"/>
                <a:gd name="connsiteY2" fmla="*/ 178707 h 187003"/>
                <a:gd name="connsiteX0" fmla="*/ 33875 w 99111"/>
                <a:gd name="connsiteY0" fmla="*/ 2217 h 187003"/>
                <a:gd name="connsiteX1" fmla="*/ 34759 w 99111"/>
                <a:gd name="connsiteY1" fmla="*/ 0 h 187003"/>
                <a:gd name="connsiteX0" fmla="*/ 283 w 99111"/>
                <a:gd name="connsiteY0" fmla="*/ 45197 h 187003"/>
                <a:gd name="connsiteX1" fmla="*/ 90451 w 99111"/>
                <a:gd name="connsiteY1" fmla="*/ 57682 h 187003"/>
                <a:gd name="connsiteX2" fmla="*/ 0 w 99111"/>
                <a:gd name="connsiteY2" fmla="*/ 178707 h 187003"/>
                <a:gd name="connsiteX0" fmla="*/ 33875 w 99111"/>
                <a:gd name="connsiteY0" fmla="*/ 2217 h 187003"/>
                <a:gd name="connsiteX1" fmla="*/ 34759 w 99111"/>
                <a:gd name="connsiteY1" fmla="*/ 0 h 187003"/>
                <a:gd name="connsiteX0" fmla="*/ 283 w 99111"/>
                <a:gd name="connsiteY0" fmla="*/ 45197 h 187003"/>
                <a:gd name="connsiteX1" fmla="*/ 90451 w 99111"/>
                <a:gd name="connsiteY1" fmla="*/ 57682 h 187003"/>
                <a:gd name="connsiteX2" fmla="*/ 0 w 99111"/>
                <a:gd name="connsiteY2" fmla="*/ 178707 h 187003"/>
                <a:gd name="connsiteX0" fmla="*/ 68963 w 134199"/>
                <a:gd name="connsiteY0" fmla="*/ 2217 h 187003"/>
                <a:gd name="connsiteX1" fmla="*/ 69847 w 134199"/>
                <a:gd name="connsiteY1" fmla="*/ 0 h 187003"/>
                <a:gd name="connsiteX0" fmla="*/ 35371 w 134199"/>
                <a:gd name="connsiteY0" fmla="*/ 45197 h 187003"/>
                <a:gd name="connsiteX1" fmla="*/ 2661 w 134199"/>
                <a:gd name="connsiteY1" fmla="*/ 110841 h 187003"/>
                <a:gd name="connsiteX2" fmla="*/ 125539 w 134199"/>
                <a:gd name="connsiteY2" fmla="*/ 57682 h 187003"/>
                <a:gd name="connsiteX3" fmla="*/ 35088 w 134199"/>
                <a:gd name="connsiteY3" fmla="*/ 178707 h 187003"/>
                <a:gd name="connsiteX0" fmla="*/ 68569 w 133805"/>
                <a:gd name="connsiteY0" fmla="*/ 2217 h 187003"/>
                <a:gd name="connsiteX1" fmla="*/ 69453 w 133805"/>
                <a:gd name="connsiteY1" fmla="*/ 0 h 187003"/>
                <a:gd name="connsiteX0" fmla="*/ 34977 w 133805"/>
                <a:gd name="connsiteY0" fmla="*/ 45197 h 187003"/>
                <a:gd name="connsiteX1" fmla="*/ 2267 w 133805"/>
                <a:gd name="connsiteY1" fmla="*/ 110841 h 187003"/>
                <a:gd name="connsiteX2" fmla="*/ 125145 w 133805"/>
                <a:gd name="connsiteY2" fmla="*/ 57682 h 187003"/>
                <a:gd name="connsiteX3" fmla="*/ 34694 w 133805"/>
                <a:gd name="connsiteY3" fmla="*/ 178707 h 187003"/>
                <a:gd name="connsiteX0" fmla="*/ 142420 w 207656"/>
                <a:gd name="connsiteY0" fmla="*/ 2217 h 187003"/>
                <a:gd name="connsiteX1" fmla="*/ 143304 w 207656"/>
                <a:gd name="connsiteY1" fmla="*/ 0 h 187003"/>
                <a:gd name="connsiteX0" fmla="*/ 108828 w 207656"/>
                <a:gd name="connsiteY0" fmla="*/ 45197 h 187003"/>
                <a:gd name="connsiteX1" fmla="*/ 76118 w 207656"/>
                <a:gd name="connsiteY1" fmla="*/ 110841 h 187003"/>
                <a:gd name="connsiteX2" fmla="*/ 198996 w 207656"/>
                <a:gd name="connsiteY2" fmla="*/ 57682 h 187003"/>
                <a:gd name="connsiteX3" fmla="*/ 108545 w 207656"/>
                <a:gd name="connsiteY3" fmla="*/ 178707 h 187003"/>
                <a:gd name="connsiteX0" fmla="*/ 138405 w 139289"/>
                <a:gd name="connsiteY0" fmla="*/ 2217 h 178707"/>
                <a:gd name="connsiteX1" fmla="*/ 139289 w 139289"/>
                <a:gd name="connsiteY1" fmla="*/ 0 h 178707"/>
                <a:gd name="connsiteX0" fmla="*/ 104813 w 139289"/>
                <a:gd name="connsiteY0" fmla="*/ 45197 h 178707"/>
                <a:gd name="connsiteX1" fmla="*/ 72103 w 139289"/>
                <a:gd name="connsiteY1" fmla="*/ 110841 h 178707"/>
                <a:gd name="connsiteX2" fmla="*/ 104530 w 139289"/>
                <a:gd name="connsiteY2" fmla="*/ 178707 h 178707"/>
                <a:gd name="connsiteX0" fmla="*/ 163398 w 164282"/>
                <a:gd name="connsiteY0" fmla="*/ 2217 h 178707"/>
                <a:gd name="connsiteX1" fmla="*/ 164282 w 164282"/>
                <a:gd name="connsiteY1" fmla="*/ 0 h 178707"/>
                <a:gd name="connsiteX0" fmla="*/ 129806 w 164282"/>
                <a:gd name="connsiteY0" fmla="*/ 45197 h 178707"/>
                <a:gd name="connsiteX1" fmla="*/ 31678 w 164282"/>
                <a:gd name="connsiteY1" fmla="*/ 107448 h 178707"/>
                <a:gd name="connsiteX2" fmla="*/ 129523 w 164282"/>
                <a:gd name="connsiteY2" fmla="*/ 178707 h 178707"/>
                <a:gd name="connsiteX0" fmla="*/ 188886 w 189770"/>
                <a:gd name="connsiteY0" fmla="*/ 2217 h 178707"/>
                <a:gd name="connsiteX1" fmla="*/ 189770 w 189770"/>
                <a:gd name="connsiteY1" fmla="*/ 0 h 178707"/>
                <a:gd name="connsiteX0" fmla="*/ 155294 w 189770"/>
                <a:gd name="connsiteY0" fmla="*/ 45197 h 178707"/>
                <a:gd name="connsiteX1" fmla="*/ 57166 w 189770"/>
                <a:gd name="connsiteY1" fmla="*/ 107448 h 178707"/>
                <a:gd name="connsiteX2" fmla="*/ 155011 w 189770"/>
                <a:gd name="connsiteY2" fmla="*/ 178707 h 178707"/>
                <a:gd name="connsiteX0" fmla="*/ 188886 w 189770"/>
                <a:gd name="connsiteY0" fmla="*/ 2217 h 140251"/>
                <a:gd name="connsiteX1" fmla="*/ 189770 w 189770"/>
                <a:gd name="connsiteY1" fmla="*/ 0 h 140251"/>
                <a:gd name="connsiteX0" fmla="*/ 155294 w 189770"/>
                <a:gd name="connsiteY0" fmla="*/ 45197 h 140251"/>
                <a:gd name="connsiteX1" fmla="*/ 57166 w 189770"/>
                <a:gd name="connsiteY1" fmla="*/ 107448 h 140251"/>
                <a:gd name="connsiteX2" fmla="*/ 187720 w 189770"/>
                <a:gd name="connsiteY2" fmla="*/ 140251 h 140251"/>
                <a:gd name="connsiteX0" fmla="*/ 190905 w 191789"/>
                <a:gd name="connsiteY0" fmla="*/ 2217 h 194797"/>
                <a:gd name="connsiteX1" fmla="*/ 191789 w 191789"/>
                <a:gd name="connsiteY1" fmla="*/ 0 h 194797"/>
                <a:gd name="connsiteX0" fmla="*/ 157313 w 191789"/>
                <a:gd name="connsiteY0" fmla="*/ 45197 h 194797"/>
                <a:gd name="connsiteX1" fmla="*/ 55649 w 191789"/>
                <a:gd name="connsiteY1" fmla="*/ 191145 h 194797"/>
                <a:gd name="connsiteX2" fmla="*/ 189739 w 191789"/>
                <a:gd name="connsiteY2" fmla="*/ 140251 h 194797"/>
                <a:gd name="connsiteX0" fmla="*/ 194535 w 195419"/>
                <a:gd name="connsiteY0" fmla="*/ 2217 h 194797"/>
                <a:gd name="connsiteX1" fmla="*/ 195419 w 195419"/>
                <a:gd name="connsiteY1" fmla="*/ 0 h 194797"/>
                <a:gd name="connsiteX0" fmla="*/ 160943 w 195419"/>
                <a:gd name="connsiteY0" fmla="*/ 45197 h 194797"/>
                <a:gd name="connsiteX1" fmla="*/ 59279 w 195419"/>
                <a:gd name="connsiteY1" fmla="*/ 191145 h 194797"/>
                <a:gd name="connsiteX2" fmla="*/ 193369 w 195419"/>
                <a:gd name="connsiteY2" fmla="*/ 140251 h 194797"/>
                <a:gd name="connsiteX0" fmla="*/ 194535 w 195419"/>
                <a:gd name="connsiteY0" fmla="*/ 2217 h 217155"/>
                <a:gd name="connsiteX1" fmla="*/ 195419 w 195419"/>
                <a:gd name="connsiteY1" fmla="*/ 0 h 217155"/>
                <a:gd name="connsiteX0" fmla="*/ 160943 w 195419"/>
                <a:gd name="connsiteY0" fmla="*/ 45197 h 217155"/>
                <a:gd name="connsiteX1" fmla="*/ 59279 w 195419"/>
                <a:gd name="connsiteY1" fmla="*/ 191145 h 217155"/>
                <a:gd name="connsiteX2" fmla="*/ 193369 w 195419"/>
                <a:gd name="connsiteY2" fmla="*/ 140251 h 217155"/>
                <a:gd name="connsiteX0" fmla="*/ 217546 w 218430"/>
                <a:gd name="connsiteY0" fmla="*/ 2217 h 251511"/>
                <a:gd name="connsiteX1" fmla="*/ 218430 w 218430"/>
                <a:gd name="connsiteY1" fmla="*/ 0 h 251511"/>
                <a:gd name="connsiteX0" fmla="*/ 183954 w 218430"/>
                <a:gd name="connsiteY0" fmla="*/ 45197 h 251511"/>
                <a:gd name="connsiteX1" fmla="*/ 46045 w 218430"/>
                <a:gd name="connsiteY1" fmla="*/ 229601 h 251511"/>
                <a:gd name="connsiteX2" fmla="*/ 216380 w 218430"/>
                <a:gd name="connsiteY2" fmla="*/ 140251 h 251511"/>
                <a:gd name="connsiteX0" fmla="*/ 205152 w 206036"/>
                <a:gd name="connsiteY0" fmla="*/ 2217 h 251511"/>
                <a:gd name="connsiteX1" fmla="*/ 206036 w 206036"/>
                <a:gd name="connsiteY1" fmla="*/ 0 h 251511"/>
                <a:gd name="connsiteX0" fmla="*/ 171560 w 206036"/>
                <a:gd name="connsiteY0" fmla="*/ 45197 h 251511"/>
                <a:gd name="connsiteX1" fmla="*/ 33651 w 206036"/>
                <a:gd name="connsiteY1" fmla="*/ 229601 h 251511"/>
                <a:gd name="connsiteX2" fmla="*/ 203986 w 206036"/>
                <a:gd name="connsiteY2" fmla="*/ 140251 h 251511"/>
                <a:gd name="connsiteX0" fmla="*/ 199480 w 200364"/>
                <a:gd name="connsiteY0" fmla="*/ 2217 h 251511"/>
                <a:gd name="connsiteX1" fmla="*/ 200364 w 200364"/>
                <a:gd name="connsiteY1" fmla="*/ 0 h 251511"/>
                <a:gd name="connsiteX0" fmla="*/ 165888 w 200364"/>
                <a:gd name="connsiteY0" fmla="*/ 45197 h 251511"/>
                <a:gd name="connsiteX1" fmla="*/ 27979 w 200364"/>
                <a:gd name="connsiteY1" fmla="*/ 229601 h 251511"/>
                <a:gd name="connsiteX2" fmla="*/ 198314 w 200364"/>
                <a:gd name="connsiteY2" fmla="*/ 140251 h 251511"/>
                <a:gd name="connsiteX0" fmla="*/ 277181 w 278065"/>
                <a:gd name="connsiteY0" fmla="*/ 17421 h 266715"/>
                <a:gd name="connsiteX1" fmla="*/ 278065 w 278065"/>
                <a:gd name="connsiteY1" fmla="*/ 15204 h 266715"/>
                <a:gd name="connsiteX0" fmla="*/ 93306 w 278065"/>
                <a:gd name="connsiteY0" fmla="*/ 21945 h 266715"/>
                <a:gd name="connsiteX1" fmla="*/ 105680 w 278065"/>
                <a:gd name="connsiteY1" fmla="*/ 244805 h 266715"/>
                <a:gd name="connsiteX2" fmla="*/ 276015 w 278065"/>
                <a:gd name="connsiteY2" fmla="*/ 155455 h 266715"/>
                <a:gd name="connsiteX0" fmla="*/ 277181 w 333476"/>
                <a:gd name="connsiteY0" fmla="*/ 17421 h 285709"/>
                <a:gd name="connsiteX1" fmla="*/ 278065 w 333476"/>
                <a:gd name="connsiteY1" fmla="*/ 15204 h 285709"/>
                <a:gd name="connsiteX0" fmla="*/ 93306 w 333476"/>
                <a:gd name="connsiteY0" fmla="*/ 21945 h 285709"/>
                <a:gd name="connsiteX1" fmla="*/ 105680 w 333476"/>
                <a:gd name="connsiteY1" fmla="*/ 244805 h 285709"/>
                <a:gd name="connsiteX2" fmla="*/ 333476 w 333476"/>
                <a:gd name="connsiteY2" fmla="*/ 268559 h 285709"/>
                <a:gd name="connsiteX0" fmla="*/ 228203 w 284498"/>
                <a:gd name="connsiteY0" fmla="*/ 2217 h 270505"/>
                <a:gd name="connsiteX1" fmla="*/ 229087 w 284498"/>
                <a:gd name="connsiteY1" fmla="*/ 0 h 270505"/>
                <a:gd name="connsiteX0" fmla="*/ 44328 w 284498"/>
                <a:gd name="connsiteY0" fmla="*/ 6741 h 270505"/>
                <a:gd name="connsiteX1" fmla="*/ 56702 w 284498"/>
                <a:gd name="connsiteY1" fmla="*/ 229601 h 270505"/>
                <a:gd name="connsiteX2" fmla="*/ 284498 w 284498"/>
                <a:gd name="connsiteY2" fmla="*/ 253355 h 270505"/>
                <a:gd name="connsiteX0" fmla="*/ 228203 w 234109"/>
                <a:gd name="connsiteY0" fmla="*/ 2217 h 265506"/>
                <a:gd name="connsiteX1" fmla="*/ 229087 w 234109"/>
                <a:gd name="connsiteY1" fmla="*/ 0 h 265506"/>
                <a:gd name="connsiteX0" fmla="*/ 44328 w 234109"/>
                <a:gd name="connsiteY0" fmla="*/ 6741 h 265506"/>
                <a:gd name="connsiteX1" fmla="*/ 56702 w 234109"/>
                <a:gd name="connsiteY1" fmla="*/ 229601 h 265506"/>
                <a:gd name="connsiteX2" fmla="*/ 234109 w 234109"/>
                <a:gd name="connsiteY2" fmla="*/ 235258 h 265506"/>
                <a:gd name="connsiteX0" fmla="*/ 228203 w 234109"/>
                <a:gd name="connsiteY0" fmla="*/ 2217 h 269901"/>
                <a:gd name="connsiteX1" fmla="*/ 229087 w 234109"/>
                <a:gd name="connsiteY1" fmla="*/ 0 h 269901"/>
                <a:gd name="connsiteX0" fmla="*/ 44328 w 234109"/>
                <a:gd name="connsiteY0" fmla="*/ 6741 h 269901"/>
                <a:gd name="connsiteX1" fmla="*/ 56702 w 234109"/>
                <a:gd name="connsiteY1" fmla="*/ 229601 h 269901"/>
                <a:gd name="connsiteX2" fmla="*/ 234109 w 234109"/>
                <a:gd name="connsiteY2" fmla="*/ 235258 h 269901"/>
                <a:gd name="connsiteX0" fmla="*/ 257971 w 263877"/>
                <a:gd name="connsiteY0" fmla="*/ 2217 h 284134"/>
                <a:gd name="connsiteX1" fmla="*/ 258855 w 263877"/>
                <a:gd name="connsiteY1" fmla="*/ 0 h 284134"/>
                <a:gd name="connsiteX0" fmla="*/ 74096 w 263877"/>
                <a:gd name="connsiteY0" fmla="*/ 6741 h 284134"/>
                <a:gd name="connsiteX1" fmla="*/ 27241 w 263877"/>
                <a:gd name="connsiteY1" fmla="*/ 248829 h 284134"/>
                <a:gd name="connsiteX2" fmla="*/ 263877 w 263877"/>
                <a:gd name="connsiteY2" fmla="*/ 235258 h 284134"/>
                <a:gd name="connsiteX0" fmla="*/ 257971 w 263877"/>
                <a:gd name="connsiteY0" fmla="*/ 2217 h 272135"/>
                <a:gd name="connsiteX1" fmla="*/ 258855 w 263877"/>
                <a:gd name="connsiteY1" fmla="*/ 0 h 272135"/>
                <a:gd name="connsiteX0" fmla="*/ 74096 w 263877"/>
                <a:gd name="connsiteY0" fmla="*/ 6741 h 272135"/>
                <a:gd name="connsiteX1" fmla="*/ 27241 w 263877"/>
                <a:gd name="connsiteY1" fmla="*/ 248829 h 272135"/>
                <a:gd name="connsiteX2" fmla="*/ 263877 w 263877"/>
                <a:gd name="connsiteY2" fmla="*/ 235258 h 272135"/>
                <a:gd name="connsiteX0" fmla="*/ 253732 w 259638"/>
                <a:gd name="connsiteY0" fmla="*/ 2217 h 272135"/>
                <a:gd name="connsiteX1" fmla="*/ 254616 w 259638"/>
                <a:gd name="connsiteY1" fmla="*/ 0 h 272135"/>
                <a:gd name="connsiteX0" fmla="*/ 69857 w 259638"/>
                <a:gd name="connsiteY0" fmla="*/ 6741 h 272135"/>
                <a:gd name="connsiteX1" fmla="*/ 23002 w 259638"/>
                <a:gd name="connsiteY1" fmla="*/ 248829 h 272135"/>
                <a:gd name="connsiteX2" fmla="*/ 259638 w 259638"/>
                <a:gd name="connsiteY2" fmla="*/ 235258 h 272135"/>
                <a:gd name="connsiteX0" fmla="*/ 253732 w 259638"/>
                <a:gd name="connsiteY0" fmla="*/ 2217 h 269145"/>
                <a:gd name="connsiteX1" fmla="*/ 254616 w 259638"/>
                <a:gd name="connsiteY1" fmla="*/ 0 h 269145"/>
                <a:gd name="connsiteX0" fmla="*/ 69857 w 259638"/>
                <a:gd name="connsiteY0" fmla="*/ 6741 h 269145"/>
                <a:gd name="connsiteX1" fmla="*/ 23002 w 259638"/>
                <a:gd name="connsiteY1" fmla="*/ 248829 h 269145"/>
                <a:gd name="connsiteX2" fmla="*/ 259638 w 259638"/>
                <a:gd name="connsiteY2" fmla="*/ 235258 h 269145"/>
                <a:gd name="connsiteX0" fmla="*/ 263007 w 268913"/>
                <a:gd name="connsiteY0" fmla="*/ 2217 h 269145"/>
                <a:gd name="connsiteX1" fmla="*/ 263891 w 268913"/>
                <a:gd name="connsiteY1" fmla="*/ 0 h 269145"/>
                <a:gd name="connsiteX0" fmla="*/ 79132 w 268913"/>
                <a:gd name="connsiteY0" fmla="*/ 6741 h 269145"/>
                <a:gd name="connsiteX1" fmla="*/ 32277 w 268913"/>
                <a:gd name="connsiteY1" fmla="*/ 248829 h 269145"/>
                <a:gd name="connsiteX2" fmla="*/ 268913 w 268913"/>
                <a:gd name="connsiteY2" fmla="*/ 235258 h 269145"/>
                <a:gd name="connsiteX0" fmla="*/ 263007 w 268913"/>
                <a:gd name="connsiteY0" fmla="*/ 2217 h 261709"/>
                <a:gd name="connsiteX1" fmla="*/ 263891 w 268913"/>
                <a:gd name="connsiteY1" fmla="*/ 0 h 261709"/>
                <a:gd name="connsiteX0" fmla="*/ 79132 w 268913"/>
                <a:gd name="connsiteY0" fmla="*/ 6741 h 261709"/>
                <a:gd name="connsiteX1" fmla="*/ 32277 w 268913"/>
                <a:gd name="connsiteY1" fmla="*/ 248829 h 261709"/>
                <a:gd name="connsiteX2" fmla="*/ 268913 w 268913"/>
                <a:gd name="connsiteY2" fmla="*/ 235258 h 261709"/>
                <a:gd name="connsiteX0" fmla="*/ 263007 w 263891"/>
                <a:gd name="connsiteY0" fmla="*/ 2217 h 268564"/>
                <a:gd name="connsiteX1" fmla="*/ 263891 w 263891"/>
                <a:gd name="connsiteY1" fmla="*/ 0 h 268564"/>
                <a:gd name="connsiteX0" fmla="*/ 79132 w 263891"/>
                <a:gd name="connsiteY0" fmla="*/ 6741 h 268564"/>
                <a:gd name="connsiteX1" fmla="*/ 32277 w 263891"/>
                <a:gd name="connsiteY1" fmla="*/ 248829 h 268564"/>
                <a:gd name="connsiteX2" fmla="*/ 180511 w 263891"/>
                <a:gd name="connsiteY2" fmla="*/ 259010 h 268564"/>
                <a:gd name="connsiteX0" fmla="*/ 266979 w 267863"/>
                <a:gd name="connsiteY0" fmla="*/ 2217 h 268564"/>
                <a:gd name="connsiteX1" fmla="*/ 267863 w 267863"/>
                <a:gd name="connsiteY1" fmla="*/ 0 h 268564"/>
                <a:gd name="connsiteX0" fmla="*/ 71612 w 267863"/>
                <a:gd name="connsiteY0" fmla="*/ 22576 h 268564"/>
                <a:gd name="connsiteX1" fmla="*/ 36249 w 267863"/>
                <a:gd name="connsiteY1" fmla="*/ 248829 h 268564"/>
                <a:gd name="connsiteX2" fmla="*/ 184483 w 267863"/>
                <a:gd name="connsiteY2" fmla="*/ 259010 h 268564"/>
                <a:gd name="connsiteX0" fmla="*/ 257337 w 258221"/>
                <a:gd name="connsiteY0" fmla="*/ 2217 h 268564"/>
                <a:gd name="connsiteX1" fmla="*/ 258221 w 258221"/>
                <a:gd name="connsiteY1" fmla="*/ 0 h 268564"/>
                <a:gd name="connsiteX0" fmla="*/ 61970 w 258221"/>
                <a:gd name="connsiteY0" fmla="*/ 22576 h 268564"/>
                <a:gd name="connsiteX1" fmla="*/ 26607 w 258221"/>
                <a:gd name="connsiteY1" fmla="*/ 248829 h 268564"/>
                <a:gd name="connsiteX2" fmla="*/ 174841 w 258221"/>
                <a:gd name="connsiteY2" fmla="*/ 259010 h 268564"/>
                <a:gd name="connsiteX0" fmla="*/ 267476 w 268360"/>
                <a:gd name="connsiteY0" fmla="*/ 2217 h 268564"/>
                <a:gd name="connsiteX1" fmla="*/ 268360 w 268360"/>
                <a:gd name="connsiteY1" fmla="*/ 0 h 268564"/>
                <a:gd name="connsiteX0" fmla="*/ 41169 w 268360"/>
                <a:gd name="connsiteY0" fmla="*/ 62163 h 268564"/>
                <a:gd name="connsiteX1" fmla="*/ 36746 w 268360"/>
                <a:gd name="connsiteY1" fmla="*/ 248829 h 268564"/>
                <a:gd name="connsiteX2" fmla="*/ 184980 w 268360"/>
                <a:gd name="connsiteY2" fmla="*/ 259010 h 268564"/>
                <a:gd name="connsiteX0" fmla="*/ 272693 w 273577"/>
                <a:gd name="connsiteY0" fmla="*/ 2217 h 268564"/>
                <a:gd name="connsiteX1" fmla="*/ 273577 w 273577"/>
                <a:gd name="connsiteY1" fmla="*/ 0 h 268564"/>
                <a:gd name="connsiteX0" fmla="*/ 46386 w 273577"/>
                <a:gd name="connsiteY0" fmla="*/ 62163 h 268564"/>
                <a:gd name="connsiteX1" fmla="*/ 41963 w 273577"/>
                <a:gd name="connsiteY1" fmla="*/ 248829 h 268564"/>
                <a:gd name="connsiteX2" fmla="*/ 190197 w 273577"/>
                <a:gd name="connsiteY2" fmla="*/ 259010 h 268564"/>
                <a:gd name="connsiteX0" fmla="*/ 279343 w 280227"/>
                <a:gd name="connsiteY0" fmla="*/ 2217 h 268564"/>
                <a:gd name="connsiteX1" fmla="*/ 280227 w 280227"/>
                <a:gd name="connsiteY1" fmla="*/ 0 h 268564"/>
                <a:gd name="connsiteX0" fmla="*/ 53036 w 280227"/>
                <a:gd name="connsiteY0" fmla="*/ 62163 h 268564"/>
                <a:gd name="connsiteX1" fmla="*/ 48613 w 280227"/>
                <a:gd name="connsiteY1" fmla="*/ 248829 h 268564"/>
                <a:gd name="connsiteX2" fmla="*/ 196847 w 280227"/>
                <a:gd name="connsiteY2" fmla="*/ 259010 h 268564"/>
                <a:gd name="connsiteX0" fmla="*/ 267186 w 268070"/>
                <a:gd name="connsiteY0" fmla="*/ 2217 h 268564"/>
                <a:gd name="connsiteX1" fmla="*/ 268070 w 268070"/>
                <a:gd name="connsiteY1" fmla="*/ 0 h 268564"/>
                <a:gd name="connsiteX0" fmla="*/ 40879 w 268070"/>
                <a:gd name="connsiteY0" fmla="*/ 62163 h 268564"/>
                <a:gd name="connsiteX1" fmla="*/ 36456 w 268070"/>
                <a:gd name="connsiteY1" fmla="*/ 248829 h 268564"/>
                <a:gd name="connsiteX2" fmla="*/ 184690 w 268070"/>
                <a:gd name="connsiteY2" fmla="*/ 259010 h 268564"/>
                <a:gd name="connsiteX0" fmla="*/ 264383 w 265267"/>
                <a:gd name="connsiteY0" fmla="*/ 2217 h 268564"/>
                <a:gd name="connsiteX1" fmla="*/ 265267 w 265267"/>
                <a:gd name="connsiteY1" fmla="*/ 0 h 268564"/>
                <a:gd name="connsiteX0" fmla="*/ 38076 w 265267"/>
                <a:gd name="connsiteY0" fmla="*/ 62163 h 268564"/>
                <a:gd name="connsiteX1" fmla="*/ 33653 w 265267"/>
                <a:gd name="connsiteY1" fmla="*/ 248829 h 268564"/>
                <a:gd name="connsiteX2" fmla="*/ 181887 w 265267"/>
                <a:gd name="connsiteY2" fmla="*/ 259010 h 268564"/>
                <a:gd name="connsiteX0" fmla="*/ 264383 w 265267"/>
                <a:gd name="connsiteY0" fmla="*/ 2217 h 285424"/>
                <a:gd name="connsiteX1" fmla="*/ 265267 w 265267"/>
                <a:gd name="connsiteY1" fmla="*/ 0 h 285424"/>
                <a:gd name="connsiteX0" fmla="*/ 38076 w 265267"/>
                <a:gd name="connsiteY0" fmla="*/ 62163 h 285424"/>
                <a:gd name="connsiteX1" fmla="*/ 33653 w 265267"/>
                <a:gd name="connsiteY1" fmla="*/ 248829 h 285424"/>
                <a:gd name="connsiteX2" fmla="*/ 134150 w 265267"/>
                <a:gd name="connsiteY2" fmla="*/ 283893 h 285424"/>
                <a:gd name="connsiteX0" fmla="*/ 264383 w 265267"/>
                <a:gd name="connsiteY0" fmla="*/ 2217 h 305357"/>
                <a:gd name="connsiteX1" fmla="*/ 265267 w 265267"/>
                <a:gd name="connsiteY1" fmla="*/ 0 h 305357"/>
                <a:gd name="connsiteX0" fmla="*/ 38076 w 265267"/>
                <a:gd name="connsiteY0" fmla="*/ 62163 h 305357"/>
                <a:gd name="connsiteX1" fmla="*/ 33653 w 265267"/>
                <a:gd name="connsiteY1" fmla="*/ 248829 h 305357"/>
                <a:gd name="connsiteX2" fmla="*/ 134150 w 265267"/>
                <a:gd name="connsiteY2" fmla="*/ 283893 h 305357"/>
                <a:gd name="connsiteX0" fmla="*/ 264383 w 265267"/>
                <a:gd name="connsiteY0" fmla="*/ 2217 h 283893"/>
                <a:gd name="connsiteX1" fmla="*/ 265267 w 265267"/>
                <a:gd name="connsiteY1" fmla="*/ 0 h 283893"/>
                <a:gd name="connsiteX0" fmla="*/ 38076 w 265267"/>
                <a:gd name="connsiteY0" fmla="*/ 62163 h 283893"/>
                <a:gd name="connsiteX1" fmla="*/ 33653 w 265267"/>
                <a:gd name="connsiteY1" fmla="*/ 248829 h 283893"/>
                <a:gd name="connsiteX2" fmla="*/ 134150 w 265267"/>
                <a:gd name="connsiteY2" fmla="*/ 283893 h 283893"/>
                <a:gd name="connsiteX0" fmla="*/ 264383 w 265267"/>
                <a:gd name="connsiteY0" fmla="*/ 2217 h 285006"/>
                <a:gd name="connsiteX1" fmla="*/ 265267 w 265267"/>
                <a:gd name="connsiteY1" fmla="*/ 0 h 285006"/>
                <a:gd name="connsiteX0" fmla="*/ 38076 w 265267"/>
                <a:gd name="connsiteY0" fmla="*/ 62163 h 285006"/>
                <a:gd name="connsiteX1" fmla="*/ 33653 w 265267"/>
                <a:gd name="connsiteY1" fmla="*/ 248829 h 285006"/>
                <a:gd name="connsiteX2" fmla="*/ 134150 w 265267"/>
                <a:gd name="connsiteY2" fmla="*/ 283893 h 285006"/>
                <a:gd name="connsiteX0" fmla="*/ 264383 w 265267"/>
                <a:gd name="connsiteY0" fmla="*/ 2217 h 283893"/>
                <a:gd name="connsiteX1" fmla="*/ 265267 w 265267"/>
                <a:gd name="connsiteY1" fmla="*/ 0 h 283893"/>
                <a:gd name="connsiteX0" fmla="*/ 38076 w 265267"/>
                <a:gd name="connsiteY0" fmla="*/ 62163 h 283893"/>
                <a:gd name="connsiteX1" fmla="*/ 33653 w 265267"/>
                <a:gd name="connsiteY1" fmla="*/ 248829 h 283893"/>
                <a:gd name="connsiteX2" fmla="*/ 134150 w 265267"/>
                <a:gd name="connsiteY2" fmla="*/ 283893 h 283893"/>
                <a:gd name="connsiteX0" fmla="*/ 264383 w 265267"/>
                <a:gd name="connsiteY0" fmla="*/ 2217 h 283893"/>
                <a:gd name="connsiteX1" fmla="*/ 265267 w 265267"/>
                <a:gd name="connsiteY1" fmla="*/ 0 h 283893"/>
                <a:gd name="connsiteX0" fmla="*/ 38076 w 265267"/>
                <a:gd name="connsiteY0" fmla="*/ 62163 h 283893"/>
                <a:gd name="connsiteX1" fmla="*/ 33653 w 265267"/>
                <a:gd name="connsiteY1" fmla="*/ 248829 h 283893"/>
                <a:gd name="connsiteX2" fmla="*/ 134150 w 265267"/>
                <a:gd name="connsiteY2" fmla="*/ 283893 h 283893"/>
                <a:gd name="connsiteX0" fmla="*/ 259919 w 260803"/>
                <a:gd name="connsiteY0" fmla="*/ 2217 h 283893"/>
                <a:gd name="connsiteX1" fmla="*/ 260803 w 260803"/>
                <a:gd name="connsiteY1" fmla="*/ 0 h 283893"/>
                <a:gd name="connsiteX0" fmla="*/ 33612 w 260803"/>
                <a:gd name="connsiteY0" fmla="*/ 62163 h 283893"/>
                <a:gd name="connsiteX1" fmla="*/ 29189 w 260803"/>
                <a:gd name="connsiteY1" fmla="*/ 248829 h 283893"/>
                <a:gd name="connsiteX2" fmla="*/ 129686 w 260803"/>
                <a:gd name="connsiteY2" fmla="*/ 283893 h 283893"/>
                <a:gd name="connsiteX0" fmla="*/ 259919 w 260803"/>
                <a:gd name="connsiteY0" fmla="*/ 2217 h 283893"/>
                <a:gd name="connsiteX1" fmla="*/ 260803 w 260803"/>
                <a:gd name="connsiteY1" fmla="*/ 0 h 283893"/>
                <a:gd name="connsiteX0" fmla="*/ 33612 w 260803"/>
                <a:gd name="connsiteY0" fmla="*/ 62163 h 283893"/>
                <a:gd name="connsiteX1" fmla="*/ 29189 w 260803"/>
                <a:gd name="connsiteY1" fmla="*/ 248829 h 283893"/>
                <a:gd name="connsiteX2" fmla="*/ 129686 w 260803"/>
                <a:gd name="connsiteY2" fmla="*/ 283893 h 283893"/>
                <a:gd name="connsiteX0" fmla="*/ 272247 w 273131"/>
                <a:gd name="connsiteY0" fmla="*/ 2217 h 283893"/>
                <a:gd name="connsiteX1" fmla="*/ 273131 w 273131"/>
                <a:gd name="connsiteY1" fmla="*/ 0 h 283893"/>
                <a:gd name="connsiteX0" fmla="*/ 45940 w 273131"/>
                <a:gd name="connsiteY0" fmla="*/ 62163 h 283893"/>
                <a:gd name="connsiteX1" fmla="*/ 22953 w 273131"/>
                <a:gd name="connsiteY1" fmla="*/ 221684 h 283893"/>
                <a:gd name="connsiteX2" fmla="*/ 142014 w 273131"/>
                <a:gd name="connsiteY2" fmla="*/ 283893 h 283893"/>
                <a:gd name="connsiteX0" fmla="*/ 272247 w 273131"/>
                <a:gd name="connsiteY0" fmla="*/ 2217 h 283893"/>
                <a:gd name="connsiteX1" fmla="*/ 273131 w 273131"/>
                <a:gd name="connsiteY1" fmla="*/ 0 h 283893"/>
                <a:gd name="connsiteX0" fmla="*/ 45940 w 273131"/>
                <a:gd name="connsiteY0" fmla="*/ 62163 h 283893"/>
                <a:gd name="connsiteX1" fmla="*/ 22953 w 273131"/>
                <a:gd name="connsiteY1" fmla="*/ 221684 h 283893"/>
                <a:gd name="connsiteX2" fmla="*/ 142014 w 273131"/>
                <a:gd name="connsiteY2" fmla="*/ 283893 h 283893"/>
                <a:gd name="connsiteX0" fmla="*/ 265186 w 266070"/>
                <a:gd name="connsiteY0" fmla="*/ 2217 h 283893"/>
                <a:gd name="connsiteX1" fmla="*/ 266070 w 266070"/>
                <a:gd name="connsiteY1" fmla="*/ 0 h 283893"/>
                <a:gd name="connsiteX0" fmla="*/ 38879 w 266070"/>
                <a:gd name="connsiteY0" fmla="*/ 62163 h 283893"/>
                <a:gd name="connsiteX1" fmla="*/ 15892 w 266070"/>
                <a:gd name="connsiteY1" fmla="*/ 221684 h 283893"/>
                <a:gd name="connsiteX2" fmla="*/ 134953 w 266070"/>
                <a:gd name="connsiteY2" fmla="*/ 283893 h 283893"/>
                <a:gd name="connsiteX0" fmla="*/ 265186 w 266070"/>
                <a:gd name="connsiteY0" fmla="*/ 2217 h 283893"/>
                <a:gd name="connsiteX1" fmla="*/ 266070 w 266070"/>
                <a:gd name="connsiteY1" fmla="*/ 0 h 283893"/>
                <a:gd name="connsiteX0" fmla="*/ 38879 w 266070"/>
                <a:gd name="connsiteY0" fmla="*/ 62163 h 283893"/>
                <a:gd name="connsiteX1" fmla="*/ 15892 w 266070"/>
                <a:gd name="connsiteY1" fmla="*/ 221684 h 283893"/>
                <a:gd name="connsiteX2" fmla="*/ 134953 w 266070"/>
                <a:gd name="connsiteY2" fmla="*/ 283893 h 283893"/>
                <a:gd name="connsiteX0" fmla="*/ 265186 w 266070"/>
                <a:gd name="connsiteY0" fmla="*/ 2217 h 281631"/>
                <a:gd name="connsiteX1" fmla="*/ 266070 w 266070"/>
                <a:gd name="connsiteY1" fmla="*/ 0 h 281631"/>
                <a:gd name="connsiteX0" fmla="*/ 38879 w 266070"/>
                <a:gd name="connsiteY0" fmla="*/ 62163 h 281631"/>
                <a:gd name="connsiteX1" fmla="*/ 15892 w 266070"/>
                <a:gd name="connsiteY1" fmla="*/ 221684 h 281631"/>
                <a:gd name="connsiteX2" fmla="*/ 93404 w 266070"/>
                <a:gd name="connsiteY2" fmla="*/ 281631 h 281631"/>
                <a:gd name="connsiteX0" fmla="*/ 265186 w 266070"/>
                <a:gd name="connsiteY0" fmla="*/ 2217 h 281631"/>
                <a:gd name="connsiteX1" fmla="*/ 266070 w 266070"/>
                <a:gd name="connsiteY1" fmla="*/ 0 h 281631"/>
                <a:gd name="connsiteX0" fmla="*/ 38879 w 266070"/>
                <a:gd name="connsiteY0" fmla="*/ 62163 h 281631"/>
                <a:gd name="connsiteX1" fmla="*/ 15892 w 266070"/>
                <a:gd name="connsiteY1" fmla="*/ 221684 h 281631"/>
                <a:gd name="connsiteX2" fmla="*/ 93404 w 266070"/>
                <a:gd name="connsiteY2" fmla="*/ 281631 h 281631"/>
                <a:gd name="connsiteX0" fmla="*/ 265186 w 266070"/>
                <a:gd name="connsiteY0" fmla="*/ 2217 h 281631"/>
                <a:gd name="connsiteX1" fmla="*/ 266070 w 266070"/>
                <a:gd name="connsiteY1" fmla="*/ 0 h 281631"/>
                <a:gd name="connsiteX0" fmla="*/ 38879 w 266070"/>
                <a:gd name="connsiteY0" fmla="*/ 62163 h 281631"/>
                <a:gd name="connsiteX1" fmla="*/ 15892 w 266070"/>
                <a:gd name="connsiteY1" fmla="*/ 221684 h 281631"/>
                <a:gd name="connsiteX2" fmla="*/ 93404 w 266070"/>
                <a:gd name="connsiteY2" fmla="*/ 281631 h 281631"/>
                <a:gd name="connsiteX0" fmla="*/ 265186 w 266070"/>
                <a:gd name="connsiteY0" fmla="*/ 2217 h 295203"/>
                <a:gd name="connsiteX1" fmla="*/ 266070 w 266070"/>
                <a:gd name="connsiteY1" fmla="*/ 0 h 295203"/>
                <a:gd name="connsiteX0" fmla="*/ 38879 w 266070"/>
                <a:gd name="connsiteY0" fmla="*/ 62163 h 295203"/>
                <a:gd name="connsiteX1" fmla="*/ 15892 w 266070"/>
                <a:gd name="connsiteY1" fmla="*/ 221684 h 295203"/>
                <a:gd name="connsiteX2" fmla="*/ 128765 w 266070"/>
                <a:gd name="connsiteY2" fmla="*/ 295203 h 295203"/>
                <a:gd name="connsiteX0" fmla="*/ 265186 w 266070"/>
                <a:gd name="connsiteY0" fmla="*/ 2217 h 295203"/>
                <a:gd name="connsiteX1" fmla="*/ 266070 w 266070"/>
                <a:gd name="connsiteY1" fmla="*/ 0 h 295203"/>
                <a:gd name="connsiteX0" fmla="*/ 38879 w 266070"/>
                <a:gd name="connsiteY0" fmla="*/ 62163 h 295203"/>
                <a:gd name="connsiteX1" fmla="*/ 15892 w 266070"/>
                <a:gd name="connsiteY1" fmla="*/ 221684 h 295203"/>
                <a:gd name="connsiteX2" fmla="*/ 128765 w 266070"/>
                <a:gd name="connsiteY2" fmla="*/ 295203 h 295203"/>
                <a:gd name="connsiteX0" fmla="*/ 265186 w 266070"/>
                <a:gd name="connsiteY0" fmla="*/ 2217 h 295203"/>
                <a:gd name="connsiteX1" fmla="*/ 266070 w 266070"/>
                <a:gd name="connsiteY1" fmla="*/ 0 h 295203"/>
                <a:gd name="connsiteX0" fmla="*/ 38879 w 266070"/>
                <a:gd name="connsiteY0" fmla="*/ 62163 h 295203"/>
                <a:gd name="connsiteX1" fmla="*/ 15892 w 266070"/>
                <a:gd name="connsiteY1" fmla="*/ 221684 h 295203"/>
                <a:gd name="connsiteX2" fmla="*/ 128765 w 266070"/>
                <a:gd name="connsiteY2" fmla="*/ 295203 h 295203"/>
                <a:gd name="connsiteX0" fmla="*/ 263787 w 264671"/>
                <a:gd name="connsiteY0" fmla="*/ 2217 h 295203"/>
                <a:gd name="connsiteX1" fmla="*/ 264671 w 264671"/>
                <a:gd name="connsiteY1" fmla="*/ 0 h 295203"/>
                <a:gd name="connsiteX0" fmla="*/ 37480 w 264671"/>
                <a:gd name="connsiteY0" fmla="*/ 62163 h 295203"/>
                <a:gd name="connsiteX1" fmla="*/ 14493 w 264671"/>
                <a:gd name="connsiteY1" fmla="*/ 221684 h 295203"/>
                <a:gd name="connsiteX2" fmla="*/ 127366 w 264671"/>
                <a:gd name="connsiteY2" fmla="*/ 295203 h 295203"/>
                <a:gd name="connsiteX0" fmla="*/ 265834 w 266718"/>
                <a:gd name="connsiteY0" fmla="*/ 2217 h 295203"/>
                <a:gd name="connsiteX1" fmla="*/ 266718 w 266718"/>
                <a:gd name="connsiteY1" fmla="*/ 0 h 295203"/>
                <a:gd name="connsiteX0" fmla="*/ 39527 w 266718"/>
                <a:gd name="connsiteY0" fmla="*/ 62163 h 295203"/>
                <a:gd name="connsiteX1" fmla="*/ 16540 w 266718"/>
                <a:gd name="connsiteY1" fmla="*/ 221684 h 295203"/>
                <a:gd name="connsiteX2" fmla="*/ 129413 w 266718"/>
                <a:gd name="connsiteY2" fmla="*/ 295203 h 295203"/>
                <a:gd name="connsiteX0" fmla="*/ 268985 w 269869"/>
                <a:gd name="connsiteY0" fmla="*/ 2217 h 295203"/>
                <a:gd name="connsiteX1" fmla="*/ 269869 w 269869"/>
                <a:gd name="connsiteY1" fmla="*/ 0 h 295203"/>
                <a:gd name="connsiteX0" fmla="*/ 42678 w 269869"/>
                <a:gd name="connsiteY0" fmla="*/ 62163 h 295203"/>
                <a:gd name="connsiteX1" fmla="*/ 19691 w 269869"/>
                <a:gd name="connsiteY1" fmla="*/ 221684 h 295203"/>
                <a:gd name="connsiteX2" fmla="*/ 132564 w 269869"/>
                <a:gd name="connsiteY2" fmla="*/ 295203 h 295203"/>
                <a:gd name="connsiteX0" fmla="*/ 278772 w 279656"/>
                <a:gd name="connsiteY0" fmla="*/ 2217 h 295203"/>
                <a:gd name="connsiteX1" fmla="*/ 279656 w 279656"/>
                <a:gd name="connsiteY1" fmla="*/ 0 h 295203"/>
                <a:gd name="connsiteX0" fmla="*/ 52465 w 279656"/>
                <a:gd name="connsiteY0" fmla="*/ 62163 h 295203"/>
                <a:gd name="connsiteX1" fmla="*/ 15334 w 279656"/>
                <a:gd name="connsiteY1" fmla="*/ 231863 h 295203"/>
                <a:gd name="connsiteX2" fmla="*/ 142351 w 279656"/>
                <a:gd name="connsiteY2" fmla="*/ 295203 h 295203"/>
                <a:gd name="connsiteX0" fmla="*/ 278772 w 279656"/>
                <a:gd name="connsiteY0" fmla="*/ 2217 h 298395"/>
                <a:gd name="connsiteX1" fmla="*/ 279656 w 279656"/>
                <a:gd name="connsiteY1" fmla="*/ 0 h 298395"/>
                <a:gd name="connsiteX0" fmla="*/ 52465 w 279656"/>
                <a:gd name="connsiteY0" fmla="*/ 62163 h 298395"/>
                <a:gd name="connsiteX1" fmla="*/ 15334 w 279656"/>
                <a:gd name="connsiteY1" fmla="*/ 231863 h 298395"/>
                <a:gd name="connsiteX2" fmla="*/ 142351 w 279656"/>
                <a:gd name="connsiteY2" fmla="*/ 295203 h 298395"/>
                <a:gd name="connsiteX0" fmla="*/ 278772 w 279656"/>
                <a:gd name="connsiteY0" fmla="*/ 2217 h 276043"/>
                <a:gd name="connsiteX1" fmla="*/ 279656 w 279656"/>
                <a:gd name="connsiteY1" fmla="*/ 0 h 276043"/>
                <a:gd name="connsiteX0" fmla="*/ 52465 w 279656"/>
                <a:gd name="connsiteY0" fmla="*/ 62163 h 276043"/>
                <a:gd name="connsiteX1" fmla="*/ 15334 w 279656"/>
                <a:gd name="connsiteY1" fmla="*/ 231863 h 276043"/>
                <a:gd name="connsiteX2" fmla="*/ 106990 w 279656"/>
                <a:gd name="connsiteY2" fmla="*/ 268058 h 276043"/>
                <a:gd name="connsiteX0" fmla="*/ 288785 w 289669"/>
                <a:gd name="connsiteY0" fmla="*/ 2217 h 276043"/>
                <a:gd name="connsiteX1" fmla="*/ 289669 w 289669"/>
                <a:gd name="connsiteY1" fmla="*/ 0 h 276043"/>
                <a:gd name="connsiteX0" fmla="*/ 35073 w 289669"/>
                <a:gd name="connsiteY0" fmla="*/ 136812 h 276043"/>
                <a:gd name="connsiteX1" fmla="*/ 25347 w 289669"/>
                <a:gd name="connsiteY1" fmla="*/ 231863 h 276043"/>
                <a:gd name="connsiteX2" fmla="*/ 117003 w 289669"/>
                <a:gd name="connsiteY2" fmla="*/ 268058 h 276043"/>
                <a:gd name="connsiteX0" fmla="*/ 315645 w 316529"/>
                <a:gd name="connsiteY0" fmla="*/ 2217 h 276043"/>
                <a:gd name="connsiteX1" fmla="*/ 316529 w 316529"/>
                <a:gd name="connsiteY1" fmla="*/ 0 h 276043"/>
                <a:gd name="connsiteX0" fmla="*/ 61933 w 316529"/>
                <a:gd name="connsiteY0" fmla="*/ 136812 h 276043"/>
                <a:gd name="connsiteX1" fmla="*/ 50 w 316529"/>
                <a:gd name="connsiteY1" fmla="*/ 226208 h 276043"/>
                <a:gd name="connsiteX2" fmla="*/ 52207 w 316529"/>
                <a:gd name="connsiteY2" fmla="*/ 231863 h 276043"/>
                <a:gd name="connsiteX3" fmla="*/ 143863 w 316529"/>
                <a:gd name="connsiteY3" fmla="*/ 268058 h 276043"/>
                <a:gd name="connsiteX0" fmla="*/ 315645 w 316529"/>
                <a:gd name="connsiteY0" fmla="*/ 2217 h 233166"/>
                <a:gd name="connsiteX1" fmla="*/ 316529 w 316529"/>
                <a:gd name="connsiteY1" fmla="*/ 0 h 233166"/>
                <a:gd name="connsiteX0" fmla="*/ 61933 w 316529"/>
                <a:gd name="connsiteY0" fmla="*/ 136812 h 233166"/>
                <a:gd name="connsiteX1" fmla="*/ 50 w 316529"/>
                <a:gd name="connsiteY1" fmla="*/ 226208 h 233166"/>
                <a:gd name="connsiteX2" fmla="*/ 52207 w 316529"/>
                <a:gd name="connsiteY2" fmla="*/ 231863 h 233166"/>
                <a:gd name="connsiteX0" fmla="*/ 316527 w 317411"/>
                <a:gd name="connsiteY0" fmla="*/ 2217 h 231863"/>
                <a:gd name="connsiteX1" fmla="*/ 317411 w 317411"/>
                <a:gd name="connsiteY1" fmla="*/ 0 h 231863"/>
                <a:gd name="connsiteX0" fmla="*/ 62815 w 317411"/>
                <a:gd name="connsiteY0" fmla="*/ 136812 h 231863"/>
                <a:gd name="connsiteX1" fmla="*/ 48 w 317411"/>
                <a:gd name="connsiteY1" fmla="*/ 174180 h 231863"/>
                <a:gd name="connsiteX2" fmla="*/ 53089 w 317411"/>
                <a:gd name="connsiteY2" fmla="*/ 231863 h 231863"/>
                <a:gd name="connsiteX0" fmla="*/ 316908 w 317792"/>
                <a:gd name="connsiteY0" fmla="*/ 2217 h 231863"/>
                <a:gd name="connsiteX1" fmla="*/ 317792 w 317792"/>
                <a:gd name="connsiteY1" fmla="*/ 0 h 231863"/>
                <a:gd name="connsiteX0" fmla="*/ 63196 w 317792"/>
                <a:gd name="connsiteY0" fmla="*/ 136812 h 231863"/>
                <a:gd name="connsiteX1" fmla="*/ 429 w 317792"/>
                <a:gd name="connsiteY1" fmla="*/ 174180 h 231863"/>
                <a:gd name="connsiteX2" fmla="*/ 53470 w 317792"/>
                <a:gd name="connsiteY2" fmla="*/ 231863 h 231863"/>
                <a:gd name="connsiteX0" fmla="*/ 316908 w 317792"/>
                <a:gd name="connsiteY0" fmla="*/ 2217 h 231863"/>
                <a:gd name="connsiteX1" fmla="*/ 317792 w 317792"/>
                <a:gd name="connsiteY1" fmla="*/ 0 h 231863"/>
                <a:gd name="connsiteX0" fmla="*/ 63196 w 317792"/>
                <a:gd name="connsiteY0" fmla="*/ 136812 h 231863"/>
                <a:gd name="connsiteX1" fmla="*/ 429 w 317792"/>
                <a:gd name="connsiteY1" fmla="*/ 174180 h 231863"/>
                <a:gd name="connsiteX2" fmla="*/ 53470 w 317792"/>
                <a:gd name="connsiteY2" fmla="*/ 231863 h 231863"/>
                <a:gd name="connsiteX0" fmla="*/ 316908 w 317792"/>
                <a:gd name="connsiteY0" fmla="*/ 2217 h 231863"/>
                <a:gd name="connsiteX1" fmla="*/ 317792 w 317792"/>
                <a:gd name="connsiteY1" fmla="*/ 0 h 231863"/>
                <a:gd name="connsiteX0" fmla="*/ 63196 w 317792"/>
                <a:gd name="connsiteY0" fmla="*/ 136812 h 231863"/>
                <a:gd name="connsiteX1" fmla="*/ 429 w 317792"/>
                <a:gd name="connsiteY1" fmla="*/ 174180 h 231863"/>
                <a:gd name="connsiteX2" fmla="*/ 53470 w 317792"/>
                <a:gd name="connsiteY2" fmla="*/ 231863 h 231863"/>
                <a:gd name="connsiteX0" fmla="*/ 316908 w 317792"/>
                <a:gd name="connsiteY0" fmla="*/ 2217 h 231863"/>
                <a:gd name="connsiteX1" fmla="*/ 317792 w 317792"/>
                <a:gd name="connsiteY1" fmla="*/ 0 h 231863"/>
                <a:gd name="connsiteX0" fmla="*/ 63196 w 317792"/>
                <a:gd name="connsiteY0" fmla="*/ 136812 h 231863"/>
                <a:gd name="connsiteX1" fmla="*/ 429 w 317792"/>
                <a:gd name="connsiteY1" fmla="*/ 174180 h 231863"/>
                <a:gd name="connsiteX2" fmla="*/ 53470 w 317792"/>
                <a:gd name="connsiteY2" fmla="*/ 231863 h 231863"/>
                <a:gd name="connsiteX0" fmla="*/ 316908 w 317792"/>
                <a:gd name="connsiteY0" fmla="*/ 2217 h 231863"/>
                <a:gd name="connsiteX1" fmla="*/ 317792 w 317792"/>
                <a:gd name="connsiteY1" fmla="*/ 0 h 231863"/>
                <a:gd name="connsiteX0" fmla="*/ 63196 w 317792"/>
                <a:gd name="connsiteY0" fmla="*/ 136812 h 231863"/>
                <a:gd name="connsiteX1" fmla="*/ 429 w 317792"/>
                <a:gd name="connsiteY1" fmla="*/ 174180 h 231863"/>
                <a:gd name="connsiteX2" fmla="*/ 53470 w 317792"/>
                <a:gd name="connsiteY2" fmla="*/ 231863 h 231863"/>
                <a:gd name="connsiteX0" fmla="*/ 331832 w 332716"/>
                <a:gd name="connsiteY0" fmla="*/ 2217 h 231863"/>
                <a:gd name="connsiteX1" fmla="*/ 332716 w 332716"/>
                <a:gd name="connsiteY1" fmla="*/ 0 h 231863"/>
                <a:gd name="connsiteX0" fmla="*/ 78120 w 332716"/>
                <a:gd name="connsiteY0" fmla="*/ 136812 h 231863"/>
                <a:gd name="connsiteX1" fmla="*/ 325 w 332716"/>
                <a:gd name="connsiteY1" fmla="*/ 171918 h 231863"/>
                <a:gd name="connsiteX2" fmla="*/ 68394 w 332716"/>
                <a:gd name="connsiteY2" fmla="*/ 231863 h 231863"/>
                <a:gd name="connsiteX0" fmla="*/ 331832 w 332716"/>
                <a:gd name="connsiteY0" fmla="*/ 2217 h 231863"/>
                <a:gd name="connsiteX1" fmla="*/ 332716 w 332716"/>
                <a:gd name="connsiteY1" fmla="*/ 0 h 231863"/>
                <a:gd name="connsiteX0" fmla="*/ 73700 w 332716"/>
                <a:gd name="connsiteY0" fmla="*/ 75735 h 231863"/>
                <a:gd name="connsiteX1" fmla="*/ 325 w 332716"/>
                <a:gd name="connsiteY1" fmla="*/ 171918 h 231863"/>
                <a:gd name="connsiteX2" fmla="*/ 68394 w 332716"/>
                <a:gd name="connsiteY2" fmla="*/ 231863 h 231863"/>
                <a:gd name="connsiteX0" fmla="*/ 331981 w 332865"/>
                <a:gd name="connsiteY0" fmla="*/ 2217 h 274843"/>
                <a:gd name="connsiteX1" fmla="*/ 332865 w 332865"/>
                <a:gd name="connsiteY1" fmla="*/ 0 h 274843"/>
                <a:gd name="connsiteX0" fmla="*/ 73849 w 332865"/>
                <a:gd name="connsiteY0" fmla="*/ 75735 h 274843"/>
                <a:gd name="connsiteX1" fmla="*/ 474 w 332865"/>
                <a:gd name="connsiteY1" fmla="*/ 171918 h 274843"/>
                <a:gd name="connsiteX2" fmla="*/ 49094 w 332865"/>
                <a:gd name="connsiteY2" fmla="*/ 274843 h 274843"/>
                <a:gd name="connsiteX0" fmla="*/ 331981 w 332865"/>
                <a:gd name="connsiteY0" fmla="*/ 2217 h 274843"/>
                <a:gd name="connsiteX1" fmla="*/ 332865 w 332865"/>
                <a:gd name="connsiteY1" fmla="*/ 0 h 274843"/>
                <a:gd name="connsiteX0" fmla="*/ 72081 w 332865"/>
                <a:gd name="connsiteY0" fmla="*/ 62162 h 274843"/>
                <a:gd name="connsiteX1" fmla="*/ 474 w 332865"/>
                <a:gd name="connsiteY1" fmla="*/ 171918 h 274843"/>
                <a:gd name="connsiteX2" fmla="*/ 49094 w 332865"/>
                <a:gd name="connsiteY2" fmla="*/ 274843 h 274843"/>
                <a:gd name="connsiteX0" fmla="*/ 353919 w 354803"/>
                <a:gd name="connsiteY0" fmla="*/ 2217 h 274843"/>
                <a:gd name="connsiteX1" fmla="*/ 354803 w 354803"/>
                <a:gd name="connsiteY1" fmla="*/ 0 h 274843"/>
                <a:gd name="connsiteX0" fmla="*/ 94019 w 354803"/>
                <a:gd name="connsiteY0" fmla="*/ 62162 h 274843"/>
                <a:gd name="connsiteX1" fmla="*/ 311 w 354803"/>
                <a:gd name="connsiteY1" fmla="*/ 173049 h 274843"/>
                <a:gd name="connsiteX2" fmla="*/ 71032 w 354803"/>
                <a:gd name="connsiteY2" fmla="*/ 274843 h 274843"/>
                <a:gd name="connsiteX0" fmla="*/ 349523 w 350407"/>
                <a:gd name="connsiteY0" fmla="*/ 2217 h 274843"/>
                <a:gd name="connsiteX1" fmla="*/ 350407 w 350407"/>
                <a:gd name="connsiteY1" fmla="*/ 0 h 274843"/>
                <a:gd name="connsiteX0" fmla="*/ 89623 w 350407"/>
                <a:gd name="connsiteY0" fmla="*/ 62162 h 274843"/>
                <a:gd name="connsiteX1" fmla="*/ 335 w 350407"/>
                <a:gd name="connsiteY1" fmla="*/ 151559 h 274843"/>
                <a:gd name="connsiteX2" fmla="*/ 66636 w 350407"/>
                <a:gd name="connsiteY2" fmla="*/ 274843 h 274843"/>
                <a:gd name="connsiteX0" fmla="*/ 349500 w 350384"/>
                <a:gd name="connsiteY0" fmla="*/ 2217 h 243174"/>
                <a:gd name="connsiteX1" fmla="*/ 350384 w 350384"/>
                <a:gd name="connsiteY1" fmla="*/ 0 h 243174"/>
                <a:gd name="connsiteX0" fmla="*/ 89600 w 350384"/>
                <a:gd name="connsiteY0" fmla="*/ 62162 h 243174"/>
                <a:gd name="connsiteX1" fmla="*/ 312 w 350384"/>
                <a:gd name="connsiteY1" fmla="*/ 151559 h 243174"/>
                <a:gd name="connsiteX2" fmla="*/ 71033 w 350384"/>
                <a:gd name="connsiteY2" fmla="*/ 243174 h 243174"/>
                <a:gd name="connsiteX0" fmla="*/ 339832 w 340716"/>
                <a:gd name="connsiteY0" fmla="*/ 2217 h 243174"/>
                <a:gd name="connsiteX1" fmla="*/ 340716 w 340716"/>
                <a:gd name="connsiteY1" fmla="*/ 0 h 243174"/>
                <a:gd name="connsiteX0" fmla="*/ 79932 w 340716"/>
                <a:gd name="connsiteY0" fmla="*/ 62162 h 243174"/>
                <a:gd name="connsiteX1" fmla="*/ 368 w 340716"/>
                <a:gd name="connsiteY1" fmla="*/ 145904 h 243174"/>
                <a:gd name="connsiteX2" fmla="*/ 61365 w 340716"/>
                <a:gd name="connsiteY2" fmla="*/ 243174 h 243174"/>
                <a:gd name="connsiteX0" fmla="*/ 339870 w 340754"/>
                <a:gd name="connsiteY0" fmla="*/ 2217 h 217160"/>
                <a:gd name="connsiteX1" fmla="*/ 340754 w 340754"/>
                <a:gd name="connsiteY1" fmla="*/ 0 h 217160"/>
                <a:gd name="connsiteX0" fmla="*/ 79970 w 340754"/>
                <a:gd name="connsiteY0" fmla="*/ 62162 h 217160"/>
                <a:gd name="connsiteX1" fmla="*/ 406 w 340754"/>
                <a:gd name="connsiteY1" fmla="*/ 145904 h 217160"/>
                <a:gd name="connsiteX2" fmla="*/ 56099 w 340754"/>
                <a:gd name="connsiteY2" fmla="*/ 217160 h 217160"/>
                <a:gd name="connsiteX0" fmla="*/ 337242 w 338126"/>
                <a:gd name="connsiteY0" fmla="*/ 2217 h 217160"/>
                <a:gd name="connsiteX1" fmla="*/ 338126 w 338126"/>
                <a:gd name="connsiteY1" fmla="*/ 0 h 217160"/>
                <a:gd name="connsiteX0" fmla="*/ 77342 w 338126"/>
                <a:gd name="connsiteY0" fmla="*/ 62162 h 217160"/>
                <a:gd name="connsiteX1" fmla="*/ 430 w 338126"/>
                <a:gd name="connsiteY1" fmla="*/ 123283 h 217160"/>
                <a:gd name="connsiteX2" fmla="*/ 53471 w 338126"/>
                <a:gd name="connsiteY2" fmla="*/ 217160 h 217160"/>
                <a:gd name="connsiteX0" fmla="*/ 338994 w 339878"/>
                <a:gd name="connsiteY0" fmla="*/ 2217 h 217160"/>
                <a:gd name="connsiteX1" fmla="*/ 339878 w 339878"/>
                <a:gd name="connsiteY1" fmla="*/ 0 h 217160"/>
                <a:gd name="connsiteX0" fmla="*/ 79094 w 339878"/>
                <a:gd name="connsiteY0" fmla="*/ 62162 h 217160"/>
                <a:gd name="connsiteX1" fmla="*/ 414 w 339878"/>
                <a:gd name="connsiteY1" fmla="*/ 132331 h 217160"/>
                <a:gd name="connsiteX2" fmla="*/ 55223 w 339878"/>
                <a:gd name="connsiteY2" fmla="*/ 217160 h 217160"/>
                <a:gd name="connsiteX0" fmla="*/ 338994 w 339878"/>
                <a:gd name="connsiteY0" fmla="*/ 2217 h 217160"/>
                <a:gd name="connsiteX1" fmla="*/ 339878 w 339878"/>
                <a:gd name="connsiteY1" fmla="*/ 0 h 217160"/>
                <a:gd name="connsiteX0" fmla="*/ 55225 w 339878"/>
                <a:gd name="connsiteY0" fmla="*/ 67817 h 217160"/>
                <a:gd name="connsiteX1" fmla="*/ 414 w 339878"/>
                <a:gd name="connsiteY1" fmla="*/ 132331 h 217160"/>
                <a:gd name="connsiteX2" fmla="*/ 55223 w 339878"/>
                <a:gd name="connsiteY2" fmla="*/ 217160 h 217160"/>
                <a:gd name="connsiteX0" fmla="*/ 338994 w 339878"/>
                <a:gd name="connsiteY0" fmla="*/ 2217 h 217160"/>
                <a:gd name="connsiteX1" fmla="*/ 339878 w 339878"/>
                <a:gd name="connsiteY1" fmla="*/ 0 h 217160"/>
                <a:gd name="connsiteX0" fmla="*/ 55225 w 339878"/>
                <a:gd name="connsiteY0" fmla="*/ 67817 h 217160"/>
                <a:gd name="connsiteX1" fmla="*/ 414 w 339878"/>
                <a:gd name="connsiteY1" fmla="*/ 132331 h 217160"/>
                <a:gd name="connsiteX2" fmla="*/ 55223 w 339878"/>
                <a:gd name="connsiteY2" fmla="*/ 217160 h 217160"/>
                <a:gd name="connsiteX0" fmla="*/ 339363 w 340247"/>
                <a:gd name="connsiteY0" fmla="*/ 2217 h 203588"/>
                <a:gd name="connsiteX1" fmla="*/ 340247 w 340247"/>
                <a:gd name="connsiteY1" fmla="*/ 0 h 203588"/>
                <a:gd name="connsiteX0" fmla="*/ 55594 w 340247"/>
                <a:gd name="connsiteY0" fmla="*/ 67817 h 203588"/>
                <a:gd name="connsiteX1" fmla="*/ 783 w 340247"/>
                <a:gd name="connsiteY1" fmla="*/ 132331 h 203588"/>
                <a:gd name="connsiteX2" fmla="*/ 32608 w 340247"/>
                <a:gd name="connsiteY2" fmla="*/ 203588 h 203588"/>
                <a:gd name="connsiteX0" fmla="*/ 339294 w 340178"/>
                <a:gd name="connsiteY0" fmla="*/ 2217 h 203588"/>
                <a:gd name="connsiteX1" fmla="*/ 340178 w 340178"/>
                <a:gd name="connsiteY1" fmla="*/ 0 h 203588"/>
                <a:gd name="connsiteX0" fmla="*/ 55525 w 340178"/>
                <a:gd name="connsiteY0" fmla="*/ 67817 h 203588"/>
                <a:gd name="connsiteX1" fmla="*/ 714 w 340178"/>
                <a:gd name="connsiteY1" fmla="*/ 132331 h 203588"/>
                <a:gd name="connsiteX2" fmla="*/ 32539 w 340178"/>
                <a:gd name="connsiteY2" fmla="*/ 203588 h 203588"/>
                <a:gd name="connsiteX0" fmla="*/ 365468 w 366352"/>
                <a:gd name="connsiteY0" fmla="*/ 2217 h 203588"/>
                <a:gd name="connsiteX1" fmla="*/ 366352 w 366352"/>
                <a:gd name="connsiteY1" fmla="*/ 0 h 203588"/>
                <a:gd name="connsiteX0" fmla="*/ 81699 w 366352"/>
                <a:gd name="connsiteY0" fmla="*/ 67817 h 203588"/>
                <a:gd name="connsiteX1" fmla="*/ 367 w 366352"/>
                <a:gd name="connsiteY1" fmla="*/ 124414 h 203588"/>
                <a:gd name="connsiteX2" fmla="*/ 58713 w 366352"/>
                <a:gd name="connsiteY2" fmla="*/ 203588 h 203588"/>
                <a:gd name="connsiteX0" fmla="*/ 365468 w 366352"/>
                <a:gd name="connsiteY0" fmla="*/ 2217 h 203588"/>
                <a:gd name="connsiteX1" fmla="*/ 366352 w 366352"/>
                <a:gd name="connsiteY1" fmla="*/ 0 h 203588"/>
                <a:gd name="connsiteX0" fmla="*/ 62251 w 366352"/>
                <a:gd name="connsiteY0" fmla="*/ 75734 h 203588"/>
                <a:gd name="connsiteX1" fmla="*/ 367 w 366352"/>
                <a:gd name="connsiteY1" fmla="*/ 124414 h 203588"/>
                <a:gd name="connsiteX2" fmla="*/ 58713 w 366352"/>
                <a:gd name="connsiteY2" fmla="*/ 203588 h 203588"/>
                <a:gd name="connsiteX0" fmla="*/ 365772 w 366656"/>
                <a:gd name="connsiteY0" fmla="*/ 2217 h 194540"/>
                <a:gd name="connsiteX1" fmla="*/ 366656 w 366656"/>
                <a:gd name="connsiteY1" fmla="*/ 0 h 194540"/>
                <a:gd name="connsiteX0" fmla="*/ 62555 w 366656"/>
                <a:gd name="connsiteY0" fmla="*/ 75734 h 194540"/>
                <a:gd name="connsiteX1" fmla="*/ 671 w 366656"/>
                <a:gd name="connsiteY1" fmla="*/ 124414 h 194540"/>
                <a:gd name="connsiteX2" fmla="*/ 34264 w 366656"/>
                <a:gd name="connsiteY2" fmla="*/ 194540 h 194540"/>
                <a:gd name="connsiteX0" fmla="*/ 365772 w 366656"/>
                <a:gd name="connsiteY0" fmla="*/ 2217 h 194540"/>
                <a:gd name="connsiteX1" fmla="*/ 366656 w 366656"/>
                <a:gd name="connsiteY1" fmla="*/ 0 h 194540"/>
                <a:gd name="connsiteX0" fmla="*/ 37802 w 366656"/>
                <a:gd name="connsiteY0" fmla="*/ 87044 h 194540"/>
                <a:gd name="connsiteX1" fmla="*/ 671 w 366656"/>
                <a:gd name="connsiteY1" fmla="*/ 124414 h 194540"/>
                <a:gd name="connsiteX2" fmla="*/ 34264 w 366656"/>
                <a:gd name="connsiteY2" fmla="*/ 194540 h 194540"/>
                <a:gd name="connsiteX0" fmla="*/ 395493 w 396377"/>
                <a:gd name="connsiteY0" fmla="*/ 2217 h 194540"/>
                <a:gd name="connsiteX1" fmla="*/ 396377 w 396377"/>
                <a:gd name="connsiteY1" fmla="*/ 0 h 194540"/>
                <a:gd name="connsiteX0" fmla="*/ 67523 w 396377"/>
                <a:gd name="connsiteY0" fmla="*/ 87044 h 194540"/>
                <a:gd name="connsiteX1" fmla="*/ 335 w 396377"/>
                <a:gd name="connsiteY1" fmla="*/ 134594 h 194540"/>
                <a:gd name="connsiteX2" fmla="*/ 63985 w 396377"/>
                <a:gd name="connsiteY2" fmla="*/ 194540 h 194540"/>
                <a:gd name="connsiteX0" fmla="*/ 377079 w 377963"/>
                <a:gd name="connsiteY0" fmla="*/ 2217 h 194540"/>
                <a:gd name="connsiteX1" fmla="*/ 377963 w 377963"/>
                <a:gd name="connsiteY1" fmla="*/ 0 h 194540"/>
                <a:gd name="connsiteX0" fmla="*/ 49109 w 377963"/>
                <a:gd name="connsiteY0" fmla="*/ 87044 h 194540"/>
                <a:gd name="connsiteX1" fmla="*/ 486 w 377963"/>
                <a:gd name="connsiteY1" fmla="*/ 136856 h 194540"/>
                <a:gd name="connsiteX2" fmla="*/ 45571 w 377963"/>
                <a:gd name="connsiteY2" fmla="*/ 194540 h 194540"/>
                <a:gd name="connsiteX0" fmla="*/ 376593 w 377477"/>
                <a:gd name="connsiteY0" fmla="*/ 2217 h 194540"/>
                <a:gd name="connsiteX1" fmla="*/ 377477 w 377477"/>
                <a:gd name="connsiteY1" fmla="*/ 0 h 194540"/>
                <a:gd name="connsiteX0" fmla="*/ 48623 w 377477"/>
                <a:gd name="connsiteY0" fmla="*/ 87044 h 194540"/>
                <a:gd name="connsiteX1" fmla="*/ 0 w 377477"/>
                <a:gd name="connsiteY1" fmla="*/ 136856 h 194540"/>
                <a:gd name="connsiteX2" fmla="*/ 45085 w 377477"/>
                <a:gd name="connsiteY2" fmla="*/ 194540 h 194540"/>
                <a:gd name="connsiteX0" fmla="*/ 376593 w 377477"/>
                <a:gd name="connsiteY0" fmla="*/ 2217 h 194540"/>
                <a:gd name="connsiteX1" fmla="*/ 377477 w 377477"/>
                <a:gd name="connsiteY1" fmla="*/ 0 h 194540"/>
                <a:gd name="connsiteX0" fmla="*/ 48623 w 377477"/>
                <a:gd name="connsiteY0" fmla="*/ 87044 h 194540"/>
                <a:gd name="connsiteX1" fmla="*/ 0 w 377477"/>
                <a:gd name="connsiteY1" fmla="*/ 136856 h 194540"/>
                <a:gd name="connsiteX2" fmla="*/ 45085 w 377477"/>
                <a:gd name="connsiteY2" fmla="*/ 194540 h 194540"/>
                <a:gd name="connsiteX0" fmla="*/ 376593 w 377477"/>
                <a:gd name="connsiteY0" fmla="*/ 2217 h 194540"/>
                <a:gd name="connsiteX1" fmla="*/ 377477 w 377477"/>
                <a:gd name="connsiteY1" fmla="*/ 0 h 194540"/>
                <a:gd name="connsiteX0" fmla="*/ 48623 w 377477"/>
                <a:gd name="connsiteY0" fmla="*/ 87044 h 194540"/>
                <a:gd name="connsiteX1" fmla="*/ 0 w 377477"/>
                <a:gd name="connsiteY1" fmla="*/ 136856 h 194540"/>
                <a:gd name="connsiteX2" fmla="*/ 45085 w 377477"/>
                <a:gd name="connsiteY2" fmla="*/ 194540 h 194540"/>
                <a:gd name="connsiteX0" fmla="*/ 376593 w 377477"/>
                <a:gd name="connsiteY0" fmla="*/ 2217 h 194540"/>
                <a:gd name="connsiteX1" fmla="*/ 377477 w 377477"/>
                <a:gd name="connsiteY1" fmla="*/ 0 h 194540"/>
                <a:gd name="connsiteX0" fmla="*/ 48623 w 377477"/>
                <a:gd name="connsiteY0" fmla="*/ 87044 h 194540"/>
                <a:gd name="connsiteX1" fmla="*/ 0 w 377477"/>
                <a:gd name="connsiteY1" fmla="*/ 136856 h 194540"/>
                <a:gd name="connsiteX2" fmla="*/ 45085 w 377477"/>
                <a:gd name="connsiteY2" fmla="*/ 194540 h 194540"/>
                <a:gd name="connsiteX0" fmla="*/ 376593 w 377477"/>
                <a:gd name="connsiteY0" fmla="*/ 2217 h 194540"/>
                <a:gd name="connsiteX1" fmla="*/ 377477 w 377477"/>
                <a:gd name="connsiteY1" fmla="*/ 0 h 194540"/>
                <a:gd name="connsiteX0" fmla="*/ 48623 w 377477"/>
                <a:gd name="connsiteY0" fmla="*/ 87044 h 194540"/>
                <a:gd name="connsiteX1" fmla="*/ 0 w 377477"/>
                <a:gd name="connsiteY1" fmla="*/ 136856 h 194540"/>
                <a:gd name="connsiteX2" fmla="*/ 45085 w 377477"/>
                <a:gd name="connsiteY2" fmla="*/ 194540 h 194540"/>
                <a:gd name="connsiteX0" fmla="*/ 376593 w 377477"/>
                <a:gd name="connsiteY0" fmla="*/ 2217 h 194540"/>
                <a:gd name="connsiteX1" fmla="*/ 377477 w 377477"/>
                <a:gd name="connsiteY1" fmla="*/ 0 h 194540"/>
                <a:gd name="connsiteX0" fmla="*/ 31827 w 377477"/>
                <a:gd name="connsiteY0" fmla="*/ 91568 h 194540"/>
                <a:gd name="connsiteX1" fmla="*/ 0 w 377477"/>
                <a:gd name="connsiteY1" fmla="*/ 136856 h 194540"/>
                <a:gd name="connsiteX2" fmla="*/ 45085 w 377477"/>
                <a:gd name="connsiteY2" fmla="*/ 194540 h 194540"/>
                <a:gd name="connsiteX0" fmla="*/ 376593 w 377477"/>
                <a:gd name="connsiteY0" fmla="*/ 2217 h 191147"/>
                <a:gd name="connsiteX1" fmla="*/ 377477 w 377477"/>
                <a:gd name="connsiteY1" fmla="*/ 0 h 191147"/>
                <a:gd name="connsiteX0" fmla="*/ 31827 w 377477"/>
                <a:gd name="connsiteY0" fmla="*/ 91568 h 191147"/>
                <a:gd name="connsiteX1" fmla="*/ 0 w 377477"/>
                <a:gd name="connsiteY1" fmla="*/ 136856 h 191147"/>
                <a:gd name="connsiteX2" fmla="*/ 30941 w 377477"/>
                <a:gd name="connsiteY2" fmla="*/ 191147 h 191147"/>
                <a:gd name="connsiteX0" fmla="*/ 389854 w 390738"/>
                <a:gd name="connsiteY0" fmla="*/ 2217 h 191147"/>
                <a:gd name="connsiteX1" fmla="*/ 390738 w 390738"/>
                <a:gd name="connsiteY1" fmla="*/ 0 h 191147"/>
                <a:gd name="connsiteX0" fmla="*/ 45088 w 390738"/>
                <a:gd name="connsiteY0" fmla="*/ 91568 h 191147"/>
                <a:gd name="connsiteX1" fmla="*/ 0 w 390738"/>
                <a:gd name="connsiteY1" fmla="*/ 134594 h 191147"/>
                <a:gd name="connsiteX2" fmla="*/ 44202 w 390738"/>
                <a:gd name="connsiteY2" fmla="*/ 191147 h 191147"/>
                <a:gd name="connsiteX0" fmla="*/ 390738 w 391622"/>
                <a:gd name="connsiteY0" fmla="*/ 2217 h 191147"/>
                <a:gd name="connsiteX1" fmla="*/ 391622 w 391622"/>
                <a:gd name="connsiteY1" fmla="*/ 0 h 191147"/>
                <a:gd name="connsiteX0" fmla="*/ 45972 w 391622"/>
                <a:gd name="connsiteY0" fmla="*/ 91568 h 191147"/>
                <a:gd name="connsiteX1" fmla="*/ 0 w 391622"/>
                <a:gd name="connsiteY1" fmla="*/ 140249 h 191147"/>
                <a:gd name="connsiteX2" fmla="*/ 45086 w 391622"/>
                <a:gd name="connsiteY2" fmla="*/ 191147 h 191147"/>
                <a:gd name="connsiteX0" fmla="*/ 391622 w 392506"/>
                <a:gd name="connsiteY0" fmla="*/ 2217 h 191147"/>
                <a:gd name="connsiteX1" fmla="*/ 392506 w 392506"/>
                <a:gd name="connsiteY1" fmla="*/ 0 h 191147"/>
                <a:gd name="connsiteX0" fmla="*/ 46856 w 392506"/>
                <a:gd name="connsiteY0" fmla="*/ 91568 h 191147"/>
                <a:gd name="connsiteX1" fmla="*/ 0 w 392506"/>
                <a:gd name="connsiteY1" fmla="*/ 133463 h 191147"/>
                <a:gd name="connsiteX2" fmla="*/ 45970 w 392506"/>
                <a:gd name="connsiteY2" fmla="*/ 191147 h 191147"/>
                <a:gd name="connsiteX0" fmla="*/ 391622 w 392506"/>
                <a:gd name="connsiteY0" fmla="*/ 2217 h 191147"/>
                <a:gd name="connsiteX1" fmla="*/ 392506 w 392506"/>
                <a:gd name="connsiteY1" fmla="*/ 0 h 191147"/>
                <a:gd name="connsiteX0" fmla="*/ 46856 w 392506"/>
                <a:gd name="connsiteY0" fmla="*/ 91568 h 191147"/>
                <a:gd name="connsiteX1" fmla="*/ 0 w 392506"/>
                <a:gd name="connsiteY1" fmla="*/ 141380 h 191147"/>
                <a:gd name="connsiteX2" fmla="*/ 45970 w 392506"/>
                <a:gd name="connsiteY2" fmla="*/ 191147 h 191147"/>
                <a:gd name="connsiteX0" fmla="*/ 391622 w 392506"/>
                <a:gd name="connsiteY0" fmla="*/ 2217 h 191147"/>
                <a:gd name="connsiteX1" fmla="*/ 392506 w 392506"/>
                <a:gd name="connsiteY1" fmla="*/ 0 h 191147"/>
                <a:gd name="connsiteX0" fmla="*/ 46856 w 392506"/>
                <a:gd name="connsiteY0" fmla="*/ 91568 h 191147"/>
                <a:gd name="connsiteX1" fmla="*/ 0 w 392506"/>
                <a:gd name="connsiteY1" fmla="*/ 134594 h 191147"/>
                <a:gd name="connsiteX2" fmla="*/ 45970 w 392506"/>
                <a:gd name="connsiteY2" fmla="*/ 191147 h 191147"/>
                <a:gd name="connsiteX0" fmla="*/ 391622 w 392506"/>
                <a:gd name="connsiteY0" fmla="*/ 2217 h 238651"/>
                <a:gd name="connsiteX1" fmla="*/ 392506 w 392506"/>
                <a:gd name="connsiteY1" fmla="*/ 0 h 238651"/>
                <a:gd name="connsiteX0" fmla="*/ 46856 w 392506"/>
                <a:gd name="connsiteY0" fmla="*/ 91568 h 238651"/>
                <a:gd name="connsiteX1" fmla="*/ 0 w 392506"/>
                <a:gd name="connsiteY1" fmla="*/ 134594 h 238651"/>
                <a:gd name="connsiteX2" fmla="*/ 48622 w 392506"/>
                <a:gd name="connsiteY2" fmla="*/ 238651 h 238651"/>
                <a:gd name="connsiteX0" fmla="*/ 391622 w 392506"/>
                <a:gd name="connsiteY0" fmla="*/ 2217 h 238651"/>
                <a:gd name="connsiteX1" fmla="*/ 392506 w 392506"/>
                <a:gd name="connsiteY1" fmla="*/ 0 h 238651"/>
                <a:gd name="connsiteX0" fmla="*/ 69841 w 392506"/>
                <a:gd name="connsiteY0" fmla="*/ 35016 h 238651"/>
                <a:gd name="connsiteX1" fmla="*/ 0 w 392506"/>
                <a:gd name="connsiteY1" fmla="*/ 134594 h 238651"/>
                <a:gd name="connsiteX2" fmla="*/ 48622 w 392506"/>
                <a:gd name="connsiteY2" fmla="*/ 238651 h 238651"/>
                <a:gd name="connsiteX0" fmla="*/ 391622 w 392506"/>
                <a:gd name="connsiteY0" fmla="*/ 2217 h 238651"/>
                <a:gd name="connsiteX1" fmla="*/ 392506 w 392506"/>
                <a:gd name="connsiteY1" fmla="*/ 0 h 238651"/>
                <a:gd name="connsiteX0" fmla="*/ 69841 w 392506"/>
                <a:gd name="connsiteY0" fmla="*/ 35016 h 238651"/>
                <a:gd name="connsiteX1" fmla="*/ 0 w 392506"/>
                <a:gd name="connsiteY1" fmla="*/ 134594 h 238651"/>
                <a:gd name="connsiteX2" fmla="*/ 48622 w 392506"/>
                <a:gd name="connsiteY2" fmla="*/ 238651 h 238651"/>
                <a:gd name="connsiteX0" fmla="*/ 391622 w 392506"/>
                <a:gd name="connsiteY0" fmla="*/ 2217 h 238651"/>
                <a:gd name="connsiteX1" fmla="*/ 392506 w 392506"/>
                <a:gd name="connsiteY1" fmla="*/ 0 h 238651"/>
                <a:gd name="connsiteX0" fmla="*/ 69841 w 392506"/>
                <a:gd name="connsiteY0" fmla="*/ 35016 h 238651"/>
                <a:gd name="connsiteX1" fmla="*/ 0 w 392506"/>
                <a:gd name="connsiteY1" fmla="*/ 134594 h 238651"/>
                <a:gd name="connsiteX2" fmla="*/ 48622 w 392506"/>
                <a:gd name="connsiteY2" fmla="*/ 238651 h 238651"/>
                <a:gd name="connsiteX0" fmla="*/ 392552 w 393436"/>
                <a:gd name="connsiteY0" fmla="*/ 2217 h 238651"/>
                <a:gd name="connsiteX1" fmla="*/ 393436 w 393436"/>
                <a:gd name="connsiteY1" fmla="*/ 0 h 238651"/>
                <a:gd name="connsiteX0" fmla="*/ 70771 w 393436"/>
                <a:gd name="connsiteY0" fmla="*/ 35016 h 238651"/>
                <a:gd name="connsiteX1" fmla="*/ 930 w 393436"/>
                <a:gd name="connsiteY1" fmla="*/ 134594 h 238651"/>
                <a:gd name="connsiteX2" fmla="*/ 49552 w 393436"/>
                <a:gd name="connsiteY2" fmla="*/ 238651 h 238651"/>
                <a:gd name="connsiteX0" fmla="*/ 392552 w 393436"/>
                <a:gd name="connsiteY0" fmla="*/ 2217 h 238651"/>
                <a:gd name="connsiteX1" fmla="*/ 393436 w 393436"/>
                <a:gd name="connsiteY1" fmla="*/ 0 h 238651"/>
                <a:gd name="connsiteX0" fmla="*/ 70771 w 393436"/>
                <a:gd name="connsiteY0" fmla="*/ 35016 h 238651"/>
                <a:gd name="connsiteX1" fmla="*/ 930 w 393436"/>
                <a:gd name="connsiteY1" fmla="*/ 134594 h 238651"/>
                <a:gd name="connsiteX2" fmla="*/ 49552 w 393436"/>
                <a:gd name="connsiteY2" fmla="*/ 238651 h 238651"/>
                <a:gd name="connsiteX0" fmla="*/ 392552 w 393436"/>
                <a:gd name="connsiteY0" fmla="*/ 2217 h 238651"/>
                <a:gd name="connsiteX1" fmla="*/ 393436 w 393436"/>
                <a:gd name="connsiteY1" fmla="*/ 0 h 238651"/>
                <a:gd name="connsiteX0" fmla="*/ 55743 w 393436"/>
                <a:gd name="connsiteY0" fmla="*/ 50851 h 238651"/>
                <a:gd name="connsiteX1" fmla="*/ 930 w 393436"/>
                <a:gd name="connsiteY1" fmla="*/ 134594 h 238651"/>
                <a:gd name="connsiteX2" fmla="*/ 49552 w 393436"/>
                <a:gd name="connsiteY2" fmla="*/ 238651 h 238651"/>
                <a:gd name="connsiteX0" fmla="*/ 392552 w 393436"/>
                <a:gd name="connsiteY0" fmla="*/ 2217 h 228472"/>
                <a:gd name="connsiteX1" fmla="*/ 393436 w 393436"/>
                <a:gd name="connsiteY1" fmla="*/ 0 h 228472"/>
                <a:gd name="connsiteX0" fmla="*/ 55743 w 393436"/>
                <a:gd name="connsiteY0" fmla="*/ 50851 h 228472"/>
                <a:gd name="connsiteX1" fmla="*/ 930 w 393436"/>
                <a:gd name="connsiteY1" fmla="*/ 134594 h 228472"/>
                <a:gd name="connsiteX2" fmla="*/ 49552 w 393436"/>
                <a:gd name="connsiteY2" fmla="*/ 228472 h 228472"/>
                <a:gd name="connsiteX0" fmla="*/ 392552 w 393436"/>
                <a:gd name="connsiteY0" fmla="*/ 2217 h 228472"/>
                <a:gd name="connsiteX1" fmla="*/ 393436 w 393436"/>
                <a:gd name="connsiteY1" fmla="*/ 0 h 228472"/>
                <a:gd name="connsiteX0" fmla="*/ 55743 w 393436"/>
                <a:gd name="connsiteY0" fmla="*/ 50851 h 228472"/>
                <a:gd name="connsiteX1" fmla="*/ 930 w 393436"/>
                <a:gd name="connsiteY1" fmla="*/ 134594 h 228472"/>
                <a:gd name="connsiteX2" fmla="*/ 49552 w 393436"/>
                <a:gd name="connsiteY2" fmla="*/ 228472 h 228472"/>
                <a:gd name="connsiteX0" fmla="*/ 391674 w 392558"/>
                <a:gd name="connsiteY0" fmla="*/ 2217 h 228472"/>
                <a:gd name="connsiteX1" fmla="*/ 392558 w 392558"/>
                <a:gd name="connsiteY1" fmla="*/ 0 h 228472"/>
                <a:gd name="connsiteX0" fmla="*/ 54865 w 392558"/>
                <a:gd name="connsiteY0" fmla="*/ 50851 h 228472"/>
                <a:gd name="connsiteX1" fmla="*/ 52 w 392558"/>
                <a:gd name="connsiteY1" fmla="*/ 134594 h 228472"/>
                <a:gd name="connsiteX2" fmla="*/ 48674 w 392558"/>
                <a:gd name="connsiteY2" fmla="*/ 228472 h 22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92558" h="228472" stroke="0">
                  <a:moveTo>
                    <a:pt x="391674" y="2217"/>
                  </a:moveTo>
                  <a:lnTo>
                    <a:pt x="392558" y="0"/>
                  </a:lnTo>
                </a:path>
                <a:path w="392558" h="228472" fill="none">
                  <a:moveTo>
                    <a:pt x="54865" y="50851"/>
                  </a:moveTo>
                  <a:cubicBezTo>
                    <a:pt x="50297" y="48784"/>
                    <a:pt x="-1864" y="78034"/>
                    <a:pt x="52" y="134594"/>
                  </a:cubicBezTo>
                  <a:cubicBezTo>
                    <a:pt x="-685" y="187761"/>
                    <a:pt x="35755" y="219235"/>
                    <a:pt x="48674" y="228472"/>
                  </a:cubicBezTo>
                </a:path>
              </a:pathLst>
            </a:custGeom>
            <a:noFill/>
            <a:ln w="28575" cap="flat" cmpd="sng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anchor="ctr"/>
            <a:lstStyle/>
            <a:p>
              <a:endParaRPr lang="en-US"/>
            </a:p>
          </p:txBody>
        </p:sp>
        <p:cxnSp>
          <p:nvCxnSpPr>
            <p:cNvPr id="44" name="Straight Connector 54"/>
            <p:cNvCxnSpPr>
              <a:cxnSpLocks noChangeShapeType="1"/>
            </p:cNvCxnSpPr>
            <p:nvPr/>
          </p:nvCxnSpPr>
          <p:spPr bwMode="auto">
            <a:xfrm>
              <a:off x="1998723" y="4652357"/>
              <a:ext cx="76823" cy="93893"/>
            </a:xfrm>
            <a:prstGeom prst="line">
              <a:avLst/>
            </a:prstGeom>
            <a:noFill/>
            <a:ln w="28575" cmpd="sng">
              <a:solidFill>
                <a:srgbClr val="FF0000"/>
              </a:solidFill>
              <a:round/>
              <a:headEnd/>
              <a:tailEnd/>
            </a:ln>
          </p:spPr>
        </p:cxnSp>
      </p:grpSp>
      <p:sp>
        <p:nvSpPr>
          <p:cNvPr id="41" name="Footer Placeholder 1"/>
          <p:cNvSpPr txBox="1">
            <a:spLocks/>
          </p:cNvSpPr>
          <p:nvPr/>
        </p:nvSpPr>
        <p:spPr>
          <a:xfrm>
            <a:off x="4866995" y="568806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MEIC Cost Review December 18 2014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4695765" y="4888250"/>
            <a:ext cx="3821291" cy="64633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CEBAF is a </a:t>
            </a:r>
            <a:r>
              <a:rPr lang="en-US" dirty="0" smtClean="0">
                <a:solidFill>
                  <a:srgbClr val="CC0000"/>
                </a:solidFill>
              </a:rPr>
              <a:t>full energy injector.</a:t>
            </a:r>
            <a:endParaRPr lang="en-US" dirty="0" smtClean="0"/>
          </a:p>
          <a:p>
            <a:r>
              <a:rPr lang="en-US" dirty="0" smtClean="0"/>
              <a:t>Only minor gun modification is needed</a:t>
            </a:r>
            <a:endParaRPr lang="en-US" dirty="0"/>
          </a:p>
        </p:txBody>
      </p:sp>
      <p:sp>
        <p:nvSpPr>
          <p:cNvPr id="55" name="TextBox 54"/>
          <p:cNvSpPr txBox="1"/>
          <p:nvPr/>
        </p:nvSpPr>
        <p:spPr>
          <a:xfrm>
            <a:off x="4228100" y="2206014"/>
            <a:ext cx="1277789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0000FF"/>
                </a:solidFill>
                <a:latin typeface="Arial"/>
                <a:cs typeface="Arial"/>
              </a:rPr>
              <a:t>Warm Electron</a:t>
            </a:r>
          </a:p>
          <a:p>
            <a:r>
              <a:rPr lang="en-US" sz="1200" b="1" dirty="0" smtClean="0">
                <a:solidFill>
                  <a:srgbClr val="0000FF"/>
                </a:solidFill>
                <a:latin typeface="Arial"/>
                <a:cs typeface="Arial"/>
              </a:rPr>
              <a:t>Collider Ring</a:t>
            </a:r>
          </a:p>
          <a:p>
            <a:r>
              <a:rPr lang="en-US" sz="1200" b="1" dirty="0" smtClean="0">
                <a:solidFill>
                  <a:srgbClr val="0000FF"/>
                </a:solidFill>
                <a:latin typeface="Arial"/>
                <a:cs typeface="Arial"/>
              </a:rPr>
              <a:t>(3 to 10 GeV)</a:t>
            </a:r>
            <a:endParaRPr lang="en-US" sz="1200" b="1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HUGS Program, June 12 2015</a:t>
            </a:r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defTabSz="457200"/>
            <a:fld id="{B58F48A6-A3E1-4848-9AC3-B43F560BE4FE}" type="slidenum">
              <a:rPr lang="en-US" smtClean="0">
                <a:solidFill>
                  <a:prstClr val="white"/>
                </a:solidFill>
              </a:rPr>
              <a:pPr defTabSz="457200"/>
              <a:t>13</a:t>
            </a:fld>
            <a:endParaRPr lang="en-US" dirty="0">
              <a:solidFill>
                <a:prstClr val="white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JLAB Campus Layout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788032" y="2451275"/>
            <a:ext cx="2448942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 rot="20968875">
            <a:off x="5704979" y="2104432"/>
            <a:ext cx="58098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 smtClean="0"/>
          </a:p>
        </p:txBody>
      </p:sp>
      <p:sp>
        <p:nvSpPr>
          <p:cNvPr id="38" name="TextBox 37"/>
          <p:cNvSpPr txBox="1"/>
          <p:nvPr/>
        </p:nvSpPr>
        <p:spPr>
          <a:xfrm>
            <a:off x="6642425" y="1909834"/>
            <a:ext cx="248031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~2.2 km  circumference</a:t>
            </a:r>
          </a:p>
          <a:p>
            <a:pPr>
              <a:buFont typeface="Arial"/>
              <a:buChar char="•"/>
            </a:pPr>
            <a:endParaRPr lang="en-US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Tunnel consistent</a:t>
            </a:r>
          </a:p>
          <a:p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with a 250+ GeV upgrade</a:t>
            </a:r>
          </a:p>
          <a:p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Group 38"/>
          <p:cNvGrpSpPr/>
          <p:nvPr/>
        </p:nvGrpSpPr>
        <p:grpSpPr>
          <a:xfrm>
            <a:off x="21266" y="830010"/>
            <a:ext cx="6583680" cy="5589917"/>
            <a:chOff x="21266" y="830010"/>
            <a:chExt cx="6583680" cy="5589917"/>
          </a:xfrm>
        </p:grpSpPr>
        <p:grpSp>
          <p:nvGrpSpPr>
            <p:cNvPr id="4" name="Group 39"/>
            <p:cNvGrpSpPr/>
            <p:nvPr/>
          </p:nvGrpSpPr>
          <p:grpSpPr>
            <a:xfrm>
              <a:off x="21266" y="830010"/>
              <a:ext cx="6583680" cy="5589917"/>
              <a:chOff x="21266" y="830010"/>
              <a:chExt cx="6583680" cy="5589917"/>
            </a:xfrm>
          </p:grpSpPr>
          <p:pic>
            <p:nvPicPr>
              <p:cNvPr id="55" name="Picture 54" descr="JLab site plan with MEIC  Jan-15.JPG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1266" y="830010"/>
                <a:ext cx="6583680" cy="5589917"/>
              </a:xfrm>
              <a:prstGeom prst="rect">
                <a:avLst/>
              </a:prstGeom>
            </p:spPr>
          </p:pic>
          <p:sp>
            <p:nvSpPr>
              <p:cNvPr id="57" name="Content Placeholder 1"/>
              <p:cNvSpPr txBox="1">
                <a:spLocks/>
              </p:cNvSpPr>
              <p:nvPr/>
            </p:nvSpPr>
            <p:spPr bwMode="auto">
              <a:xfrm>
                <a:off x="2867721" y="5341090"/>
                <a:ext cx="1294368" cy="3762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50000"/>
                  <a:buFontTx/>
                  <a:buBlip>
                    <a:blip r:embed="rId3"/>
                  </a:buBlip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itchFamily="34" charset="-128"/>
                    <a:cs typeface="Arial" panose="020B0604020202020204" pitchFamily="34" charset="0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itchFamily="34" charset="-128"/>
                    <a:cs typeface="Arial" panose="020B0604020202020204" pitchFamily="34" charset="0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Tx/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itchFamily="34" charset="-128"/>
                    <a:cs typeface="Arial" panose="020B0604020202020204" pitchFamily="34" charset="0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itchFamily="34" charset="-128"/>
                    <a:cs typeface="Arial" panose="020B0604020202020204" pitchFamily="34" charset="0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itchFamily="34" charset="-128"/>
                    <a:cs typeface="Arial" panose="020B0604020202020204" pitchFamily="34" charset="0"/>
                  </a:defRPr>
                </a:lvl5pPr>
                <a:lvl6pPr marL="25146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400">
                    <a:solidFill>
                      <a:schemeClr val="tx1"/>
                    </a:solidFill>
                    <a:latin typeface="+mn-lt"/>
                  </a:defRPr>
                </a:lvl6pPr>
                <a:lvl7pPr marL="29718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400">
                    <a:solidFill>
                      <a:schemeClr val="tx1"/>
                    </a:solidFill>
                    <a:latin typeface="+mn-lt"/>
                  </a:defRPr>
                </a:lvl7pPr>
                <a:lvl8pPr marL="34290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400">
                    <a:solidFill>
                      <a:schemeClr val="tx1"/>
                    </a:solidFill>
                    <a:latin typeface="+mn-lt"/>
                  </a:defRPr>
                </a:lvl8pPr>
                <a:lvl9pPr marL="38862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400">
                    <a:solidFill>
                      <a:schemeClr val="tx1"/>
                    </a:solidFill>
                    <a:latin typeface="+mn-lt"/>
                  </a:defRPr>
                </a:lvl9pPr>
              </a:lstStyle>
              <a:p>
                <a:pPr marL="0" indent="0" algn="ctr">
                  <a:buSzTx/>
                  <a:buFontTx/>
                  <a:buNone/>
                  <a:defRPr/>
                </a:pPr>
                <a:r>
                  <a:rPr lang="en-US" altLang="en-US" sz="2000" b="1" kern="0" dirty="0" smtClean="0">
                    <a:ea typeface="ＭＳ Ｐゴシック" pitchFamily="34" charset="-128"/>
                  </a:rPr>
                  <a:t>CEBAF</a:t>
                </a:r>
              </a:p>
            </p:txBody>
          </p:sp>
          <p:sp>
            <p:nvSpPr>
              <p:cNvPr id="58" name="Content Placeholder 1"/>
              <p:cNvSpPr txBox="1">
                <a:spLocks/>
              </p:cNvSpPr>
              <p:nvPr/>
            </p:nvSpPr>
            <p:spPr bwMode="auto">
              <a:xfrm rot="1452905">
                <a:off x="4375997" y="3554272"/>
                <a:ext cx="1294368" cy="3762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50000"/>
                  <a:buFontTx/>
                  <a:buBlip>
                    <a:blip r:embed="rId3"/>
                  </a:buBlip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itchFamily="34" charset="-128"/>
                    <a:cs typeface="Arial" panose="020B0604020202020204" pitchFamily="34" charset="0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itchFamily="34" charset="-128"/>
                    <a:cs typeface="Arial" panose="020B0604020202020204" pitchFamily="34" charset="0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Tx/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itchFamily="34" charset="-128"/>
                    <a:cs typeface="Arial" panose="020B0604020202020204" pitchFamily="34" charset="0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itchFamily="34" charset="-128"/>
                    <a:cs typeface="Arial" panose="020B0604020202020204" pitchFamily="34" charset="0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itchFamily="34" charset="-128"/>
                    <a:cs typeface="Arial" panose="020B0604020202020204" pitchFamily="34" charset="0"/>
                  </a:defRPr>
                </a:lvl5pPr>
                <a:lvl6pPr marL="25146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400">
                    <a:solidFill>
                      <a:schemeClr val="tx1"/>
                    </a:solidFill>
                    <a:latin typeface="+mn-lt"/>
                  </a:defRPr>
                </a:lvl6pPr>
                <a:lvl7pPr marL="29718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400">
                    <a:solidFill>
                      <a:schemeClr val="tx1"/>
                    </a:solidFill>
                    <a:latin typeface="+mn-lt"/>
                  </a:defRPr>
                </a:lvl7pPr>
                <a:lvl8pPr marL="34290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400">
                    <a:solidFill>
                      <a:schemeClr val="tx1"/>
                    </a:solidFill>
                    <a:latin typeface="+mn-lt"/>
                  </a:defRPr>
                </a:lvl8pPr>
                <a:lvl9pPr marL="38862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400">
                    <a:solidFill>
                      <a:schemeClr val="tx1"/>
                    </a:solidFill>
                    <a:latin typeface="+mn-lt"/>
                  </a:defRPr>
                </a:lvl9pPr>
              </a:lstStyle>
              <a:p>
                <a:pPr marL="0" indent="0" algn="ctr">
                  <a:buSzTx/>
                  <a:buFontTx/>
                  <a:buNone/>
                  <a:defRPr/>
                </a:pPr>
                <a:r>
                  <a:rPr lang="en-US" altLang="en-US" sz="2000" b="1" kern="0" dirty="0" smtClean="0">
                    <a:ea typeface="ＭＳ Ｐゴシック" pitchFamily="34" charset="-128"/>
                  </a:rPr>
                  <a:t>MEIC</a:t>
                </a:r>
              </a:p>
            </p:txBody>
          </p:sp>
        </p:grpSp>
        <p:sp>
          <p:nvSpPr>
            <p:cNvPr id="50" name="Content Placeholder 1"/>
            <p:cNvSpPr txBox="1">
              <a:spLocks/>
            </p:cNvSpPr>
            <p:nvPr/>
          </p:nvSpPr>
          <p:spPr bwMode="auto">
            <a:xfrm>
              <a:off x="3122590" y="3506974"/>
              <a:ext cx="784630" cy="3762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SzPct val="150000"/>
                <a:buFontTx/>
                <a:buBlip>
                  <a:blip r:embed="rId3"/>
                </a:buBlip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itchFamily="34" charset="-128"/>
                  <a:cs typeface="Arial" panose="020B0604020202020204" pitchFamily="34" charset="0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itchFamily="34" charset="-128"/>
                  <a:cs typeface="Arial" panose="020B0604020202020204" pitchFamily="34" charset="0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Tx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itchFamily="34" charset="-128"/>
                  <a:cs typeface="Arial" panose="020B0604020202020204" pitchFamily="34" charset="0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itchFamily="34" charset="-128"/>
                  <a:cs typeface="Arial" panose="020B0604020202020204" pitchFamily="34" charset="0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itchFamily="34" charset="-128"/>
                  <a:cs typeface="Arial" panose="020B0604020202020204" pitchFamily="34" charset="0"/>
                </a:defRPr>
              </a:lvl5pPr>
              <a:lvl6pPr marL="25146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6pPr>
              <a:lvl7pPr marL="29718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7pPr>
              <a:lvl8pPr marL="34290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8pPr>
              <a:lvl9pPr marL="38862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9pPr>
            </a:lstStyle>
            <a:p>
              <a:pPr marL="0" indent="0" algn="ctr">
                <a:buSzTx/>
                <a:buFontTx/>
                <a:buNone/>
                <a:defRPr/>
              </a:pPr>
              <a:r>
                <a:rPr lang="en-US" altLang="en-US" sz="1600" b="1" kern="0" dirty="0" smtClean="0">
                  <a:ea typeface="ＭＳ Ｐゴシック" pitchFamily="34" charset="-128"/>
                </a:rPr>
                <a:t>IP</a:t>
              </a:r>
            </a:p>
          </p:txBody>
        </p:sp>
        <p:sp>
          <p:nvSpPr>
            <p:cNvPr id="53" name="Content Placeholder 1"/>
            <p:cNvSpPr txBox="1">
              <a:spLocks/>
            </p:cNvSpPr>
            <p:nvPr/>
          </p:nvSpPr>
          <p:spPr bwMode="auto">
            <a:xfrm>
              <a:off x="3952928" y="3785502"/>
              <a:ext cx="784630" cy="3762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SzPct val="150000"/>
                <a:buFontTx/>
                <a:buBlip>
                  <a:blip r:embed="rId3"/>
                </a:buBlip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itchFamily="34" charset="-128"/>
                  <a:cs typeface="Arial" panose="020B0604020202020204" pitchFamily="34" charset="0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itchFamily="34" charset="-128"/>
                  <a:cs typeface="Arial" panose="020B0604020202020204" pitchFamily="34" charset="0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Tx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itchFamily="34" charset="-128"/>
                  <a:cs typeface="Arial" panose="020B0604020202020204" pitchFamily="34" charset="0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itchFamily="34" charset="-128"/>
                  <a:cs typeface="Arial" panose="020B0604020202020204" pitchFamily="34" charset="0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itchFamily="34" charset="-128"/>
                  <a:cs typeface="Arial" panose="020B0604020202020204" pitchFamily="34" charset="0"/>
                </a:defRPr>
              </a:lvl5pPr>
              <a:lvl6pPr marL="25146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6pPr>
              <a:lvl7pPr marL="29718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7pPr>
              <a:lvl8pPr marL="34290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8pPr>
              <a:lvl9pPr marL="38862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9pPr>
            </a:lstStyle>
            <a:p>
              <a:pPr marL="0" indent="0" algn="ctr">
                <a:buSzTx/>
                <a:buFontTx/>
                <a:buNone/>
                <a:defRPr/>
              </a:pPr>
              <a:r>
                <a:rPr lang="en-US" altLang="en-US" sz="1600" b="1" kern="0" dirty="0" smtClean="0">
                  <a:ea typeface="ＭＳ Ｐゴシック" pitchFamily="34" charset="-128"/>
                </a:rPr>
                <a:t>IP</a:t>
              </a:r>
            </a:p>
          </p:txBody>
        </p:sp>
      </p:grp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HUGS Program, June 12 2015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defTabSz="457200"/>
            <a:fld id="{B58F48A6-A3E1-4848-9AC3-B43F560BE4FE}" type="slidenum">
              <a:rPr lang="en-US" smtClean="0">
                <a:solidFill>
                  <a:prstClr val="white"/>
                </a:solidFill>
              </a:rPr>
              <a:pPr defTabSz="457200"/>
              <a:t>14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846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Content Placeholder 1"/>
          <p:cNvSpPr>
            <a:spLocks noGrp="1"/>
          </p:cNvSpPr>
          <p:nvPr>
            <p:ph idx="1"/>
          </p:nvPr>
        </p:nvSpPr>
        <p:spPr>
          <a:xfrm>
            <a:off x="304800" y="846734"/>
            <a:ext cx="8839200" cy="5512725"/>
          </a:xfrm>
        </p:spPr>
        <p:txBody>
          <a:bodyPr>
            <a:normAutofit/>
          </a:bodyPr>
          <a:lstStyle/>
          <a:p>
            <a:pPr marL="280988" indent="-280988">
              <a:buFontTx/>
              <a:buNone/>
            </a:pPr>
            <a:r>
              <a:rPr lang="en-US" sz="2000" b="1" dirty="0" smtClean="0">
                <a:latin typeface="Arial" pitchFamily="-106" charset="0"/>
                <a:ea typeface="ＭＳ Ｐゴシック" pitchFamily="-106" charset="-128"/>
              </a:rPr>
              <a:t>Baseline for the cost estimate</a:t>
            </a:r>
          </a:p>
          <a:p>
            <a:pPr marL="280988" indent="-280988">
              <a:spcBef>
                <a:spcPts val="300"/>
              </a:spcBef>
              <a:buClr>
                <a:srgbClr val="CC0000"/>
              </a:buClr>
              <a:buFont typeface="Wingdings" charset="2"/>
              <a:buChar char="§"/>
            </a:pPr>
            <a:r>
              <a:rPr lang="en-US" sz="1600" dirty="0">
                <a:latin typeface="Arial" pitchFamily="-106" charset="0"/>
                <a:ea typeface="ＭＳ Ｐゴシック" pitchFamily="-106" charset="-128"/>
              </a:rPr>
              <a:t>Collider ring circumference:</a:t>
            </a:r>
            <a:r>
              <a:rPr lang="en-US" sz="1600" dirty="0" smtClean="0">
                <a:latin typeface="Arial" pitchFamily="-106" charset="0"/>
                <a:ea typeface="ＭＳ Ｐゴシック" pitchFamily="-106" charset="-128"/>
              </a:rPr>
              <a:t> ~2100 </a:t>
            </a:r>
            <a:r>
              <a:rPr lang="en-US" sz="1600" dirty="0" err="1" smtClean="0">
                <a:latin typeface="Arial" pitchFamily="-106" charset="0"/>
                <a:ea typeface="ＭＳ Ｐゴシック" pitchFamily="-106" charset="-128"/>
              </a:rPr>
              <a:t>m</a:t>
            </a:r>
            <a:endParaRPr lang="en-US" sz="1600" dirty="0" smtClean="0">
              <a:latin typeface="Arial" pitchFamily="-106" charset="0"/>
              <a:ea typeface="ＭＳ Ｐゴシック" pitchFamily="-106" charset="-128"/>
            </a:endParaRPr>
          </a:p>
          <a:p>
            <a:pPr marL="280988" indent="-280988">
              <a:spcBef>
                <a:spcPts val="300"/>
              </a:spcBef>
              <a:buClr>
                <a:srgbClr val="CC0000"/>
              </a:buClr>
              <a:buFont typeface="Wingdings" charset="2"/>
              <a:buChar char="§"/>
            </a:pPr>
            <a:r>
              <a:rPr lang="en-US" sz="1600" dirty="0" smtClean="0">
                <a:latin typeface="Arial" pitchFamily="-106" charset="0"/>
                <a:ea typeface="ＭＳ Ｐゴシック" pitchFamily="-106" charset="-128"/>
              </a:rPr>
              <a:t>Electron </a:t>
            </a:r>
            <a:r>
              <a:rPr lang="en-US" sz="1600" dirty="0">
                <a:latin typeface="Arial" pitchFamily="-106" charset="0"/>
                <a:ea typeface="ＭＳ Ｐゴシック" pitchFamily="-106" charset="-128"/>
              </a:rPr>
              <a:t>collider </a:t>
            </a:r>
            <a:r>
              <a:rPr lang="en-US" sz="1600" dirty="0" smtClean="0">
                <a:latin typeface="Arial" pitchFamily="-106" charset="0"/>
                <a:ea typeface="ＭＳ Ｐゴシック" pitchFamily="-106" charset="-128"/>
              </a:rPr>
              <a:t>ring and transfer lines : </a:t>
            </a:r>
            <a:r>
              <a:rPr lang="en-US" sz="1600" dirty="0">
                <a:latin typeface="Arial" pitchFamily="-106" charset="0"/>
                <a:ea typeface="ＭＳ Ｐゴシック" pitchFamily="-106" charset="-128"/>
              </a:rPr>
              <a:t>PEP-II </a:t>
            </a:r>
            <a:r>
              <a:rPr lang="en-US" sz="1600" dirty="0" smtClean="0">
                <a:latin typeface="Arial" pitchFamily="-106" charset="0"/>
                <a:ea typeface="ＭＳ Ｐゴシック" pitchFamily="-106" charset="-128"/>
              </a:rPr>
              <a:t>magnets, RF (476 MHz) and </a:t>
            </a:r>
            <a:r>
              <a:rPr lang="en-US" sz="1600" dirty="0">
                <a:latin typeface="Arial" pitchFamily="-106" charset="0"/>
                <a:ea typeface="ＭＳ Ｐゴシック" pitchFamily="-106" charset="-128"/>
              </a:rPr>
              <a:t>vacuum </a:t>
            </a:r>
            <a:r>
              <a:rPr lang="en-US" sz="1600" dirty="0" smtClean="0">
                <a:latin typeface="Arial" pitchFamily="-106" charset="0"/>
                <a:ea typeface="ＭＳ Ｐゴシック" pitchFamily="-106" charset="-128"/>
              </a:rPr>
              <a:t>chambers</a:t>
            </a:r>
          </a:p>
          <a:p>
            <a:pPr marL="280988" indent="-280988">
              <a:spcBef>
                <a:spcPts val="300"/>
              </a:spcBef>
              <a:buClr>
                <a:srgbClr val="CC0000"/>
              </a:buClr>
              <a:buFont typeface="Wingdings" charset="2"/>
              <a:buChar char="§"/>
            </a:pPr>
            <a:r>
              <a:rPr lang="en-US" sz="1600" dirty="0" smtClean="0">
                <a:latin typeface="Arial" pitchFamily="-106" charset="0"/>
                <a:ea typeface="ＭＳ Ｐゴシック" pitchFamily="-106" charset="-128"/>
              </a:rPr>
              <a:t>Ion </a:t>
            </a:r>
            <a:r>
              <a:rPr lang="en-US" sz="1600" dirty="0">
                <a:latin typeface="Arial" pitchFamily="-106" charset="0"/>
                <a:ea typeface="ＭＳ Ｐゴシック" pitchFamily="-106" charset="-128"/>
              </a:rPr>
              <a:t>collider </a:t>
            </a:r>
            <a:r>
              <a:rPr lang="en-US" sz="1600" dirty="0" smtClean="0">
                <a:latin typeface="Arial" pitchFamily="-106" charset="0"/>
                <a:ea typeface="ＭＳ Ｐゴシック" pitchFamily="-106" charset="-128"/>
              </a:rPr>
              <a:t>ring: super</a:t>
            </a:r>
            <a:r>
              <a:rPr lang="en-US" sz="1600" dirty="0">
                <a:latin typeface="Arial" pitchFamily="-106" charset="0"/>
                <a:ea typeface="ＭＳ Ｐゴシック" pitchFamily="-106" charset="-128"/>
              </a:rPr>
              <a:t>-ferric magnets</a:t>
            </a:r>
            <a:r>
              <a:rPr lang="en-US" sz="1600" dirty="0" smtClean="0">
                <a:latin typeface="Arial" pitchFamily="-106" charset="0"/>
                <a:ea typeface="ＭＳ Ｐゴシック" pitchFamily="-106" charset="-128"/>
              </a:rPr>
              <a:t> </a:t>
            </a:r>
          </a:p>
          <a:p>
            <a:pPr marL="280988" indent="-280988">
              <a:spcBef>
                <a:spcPts val="300"/>
              </a:spcBef>
              <a:buClr>
                <a:srgbClr val="CC0000"/>
              </a:buClr>
              <a:buFont typeface="Wingdings" charset="2"/>
              <a:buChar char="§"/>
            </a:pPr>
            <a:r>
              <a:rPr lang="en-US" sz="1600" dirty="0" smtClean="0">
                <a:latin typeface="Arial" pitchFamily="-106" charset="0"/>
                <a:ea typeface="ＭＳ Ｐゴシック" pitchFamily="-106" charset="-128"/>
              </a:rPr>
              <a:t>Booster ring: super-ferric magnets</a:t>
            </a:r>
          </a:p>
          <a:p>
            <a:pPr marL="280988" indent="-280988">
              <a:spcBef>
                <a:spcPts val="300"/>
              </a:spcBef>
              <a:buClr>
                <a:srgbClr val="CC0000"/>
              </a:buClr>
              <a:buFont typeface="Wingdings" charset="2"/>
              <a:buChar char="§"/>
            </a:pPr>
            <a:r>
              <a:rPr lang="en-US" sz="1600" dirty="0" smtClean="0">
                <a:latin typeface="Arial" pitchFamily="-106" charset="0"/>
                <a:ea typeface="ＭＳ Ｐゴシック" pitchFamily="-106" charset="-128"/>
              </a:rPr>
              <a:t>SRF </a:t>
            </a:r>
            <a:r>
              <a:rPr lang="en-US" sz="1600" dirty="0">
                <a:latin typeface="Arial" pitchFamily="-106" charset="0"/>
                <a:ea typeface="ＭＳ Ｐゴシック" pitchFamily="-106" charset="-128"/>
              </a:rPr>
              <a:t>ion linac</a:t>
            </a:r>
            <a:endParaRPr lang="en-US" sz="1600" dirty="0" smtClean="0">
              <a:latin typeface="Arial" pitchFamily="-106" charset="0"/>
              <a:ea typeface="ＭＳ Ｐゴシック" pitchFamily="-106" charset="-128"/>
            </a:endParaRPr>
          </a:p>
          <a:p>
            <a:pPr marL="280988" indent="-280988">
              <a:spcBef>
                <a:spcPts val="200"/>
              </a:spcBef>
              <a:buFontTx/>
              <a:buNone/>
            </a:pPr>
            <a:endParaRPr lang="en-US" sz="1200" b="1" dirty="0" smtClean="0">
              <a:latin typeface="Arial" pitchFamily="-106" charset="0"/>
              <a:ea typeface="ＭＳ Ｐゴシック" pitchFamily="-106" charset="-128"/>
            </a:endParaRPr>
          </a:p>
          <a:p>
            <a:pPr marL="280988" indent="-280988">
              <a:spcBef>
                <a:spcPts val="200"/>
              </a:spcBef>
              <a:buFontTx/>
              <a:buNone/>
            </a:pPr>
            <a:r>
              <a:rPr lang="en-US" sz="2200" b="1" dirty="0" smtClean="0">
                <a:latin typeface="Arial" pitchFamily="-106" charset="0"/>
                <a:ea typeface="ＭＳ Ｐゴシック" pitchFamily="-106" charset="-128"/>
              </a:rPr>
              <a:t>Energy </a:t>
            </a:r>
            <a:r>
              <a:rPr lang="en-US" sz="2200" b="1" dirty="0">
                <a:latin typeface="Arial" pitchFamily="-106" charset="0"/>
                <a:ea typeface="ＭＳ Ｐゴシック" pitchFamily="-106" charset="-128"/>
              </a:rPr>
              <a:t>range </a:t>
            </a:r>
          </a:p>
          <a:p>
            <a:pPr marL="280988" indent="-280988">
              <a:spcBef>
                <a:spcPts val="300"/>
              </a:spcBef>
              <a:buClr>
                <a:srgbClr val="CC0000"/>
              </a:buClr>
              <a:buFont typeface="Wingdings" charset="2"/>
              <a:buChar char="§"/>
            </a:pPr>
            <a:r>
              <a:rPr lang="en-US" sz="1600" dirty="0">
                <a:latin typeface="Arial" pitchFamily="-106" charset="0"/>
                <a:ea typeface="ＭＳ Ｐゴシック" pitchFamily="-106" charset="-128"/>
              </a:rPr>
              <a:t>Electron:        3 to </a:t>
            </a:r>
            <a:r>
              <a:rPr lang="en-US" sz="1600" dirty="0" smtClean="0">
                <a:latin typeface="Arial" pitchFamily="-106" charset="0"/>
                <a:ea typeface="ＭＳ Ｐゴシック" pitchFamily="-106" charset="-128"/>
              </a:rPr>
              <a:t>10 GeV</a:t>
            </a:r>
          </a:p>
          <a:p>
            <a:pPr marL="280988" indent="-280988">
              <a:spcBef>
                <a:spcPts val="300"/>
              </a:spcBef>
              <a:buClr>
                <a:srgbClr val="CC0000"/>
              </a:buClr>
              <a:buFont typeface="Wingdings" charset="2"/>
              <a:buChar char="§"/>
            </a:pPr>
            <a:r>
              <a:rPr lang="en-US" sz="1600" dirty="0" smtClean="0">
                <a:latin typeface="Arial" pitchFamily="-106" charset="0"/>
                <a:ea typeface="ＭＳ Ｐゴシック" pitchFamily="-106" charset="-128"/>
              </a:rPr>
              <a:t>Proton</a:t>
            </a:r>
            <a:r>
              <a:rPr lang="en-US" sz="1600" dirty="0">
                <a:latin typeface="Arial" pitchFamily="-106" charset="0"/>
                <a:ea typeface="ＭＳ Ｐゴシック" pitchFamily="-106" charset="-128"/>
              </a:rPr>
              <a:t>:         </a:t>
            </a:r>
            <a:r>
              <a:rPr lang="en-US" sz="1600" dirty="0" smtClean="0">
                <a:latin typeface="Arial" pitchFamily="-106" charset="0"/>
                <a:ea typeface="ＭＳ Ｐゴシック" pitchFamily="-106" charset="-128"/>
              </a:rPr>
              <a:t> 20 </a:t>
            </a:r>
            <a:r>
              <a:rPr lang="en-US" sz="1600" dirty="0">
                <a:latin typeface="Arial" pitchFamily="-106" charset="0"/>
                <a:ea typeface="ＭＳ Ｐゴシック" pitchFamily="-106" charset="-128"/>
              </a:rPr>
              <a:t>to 100 </a:t>
            </a:r>
            <a:r>
              <a:rPr lang="en-US" sz="1600" dirty="0" smtClean="0">
                <a:latin typeface="Arial" pitchFamily="-106" charset="0"/>
                <a:ea typeface="ＭＳ Ｐゴシック" pitchFamily="-106" charset="-128"/>
              </a:rPr>
              <a:t>GeV</a:t>
            </a:r>
          </a:p>
          <a:p>
            <a:pPr marL="280988" indent="-280988">
              <a:spcBef>
                <a:spcPts val="300"/>
              </a:spcBef>
              <a:buClr>
                <a:srgbClr val="CC0000"/>
              </a:buClr>
              <a:buFont typeface="Wingdings" charset="2"/>
              <a:buChar char="§"/>
            </a:pPr>
            <a:r>
              <a:rPr lang="en-US" sz="1600" dirty="0" smtClean="0">
                <a:latin typeface="Arial" pitchFamily="-106" charset="0"/>
                <a:ea typeface="ＭＳ Ｐゴシック" pitchFamily="-106" charset="-128"/>
              </a:rPr>
              <a:t>Lead </a:t>
            </a:r>
            <a:r>
              <a:rPr lang="en-US" sz="1600" dirty="0">
                <a:latin typeface="Arial" pitchFamily="-106" charset="0"/>
                <a:ea typeface="ＭＳ Ｐゴシック" pitchFamily="-106" charset="-128"/>
              </a:rPr>
              <a:t>ions:      up to 40 </a:t>
            </a:r>
            <a:r>
              <a:rPr lang="en-US" sz="1600" dirty="0" smtClean="0">
                <a:latin typeface="Arial" pitchFamily="-106" charset="0"/>
                <a:ea typeface="ＭＳ Ｐゴシック" pitchFamily="-106" charset="-128"/>
              </a:rPr>
              <a:t>GeV</a:t>
            </a:r>
          </a:p>
        </p:txBody>
      </p:sp>
      <p:sp>
        <p:nvSpPr>
          <p:cNvPr id="10243" name="Title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"/>
          </a:xfrm>
        </p:spPr>
        <p:txBody>
          <a:bodyPr/>
          <a:lstStyle/>
          <a:p>
            <a:r>
              <a:rPr lang="en-US" dirty="0" smtClean="0">
                <a:latin typeface="Arial" pitchFamily="-106" charset="0"/>
                <a:ea typeface="ＭＳ Ｐゴシック" pitchFamily="-106" charset="-128"/>
              </a:rPr>
              <a:t>MEIC </a:t>
            </a:r>
            <a:r>
              <a:rPr lang="en-US" dirty="0">
                <a:latin typeface="Arial" pitchFamily="-106" charset="0"/>
                <a:ea typeface="ＭＳ Ｐゴシック" pitchFamily="-106" charset="-128"/>
              </a:rPr>
              <a:t>Baseline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304800" y="4505559"/>
          <a:ext cx="8587783" cy="1853899"/>
        </p:xfrm>
        <a:graphic>
          <a:graphicData uri="http://schemas.openxmlformats.org/drawingml/2006/table">
            <a:tbl>
              <a:tblPr firstRow="1" bandRow="1">
                <a:tableStyleId>{68D230F3-CF80-4859-8CE7-A43EE81993B5}</a:tableStyleId>
              </a:tblPr>
              <a:tblGrid>
                <a:gridCol w="1909672"/>
                <a:gridCol w="1723650"/>
                <a:gridCol w="1896838"/>
                <a:gridCol w="3057623"/>
              </a:tblGrid>
              <a:tr h="370539">
                <a:tc>
                  <a:txBody>
                    <a:bodyPr/>
                    <a:lstStyle/>
                    <a:p>
                      <a:r>
                        <a:rPr lang="en-US" dirty="0" smtClean="0"/>
                        <a:t>Design point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p</a:t>
                      </a:r>
                      <a:r>
                        <a:rPr lang="en-US" dirty="0" smtClean="0"/>
                        <a:t> energy (GeV)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e</a:t>
                      </a:r>
                      <a:r>
                        <a:rPr lang="en-US" dirty="0" smtClean="0"/>
                        <a:t>-</a:t>
                      </a:r>
                      <a:r>
                        <a:rPr lang="en-US" baseline="0" dirty="0" smtClean="0"/>
                        <a:t> energy (GeV)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Main</a:t>
                      </a:r>
                      <a:r>
                        <a:rPr lang="en-US" baseline="0" dirty="0" smtClean="0"/>
                        <a:t> luminosity limitation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smtClean="0"/>
                        <a:t>low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space charge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smtClean="0"/>
                        <a:t>medium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beam beam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smtClean="0"/>
                        <a:t>high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synchrotron</a:t>
                      </a:r>
                      <a:r>
                        <a:rPr lang="en-US" baseline="0" dirty="0" smtClean="0"/>
                        <a:t> radiation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HUGS Program, June 12 2015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defTabSz="457200"/>
            <a:fld id="{B58F48A6-A3E1-4848-9AC3-B43F560BE4FE}" type="slidenum">
              <a:rPr lang="en-US" smtClean="0">
                <a:solidFill>
                  <a:prstClr val="white"/>
                </a:solidFill>
              </a:rPr>
              <a:pPr defTabSz="457200"/>
              <a:t>15</a:t>
            </a:fld>
            <a:endParaRPr lang="en-US" dirty="0">
              <a:solidFill>
                <a:prstClr val="white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CEBAF - Full Energy Injector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5090615" y="2088107"/>
            <a:ext cx="914400" cy="9144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" name="Group 5"/>
          <p:cNvGrpSpPr/>
          <p:nvPr/>
        </p:nvGrpSpPr>
        <p:grpSpPr>
          <a:xfrm>
            <a:off x="919941" y="903806"/>
            <a:ext cx="7003040" cy="4977813"/>
            <a:chOff x="1261141" y="972046"/>
            <a:chExt cx="7003040" cy="4977813"/>
          </a:xfrm>
        </p:grpSpPr>
        <p:pic>
          <p:nvPicPr>
            <p:cNvPr id="8" name="Picture 3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261141" y="1446940"/>
              <a:ext cx="7003040" cy="45029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" name="Arc 13"/>
            <p:cNvSpPr/>
            <p:nvPr/>
          </p:nvSpPr>
          <p:spPr>
            <a:xfrm rot="3110392">
              <a:off x="3331986" y="831651"/>
              <a:ext cx="1920240" cy="2834640"/>
            </a:xfrm>
            <a:prstGeom prst="arc">
              <a:avLst>
                <a:gd name="adj1" fmla="val 15702534"/>
                <a:gd name="adj2" fmla="val 0"/>
              </a:avLst>
            </a:prstGeom>
            <a:noFill/>
            <a:ln>
              <a:solidFill>
                <a:srgbClr val="FF0000"/>
              </a:solidFill>
              <a:headEnd type="triangle" w="lg" len="lg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Content Placeholder 2"/>
            <p:cNvSpPr txBox="1">
              <a:spLocks/>
            </p:cNvSpPr>
            <p:nvPr/>
          </p:nvSpPr>
          <p:spPr bwMode="auto">
            <a:xfrm>
              <a:off x="4452178" y="972046"/>
              <a:ext cx="2346138" cy="3875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SzPct val="85000"/>
                <a:buFontTx/>
                <a:buBlip>
                  <a:blip r:embed="rId3"/>
                </a:buBlip>
                <a:defRPr sz="1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1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1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1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90000"/>
                </a:lnSpc>
                <a:buNone/>
              </a:pPr>
              <a:r>
                <a:rPr lang="en-US" altLang="en-US" dirty="0" smtClean="0">
                  <a:latin typeface="Arial" charset="0"/>
                  <a:cs typeface="Arial" charset="0"/>
                </a:rPr>
                <a:t>e</a:t>
              </a:r>
              <a:r>
                <a:rPr lang="en-US" altLang="en-US" baseline="30000" dirty="0" smtClean="0">
                  <a:latin typeface="Arial" charset="0"/>
                  <a:cs typeface="Arial" charset="0"/>
                </a:rPr>
                <a:t>-</a:t>
              </a:r>
              <a:r>
                <a:rPr lang="en-US" altLang="en-US" dirty="0" smtClean="0">
                  <a:latin typeface="Arial" charset="0"/>
                  <a:cs typeface="Arial" charset="0"/>
                </a:rPr>
                <a:t> collider ring</a:t>
              </a:r>
            </a:p>
          </p:txBody>
        </p:sp>
      </p:grpSp>
      <p:sp>
        <p:nvSpPr>
          <p:cNvPr id="16" name="Content Placeholder 2"/>
          <p:cNvSpPr txBox="1">
            <a:spLocks/>
          </p:cNvSpPr>
          <p:nvPr/>
        </p:nvSpPr>
        <p:spPr bwMode="auto">
          <a:xfrm>
            <a:off x="6168" y="809066"/>
            <a:ext cx="4156400" cy="15929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SzPct val="85000"/>
              <a:buFontTx/>
              <a:buBlip>
                <a:blip r:embed="rId3"/>
              </a:buBlip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en-US" dirty="0" smtClean="0">
                <a:latin typeface="Arial" charset="0"/>
                <a:cs typeface="Arial" charset="0"/>
              </a:rPr>
              <a:t>CEBAF fixed target program</a:t>
            </a:r>
          </a:p>
          <a:p>
            <a:pPr lvl="1">
              <a:lnSpc>
                <a:spcPct val="90000"/>
              </a:lnSpc>
            </a:pPr>
            <a:r>
              <a:rPr lang="en-US" altLang="en-US" sz="1600" dirty="0" smtClean="0">
                <a:latin typeface="Arial" charset="0"/>
                <a:cs typeface="Arial" charset="0"/>
              </a:rPr>
              <a:t>5-pass recirculating SRF </a:t>
            </a:r>
            <a:r>
              <a:rPr lang="en-US" altLang="en-US" sz="1600" dirty="0" err="1" smtClean="0">
                <a:latin typeface="Arial" charset="0"/>
                <a:cs typeface="Arial" charset="0"/>
              </a:rPr>
              <a:t>linac</a:t>
            </a:r>
            <a:endParaRPr lang="en-US" altLang="en-US" sz="1600" dirty="0" smtClean="0">
              <a:latin typeface="Arial" charset="0"/>
              <a:cs typeface="Arial" charset="0"/>
            </a:endParaRPr>
          </a:p>
          <a:p>
            <a:pPr lvl="1">
              <a:lnSpc>
                <a:spcPct val="90000"/>
              </a:lnSpc>
            </a:pPr>
            <a:r>
              <a:rPr lang="en-US" altLang="en-US" sz="1600" dirty="0" smtClean="0">
                <a:latin typeface="Arial" charset="0"/>
                <a:cs typeface="Arial" charset="0"/>
              </a:rPr>
              <a:t>Exciting science program beyond 2025</a:t>
            </a:r>
          </a:p>
          <a:p>
            <a:pPr lvl="1">
              <a:lnSpc>
                <a:spcPct val="90000"/>
              </a:lnSpc>
            </a:pPr>
            <a:r>
              <a:rPr lang="en-US" altLang="en-US" sz="1600" dirty="0" smtClean="0">
                <a:latin typeface="Arial" charset="0"/>
                <a:cs typeface="Arial" charset="0"/>
              </a:rPr>
              <a:t>Can be operated concurrently with the MEIC </a:t>
            </a:r>
          </a:p>
        </p:txBody>
      </p:sp>
      <p:sp>
        <p:nvSpPr>
          <p:cNvPr id="17" name="Content Placeholder 2"/>
          <p:cNvSpPr txBox="1">
            <a:spLocks/>
          </p:cNvSpPr>
          <p:nvPr/>
        </p:nvSpPr>
        <p:spPr bwMode="auto">
          <a:xfrm>
            <a:off x="4643250" y="5003819"/>
            <a:ext cx="4459821" cy="1370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SzPct val="85000"/>
              <a:buFontTx/>
              <a:buBlip>
                <a:blip r:embed="rId3"/>
              </a:buBlip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en-US" dirty="0" smtClean="0">
                <a:latin typeface="Arial" charset="0"/>
                <a:cs typeface="Arial" charset="0"/>
              </a:rPr>
              <a:t>CEBAF will provide for MEIC</a:t>
            </a:r>
          </a:p>
          <a:p>
            <a:pPr lvl="1">
              <a:lnSpc>
                <a:spcPct val="90000"/>
              </a:lnSpc>
            </a:pPr>
            <a:r>
              <a:rPr lang="en-US" altLang="en-US" sz="1600" dirty="0" smtClean="0">
                <a:latin typeface="Arial" charset="0"/>
                <a:cs typeface="Arial" charset="0"/>
              </a:rPr>
              <a:t>Up to 12 GeV electron beam</a:t>
            </a:r>
          </a:p>
          <a:p>
            <a:pPr lvl="1">
              <a:lnSpc>
                <a:spcPct val="90000"/>
              </a:lnSpc>
            </a:pPr>
            <a:r>
              <a:rPr lang="en-US" altLang="en-US" sz="1600" dirty="0" smtClean="0">
                <a:latin typeface="Arial" charset="0"/>
                <a:cs typeface="Arial" charset="0"/>
              </a:rPr>
              <a:t>High repetition rate (up to 1497 MHz)</a:t>
            </a:r>
          </a:p>
          <a:p>
            <a:pPr lvl="1">
              <a:lnSpc>
                <a:spcPct val="90000"/>
              </a:lnSpc>
            </a:pPr>
            <a:r>
              <a:rPr lang="en-US" altLang="en-US" sz="1600" dirty="0" smtClean="0">
                <a:latin typeface="Arial" charset="0"/>
                <a:cs typeface="Arial" charset="0"/>
              </a:rPr>
              <a:t>High polarization (&gt;85%)</a:t>
            </a:r>
          </a:p>
          <a:p>
            <a:pPr lvl="1">
              <a:lnSpc>
                <a:spcPct val="90000"/>
              </a:lnSpc>
            </a:pPr>
            <a:r>
              <a:rPr lang="en-US" altLang="en-US" sz="1600" dirty="0" smtClean="0">
                <a:latin typeface="Arial" charset="0"/>
                <a:cs typeface="Arial" charset="0"/>
              </a:rPr>
              <a:t>Good beam quality up to the mA level</a:t>
            </a:r>
            <a:endParaRPr lang="en-US" altLang="en-US" sz="1600" dirty="0">
              <a:latin typeface="Arial" charset="0"/>
              <a:cs typeface="Arial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HUGS Program, June 12 2015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defTabSz="457200"/>
            <a:fld id="{B58F48A6-A3E1-4848-9AC3-B43F560BE4FE}" type="slidenum">
              <a:rPr lang="en-US" smtClean="0">
                <a:solidFill>
                  <a:prstClr val="white"/>
                </a:solidFill>
              </a:rPr>
              <a:pPr defTabSz="457200"/>
              <a:t>16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8805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>
                <a:latin typeface="Arial" charset="0"/>
                <a:cs typeface="Arial" charset="0"/>
              </a:rPr>
              <a:t>Electron Collider Ring</a:t>
            </a:r>
            <a:endParaRPr lang="en-US" dirty="0"/>
          </a:p>
        </p:txBody>
      </p:sp>
      <p:grpSp>
        <p:nvGrpSpPr>
          <p:cNvPr id="3" name="Group 6"/>
          <p:cNvGrpSpPr/>
          <p:nvPr/>
        </p:nvGrpSpPr>
        <p:grpSpPr>
          <a:xfrm>
            <a:off x="109728" y="2356513"/>
            <a:ext cx="8921951" cy="4184645"/>
            <a:chOff x="109728" y="1969539"/>
            <a:chExt cx="8921951" cy="4184645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109728" y="1969539"/>
              <a:ext cx="8921951" cy="3721608"/>
            </a:xfrm>
            <a:prstGeom prst="rect">
              <a:avLst/>
            </a:prstGeom>
          </p:spPr>
        </p:pic>
        <p:sp>
          <p:nvSpPr>
            <p:cNvPr id="40" name="Content Placeholder 1"/>
            <p:cNvSpPr txBox="1">
              <a:spLocks/>
            </p:cNvSpPr>
            <p:nvPr/>
          </p:nvSpPr>
          <p:spPr bwMode="auto">
            <a:xfrm>
              <a:off x="8259057" y="3599204"/>
              <a:ext cx="438150" cy="3127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SzPct val="150000"/>
                <a:buFontTx/>
                <a:buBlip>
                  <a:blip r:embed="rId3"/>
                </a:buBlip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itchFamily="34" charset="-128"/>
                  <a:cs typeface="Arial" panose="020B0604020202020204" pitchFamily="34" charset="0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itchFamily="34" charset="-128"/>
                  <a:cs typeface="Arial" panose="020B0604020202020204" pitchFamily="34" charset="0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Tx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itchFamily="34" charset="-128"/>
                  <a:cs typeface="Arial" panose="020B0604020202020204" pitchFamily="34" charset="0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itchFamily="34" charset="-128"/>
                  <a:cs typeface="Arial" panose="020B0604020202020204" pitchFamily="34" charset="0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itchFamily="34" charset="-128"/>
                  <a:cs typeface="Arial" panose="020B0604020202020204" pitchFamily="34" charset="0"/>
                </a:defRPr>
              </a:lvl5pPr>
              <a:lvl6pPr marL="25146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6pPr>
              <a:lvl7pPr marL="29718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7pPr>
              <a:lvl8pPr marL="34290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8pPr>
              <a:lvl9pPr marL="38862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9pPr>
            </a:lstStyle>
            <a:p>
              <a:pPr marL="0" indent="0">
                <a:buSzTx/>
                <a:buFontTx/>
                <a:buNone/>
                <a:defRPr/>
              </a:pPr>
              <a:r>
                <a:rPr lang="en-US" altLang="en-US" sz="1600" kern="0" dirty="0" smtClean="0">
                  <a:solidFill>
                    <a:srgbClr val="FF0000"/>
                  </a:solidFill>
                  <a:ea typeface="ＭＳ Ｐゴシック" pitchFamily="34" charset="-128"/>
                </a:rPr>
                <a:t>e</a:t>
              </a:r>
              <a:r>
                <a:rPr lang="en-US" altLang="en-US" sz="1600" kern="0" baseline="30000" dirty="0" smtClean="0">
                  <a:solidFill>
                    <a:srgbClr val="FF0000"/>
                  </a:solidFill>
                  <a:ea typeface="ＭＳ Ｐゴシック" pitchFamily="34" charset="-128"/>
                </a:rPr>
                <a:t>-</a:t>
              </a:r>
              <a:endParaRPr lang="en-US" altLang="en-US" sz="1600" kern="0" dirty="0" smtClean="0">
                <a:solidFill>
                  <a:srgbClr val="FF0000"/>
                </a:solidFill>
                <a:ea typeface="ＭＳ Ｐゴシック" pitchFamily="34" charset="-128"/>
              </a:endParaRPr>
            </a:p>
          </p:txBody>
        </p:sp>
        <p:sp>
          <p:nvSpPr>
            <p:cNvPr id="41" name="Curved Right Arrow 40"/>
            <p:cNvSpPr/>
            <p:nvPr/>
          </p:nvSpPr>
          <p:spPr>
            <a:xfrm rot="10800000">
              <a:off x="8367007" y="3158357"/>
              <a:ext cx="347164" cy="1435154"/>
            </a:xfrm>
            <a:prstGeom prst="curvedRightArrow">
              <a:avLst>
                <a:gd name="adj1" fmla="val 8624"/>
                <a:gd name="adj2" fmla="val 29237"/>
                <a:gd name="adj3" fmla="val 18068"/>
              </a:avLst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42" name="Straight Arrow Connector 4"/>
            <p:cNvCxnSpPr>
              <a:cxnSpLocks noChangeShapeType="1"/>
            </p:cNvCxnSpPr>
            <p:nvPr/>
          </p:nvCxnSpPr>
          <p:spPr bwMode="auto">
            <a:xfrm flipV="1">
              <a:off x="1875740" y="2717668"/>
              <a:ext cx="1371600" cy="1111250"/>
            </a:xfrm>
            <a:prstGeom prst="straightConnector1">
              <a:avLst/>
            </a:prstGeom>
            <a:noFill/>
            <a:ln w="12700" algn="ctr">
              <a:solidFill>
                <a:schemeClr val="tx1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3" name="Straight Arrow Connector 7"/>
            <p:cNvCxnSpPr>
              <a:cxnSpLocks noChangeShapeType="1"/>
            </p:cNvCxnSpPr>
            <p:nvPr/>
          </p:nvCxnSpPr>
          <p:spPr bwMode="auto">
            <a:xfrm>
              <a:off x="1868425" y="3828918"/>
              <a:ext cx="1371600" cy="1113180"/>
            </a:xfrm>
            <a:prstGeom prst="straightConnector1">
              <a:avLst/>
            </a:prstGeom>
            <a:noFill/>
            <a:ln w="12700" algn="ctr">
              <a:solidFill>
                <a:schemeClr val="tx1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44" name="Content Placeholder 1"/>
            <p:cNvSpPr txBox="1">
              <a:spLocks/>
            </p:cNvSpPr>
            <p:nvPr/>
          </p:nvSpPr>
          <p:spPr bwMode="auto">
            <a:xfrm rot="1869502">
              <a:off x="930889" y="3253206"/>
              <a:ext cx="885537" cy="3127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SzPct val="150000"/>
                <a:buFontTx/>
                <a:buBlip>
                  <a:blip r:embed="rId3"/>
                </a:buBlip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itchFamily="34" charset="-128"/>
                  <a:cs typeface="Arial" panose="020B0604020202020204" pitchFamily="34" charset="0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itchFamily="34" charset="-128"/>
                  <a:cs typeface="Arial" panose="020B0604020202020204" pitchFamily="34" charset="0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Tx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itchFamily="34" charset="-128"/>
                  <a:cs typeface="Arial" panose="020B0604020202020204" pitchFamily="34" charset="0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itchFamily="34" charset="-128"/>
                  <a:cs typeface="Arial" panose="020B0604020202020204" pitchFamily="34" charset="0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itchFamily="34" charset="-128"/>
                  <a:cs typeface="Arial" panose="020B0604020202020204" pitchFamily="34" charset="0"/>
                </a:defRPr>
              </a:lvl5pPr>
              <a:lvl6pPr marL="25146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6pPr>
              <a:lvl7pPr marL="29718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7pPr>
              <a:lvl8pPr marL="34290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8pPr>
              <a:lvl9pPr marL="38862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9pPr>
            </a:lstStyle>
            <a:p>
              <a:pPr marL="0" indent="0">
                <a:buSzTx/>
                <a:buFontTx/>
                <a:buNone/>
                <a:defRPr/>
              </a:pPr>
              <a:r>
                <a:rPr lang="en-US" altLang="en-US" sz="1200" b="1" kern="0" dirty="0" smtClean="0">
                  <a:ea typeface="ＭＳ Ｐゴシック" pitchFamily="34" charset="-128"/>
                </a:rPr>
                <a:t>R=155m</a:t>
              </a:r>
            </a:p>
          </p:txBody>
        </p:sp>
        <p:cxnSp>
          <p:nvCxnSpPr>
            <p:cNvPr id="45" name="Straight Arrow Connector 18"/>
            <p:cNvCxnSpPr>
              <a:cxnSpLocks noChangeShapeType="1"/>
            </p:cNvCxnSpPr>
            <p:nvPr/>
          </p:nvCxnSpPr>
          <p:spPr bwMode="auto">
            <a:xfrm flipH="1" flipV="1">
              <a:off x="533400" y="3037098"/>
              <a:ext cx="1334416" cy="794312"/>
            </a:xfrm>
            <a:prstGeom prst="straightConnector1">
              <a:avLst/>
            </a:prstGeom>
            <a:noFill/>
            <a:ln w="9525" algn="ctr">
              <a:solidFill>
                <a:srgbClr val="0000FF"/>
              </a:solidFill>
              <a:prstDash val="lgDash"/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6" name="Straight Arrow Connector 41"/>
            <p:cNvCxnSpPr>
              <a:cxnSpLocks noChangeShapeType="1"/>
            </p:cNvCxnSpPr>
            <p:nvPr/>
          </p:nvCxnSpPr>
          <p:spPr bwMode="auto">
            <a:xfrm flipH="1" flipV="1">
              <a:off x="3660810" y="4623511"/>
              <a:ext cx="842798" cy="699036"/>
            </a:xfrm>
            <a:prstGeom prst="straightConnector1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47" name="Content Placeholder 1"/>
            <p:cNvSpPr txBox="1">
              <a:spLocks/>
            </p:cNvSpPr>
            <p:nvPr/>
          </p:nvSpPr>
          <p:spPr bwMode="auto">
            <a:xfrm rot="19174900">
              <a:off x="4073602" y="4291689"/>
              <a:ext cx="452438" cy="3254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SzPct val="150000"/>
                <a:buFontTx/>
                <a:buBlip>
                  <a:blip r:embed="rId3"/>
                </a:buBlip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itchFamily="34" charset="-128"/>
                  <a:cs typeface="Arial" panose="020B0604020202020204" pitchFamily="34" charset="0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itchFamily="34" charset="-128"/>
                  <a:cs typeface="Arial" panose="020B0604020202020204" pitchFamily="34" charset="0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Tx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itchFamily="34" charset="-128"/>
                  <a:cs typeface="Arial" panose="020B0604020202020204" pitchFamily="34" charset="0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itchFamily="34" charset="-128"/>
                  <a:cs typeface="Arial" panose="020B0604020202020204" pitchFamily="34" charset="0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itchFamily="34" charset="-128"/>
                  <a:cs typeface="Arial" panose="020B0604020202020204" pitchFamily="34" charset="0"/>
                </a:defRPr>
              </a:lvl5pPr>
              <a:lvl6pPr marL="25146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6pPr>
              <a:lvl7pPr marL="29718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7pPr>
              <a:lvl8pPr marL="34290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8pPr>
              <a:lvl9pPr marL="38862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9pPr>
            </a:lstStyle>
            <a:p>
              <a:pPr marL="0" indent="0">
                <a:buSzTx/>
                <a:buFontTx/>
                <a:buNone/>
                <a:defRPr/>
              </a:pPr>
              <a:r>
                <a:rPr lang="en-US" altLang="en-US" sz="1200" b="1" kern="0" dirty="0" smtClean="0">
                  <a:ea typeface="ＭＳ Ｐゴシック" pitchFamily="34" charset="-128"/>
                </a:rPr>
                <a:t>RF</a:t>
              </a:r>
            </a:p>
          </p:txBody>
        </p:sp>
        <p:sp>
          <p:nvSpPr>
            <p:cNvPr id="48" name="Content Placeholder 1"/>
            <p:cNvSpPr txBox="1">
              <a:spLocks/>
            </p:cNvSpPr>
            <p:nvPr/>
          </p:nvSpPr>
          <p:spPr bwMode="auto">
            <a:xfrm rot="2383024">
              <a:off x="4720298" y="4376825"/>
              <a:ext cx="454025" cy="3127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SzPct val="150000"/>
                <a:buFontTx/>
                <a:buBlip>
                  <a:blip r:embed="rId3"/>
                </a:buBlip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itchFamily="34" charset="-128"/>
                  <a:cs typeface="Arial" panose="020B0604020202020204" pitchFamily="34" charset="0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itchFamily="34" charset="-128"/>
                  <a:cs typeface="Arial" panose="020B0604020202020204" pitchFamily="34" charset="0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Tx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itchFamily="34" charset="-128"/>
                  <a:cs typeface="Arial" panose="020B0604020202020204" pitchFamily="34" charset="0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itchFamily="34" charset="-128"/>
                  <a:cs typeface="Arial" panose="020B0604020202020204" pitchFamily="34" charset="0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itchFamily="34" charset="-128"/>
                  <a:cs typeface="Arial" panose="020B0604020202020204" pitchFamily="34" charset="0"/>
                </a:defRPr>
              </a:lvl5pPr>
              <a:lvl6pPr marL="25146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6pPr>
              <a:lvl7pPr marL="29718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7pPr>
              <a:lvl8pPr marL="34290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8pPr>
              <a:lvl9pPr marL="38862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9pPr>
            </a:lstStyle>
            <a:p>
              <a:pPr marL="0" indent="0">
                <a:buSzTx/>
                <a:buFontTx/>
                <a:buNone/>
                <a:defRPr/>
              </a:pPr>
              <a:r>
                <a:rPr lang="en-US" altLang="en-US" sz="1200" b="1" kern="0" dirty="0" smtClean="0">
                  <a:ea typeface="ＭＳ Ｐゴシック" pitchFamily="34" charset="-128"/>
                </a:rPr>
                <a:t>RF</a:t>
              </a:r>
            </a:p>
          </p:txBody>
        </p:sp>
        <p:sp>
          <p:nvSpPr>
            <p:cNvPr id="49" name="Left Brace 63"/>
            <p:cNvSpPr>
              <a:spLocks/>
            </p:cNvSpPr>
            <p:nvPr/>
          </p:nvSpPr>
          <p:spPr bwMode="auto">
            <a:xfrm rot="3333525">
              <a:off x="6029735" y="2118886"/>
              <a:ext cx="132540" cy="612648"/>
            </a:xfrm>
            <a:prstGeom prst="leftBrace">
              <a:avLst>
                <a:gd name="adj1" fmla="val 33812"/>
                <a:gd name="adj2" fmla="val 50000"/>
              </a:avLst>
            </a:prstGeom>
            <a:noFill/>
            <a:ln w="12700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Blip>
                  <a:blip r:embed="rId4"/>
                </a:buBlip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Arial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>
                <a:latin typeface="Times" pitchFamily="18" charset="0"/>
              </a:endParaRPr>
            </a:p>
          </p:txBody>
        </p:sp>
        <p:sp>
          <p:nvSpPr>
            <p:cNvPr id="50" name="Content Placeholder 1"/>
            <p:cNvSpPr txBox="1">
              <a:spLocks/>
            </p:cNvSpPr>
            <p:nvPr/>
          </p:nvSpPr>
          <p:spPr bwMode="auto">
            <a:xfrm rot="19710914">
              <a:off x="5577413" y="2092256"/>
              <a:ext cx="1066566" cy="3317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SzPct val="150000"/>
                <a:buFontTx/>
                <a:buBlip>
                  <a:blip r:embed="rId3"/>
                </a:buBlip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itchFamily="34" charset="-128"/>
                  <a:cs typeface="Arial" panose="020B0604020202020204" pitchFamily="34" charset="0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itchFamily="34" charset="-128"/>
                  <a:cs typeface="Arial" panose="020B0604020202020204" pitchFamily="34" charset="0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Tx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itchFamily="34" charset="-128"/>
                  <a:cs typeface="Arial" panose="020B0604020202020204" pitchFamily="34" charset="0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itchFamily="34" charset="-128"/>
                  <a:cs typeface="Arial" panose="020B0604020202020204" pitchFamily="34" charset="0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itchFamily="34" charset="-128"/>
                  <a:cs typeface="Arial" panose="020B0604020202020204" pitchFamily="34" charset="0"/>
                </a:defRPr>
              </a:lvl5pPr>
              <a:lvl6pPr marL="25146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6pPr>
              <a:lvl7pPr marL="29718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7pPr>
              <a:lvl8pPr marL="34290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8pPr>
              <a:lvl9pPr marL="38862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9pPr>
            </a:lstStyle>
            <a:p>
              <a:pPr marL="0" indent="0">
                <a:buSzTx/>
                <a:buFontTx/>
                <a:buNone/>
                <a:defRPr/>
              </a:pPr>
              <a:r>
                <a:rPr lang="en-US" altLang="en-US" sz="1200" b="1" kern="0" dirty="0" smtClean="0">
                  <a:ea typeface="ＭＳ Ｐゴシック" pitchFamily="34" charset="-128"/>
                </a:rPr>
                <a:t>Spin rotator</a:t>
              </a:r>
            </a:p>
          </p:txBody>
        </p:sp>
        <p:sp>
          <p:nvSpPr>
            <p:cNvPr id="51" name="Left Brace 65"/>
            <p:cNvSpPr>
              <a:spLocks/>
            </p:cNvSpPr>
            <p:nvPr/>
          </p:nvSpPr>
          <p:spPr bwMode="auto">
            <a:xfrm rot="14202431">
              <a:off x="2996045" y="4921496"/>
              <a:ext cx="132540" cy="612648"/>
            </a:xfrm>
            <a:prstGeom prst="leftBrace">
              <a:avLst>
                <a:gd name="adj1" fmla="val 33812"/>
                <a:gd name="adj2" fmla="val 50000"/>
              </a:avLst>
            </a:prstGeom>
            <a:noFill/>
            <a:ln w="12700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Blip>
                  <a:blip r:embed="rId4"/>
                </a:buBlip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Arial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>
                <a:latin typeface="Times" pitchFamily="18" charset="0"/>
              </a:endParaRPr>
            </a:p>
          </p:txBody>
        </p:sp>
        <p:sp>
          <p:nvSpPr>
            <p:cNvPr id="52" name="Content Placeholder 1"/>
            <p:cNvSpPr txBox="1">
              <a:spLocks/>
            </p:cNvSpPr>
            <p:nvPr/>
          </p:nvSpPr>
          <p:spPr bwMode="auto">
            <a:xfrm rot="19518118">
              <a:off x="2630638" y="5180127"/>
              <a:ext cx="1100789" cy="3159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SzPct val="150000"/>
                <a:buFontTx/>
                <a:buBlip>
                  <a:blip r:embed="rId3"/>
                </a:buBlip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itchFamily="34" charset="-128"/>
                  <a:cs typeface="Arial" panose="020B0604020202020204" pitchFamily="34" charset="0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itchFamily="34" charset="-128"/>
                  <a:cs typeface="Arial" panose="020B0604020202020204" pitchFamily="34" charset="0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Tx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itchFamily="34" charset="-128"/>
                  <a:cs typeface="Arial" panose="020B0604020202020204" pitchFamily="34" charset="0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itchFamily="34" charset="-128"/>
                  <a:cs typeface="Arial" panose="020B0604020202020204" pitchFamily="34" charset="0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itchFamily="34" charset="-128"/>
                  <a:cs typeface="Arial" panose="020B0604020202020204" pitchFamily="34" charset="0"/>
                </a:defRPr>
              </a:lvl5pPr>
              <a:lvl6pPr marL="25146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6pPr>
              <a:lvl7pPr marL="29718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7pPr>
              <a:lvl8pPr marL="34290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8pPr>
              <a:lvl9pPr marL="38862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9pPr>
            </a:lstStyle>
            <a:p>
              <a:pPr marL="0" indent="0" algn="ctr">
                <a:buSzTx/>
                <a:buFontTx/>
                <a:buNone/>
                <a:defRPr/>
              </a:pPr>
              <a:r>
                <a:rPr lang="en-US" altLang="en-US" sz="1200" b="1" kern="0" dirty="0" smtClean="0">
                  <a:ea typeface="ＭＳ Ｐゴシック" pitchFamily="34" charset="-128"/>
                </a:rPr>
                <a:t>Spin rotator</a:t>
              </a:r>
            </a:p>
          </p:txBody>
        </p:sp>
        <p:sp>
          <p:nvSpPr>
            <p:cNvPr id="53" name="Left Brace 69"/>
            <p:cNvSpPr>
              <a:spLocks/>
            </p:cNvSpPr>
            <p:nvPr/>
          </p:nvSpPr>
          <p:spPr bwMode="auto">
            <a:xfrm rot="2999692">
              <a:off x="5401413" y="2618815"/>
              <a:ext cx="120491" cy="616806"/>
            </a:xfrm>
            <a:prstGeom prst="leftBrace">
              <a:avLst>
                <a:gd name="adj1" fmla="val 33806"/>
                <a:gd name="adj2" fmla="val 50000"/>
              </a:avLst>
            </a:prstGeom>
            <a:noFill/>
            <a:ln w="12700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Blip>
                  <a:blip r:embed="rId4"/>
                </a:buBlip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Arial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>
                <a:latin typeface="Times" pitchFamily="18" charset="0"/>
              </a:endParaRPr>
            </a:p>
          </p:txBody>
        </p:sp>
        <p:sp>
          <p:nvSpPr>
            <p:cNvPr id="54" name="Content Placeholder 1"/>
            <p:cNvSpPr txBox="1">
              <a:spLocks/>
            </p:cNvSpPr>
            <p:nvPr/>
          </p:nvSpPr>
          <p:spPr bwMode="auto">
            <a:xfrm rot="19231892">
              <a:off x="5079735" y="2622622"/>
              <a:ext cx="568325" cy="3127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SzPct val="150000"/>
                <a:buFontTx/>
                <a:buBlip>
                  <a:blip r:embed="rId3"/>
                </a:buBlip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itchFamily="34" charset="-128"/>
                  <a:cs typeface="Arial" panose="020B0604020202020204" pitchFamily="34" charset="0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itchFamily="34" charset="-128"/>
                  <a:cs typeface="Arial" panose="020B0604020202020204" pitchFamily="34" charset="0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Tx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itchFamily="34" charset="-128"/>
                  <a:cs typeface="Arial" panose="020B0604020202020204" pitchFamily="34" charset="0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itchFamily="34" charset="-128"/>
                  <a:cs typeface="Arial" panose="020B0604020202020204" pitchFamily="34" charset="0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itchFamily="34" charset="-128"/>
                  <a:cs typeface="Arial" panose="020B0604020202020204" pitchFamily="34" charset="0"/>
                </a:defRPr>
              </a:lvl5pPr>
              <a:lvl6pPr marL="25146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6pPr>
              <a:lvl7pPr marL="29718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7pPr>
              <a:lvl8pPr marL="34290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8pPr>
              <a:lvl9pPr marL="38862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9pPr>
            </a:lstStyle>
            <a:p>
              <a:pPr marL="0" indent="0">
                <a:buSzTx/>
                <a:buFontTx/>
                <a:buNone/>
                <a:defRPr/>
              </a:pPr>
              <a:r>
                <a:rPr lang="en-US" altLang="en-US" sz="1200" b="1" kern="0" dirty="0" smtClean="0">
                  <a:ea typeface="ＭＳ Ｐゴシック" pitchFamily="34" charset="-128"/>
                </a:rPr>
                <a:t>CCB</a:t>
              </a:r>
            </a:p>
          </p:txBody>
        </p:sp>
        <p:sp>
          <p:nvSpPr>
            <p:cNvPr id="55" name="Content Placeholder 1"/>
            <p:cNvSpPr txBox="1">
              <a:spLocks/>
            </p:cNvSpPr>
            <p:nvPr/>
          </p:nvSpPr>
          <p:spPr bwMode="auto">
            <a:xfrm>
              <a:off x="838200" y="3799098"/>
              <a:ext cx="1117600" cy="3127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SzPct val="150000"/>
                <a:buFontTx/>
                <a:buBlip>
                  <a:blip r:embed="rId3"/>
                </a:buBlip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itchFamily="34" charset="-128"/>
                  <a:cs typeface="Arial" panose="020B0604020202020204" pitchFamily="34" charset="0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itchFamily="34" charset="-128"/>
                  <a:cs typeface="Arial" panose="020B0604020202020204" pitchFamily="34" charset="0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Tx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itchFamily="34" charset="-128"/>
                  <a:cs typeface="Arial" panose="020B0604020202020204" pitchFamily="34" charset="0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itchFamily="34" charset="-128"/>
                  <a:cs typeface="Arial" panose="020B0604020202020204" pitchFamily="34" charset="0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itchFamily="34" charset="-128"/>
                  <a:cs typeface="Arial" panose="020B0604020202020204" pitchFamily="34" charset="0"/>
                </a:defRPr>
              </a:lvl5pPr>
              <a:lvl6pPr marL="25146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6pPr>
              <a:lvl7pPr marL="29718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7pPr>
              <a:lvl8pPr marL="34290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8pPr>
              <a:lvl9pPr marL="38862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9pPr>
            </a:lstStyle>
            <a:p>
              <a:pPr marL="0" indent="0">
                <a:buSzTx/>
                <a:buFontTx/>
                <a:buNone/>
                <a:defRPr/>
              </a:pPr>
              <a:r>
                <a:rPr lang="en-US" altLang="en-US" sz="1400" b="1" kern="0" dirty="0" smtClean="0">
                  <a:ea typeface="ＭＳ Ｐゴシック" pitchFamily="34" charset="-128"/>
                </a:rPr>
                <a:t>Arc, 261.7</a:t>
              </a:r>
              <a:r>
                <a:rPr lang="en-US" altLang="en-US" sz="1400" b="1" kern="0" baseline="30000" dirty="0" smtClean="0">
                  <a:ea typeface="ＭＳ Ｐゴシック" pitchFamily="34" charset="-128"/>
                  <a:sym typeface="Symbol"/>
                </a:rPr>
                <a:t></a:t>
              </a:r>
              <a:endParaRPr lang="en-US" altLang="en-US" sz="1400" b="1" kern="0" dirty="0" smtClean="0">
                <a:ea typeface="ＭＳ Ｐゴシック" pitchFamily="34" charset="-128"/>
              </a:endParaRPr>
            </a:p>
          </p:txBody>
        </p:sp>
        <p:sp>
          <p:nvSpPr>
            <p:cNvPr id="56" name="Content Placeholder 1"/>
            <p:cNvSpPr txBox="1">
              <a:spLocks/>
            </p:cNvSpPr>
            <p:nvPr/>
          </p:nvSpPr>
          <p:spPr bwMode="auto">
            <a:xfrm>
              <a:off x="3924791" y="3706694"/>
              <a:ext cx="590550" cy="3127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SzPct val="150000"/>
                <a:buFontTx/>
                <a:buBlip>
                  <a:blip r:embed="rId3"/>
                </a:buBlip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itchFamily="34" charset="-128"/>
                  <a:cs typeface="Arial" panose="020B0604020202020204" pitchFamily="34" charset="0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itchFamily="34" charset="-128"/>
                  <a:cs typeface="Arial" panose="020B0604020202020204" pitchFamily="34" charset="0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Tx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itchFamily="34" charset="-128"/>
                  <a:cs typeface="Arial" panose="020B0604020202020204" pitchFamily="34" charset="0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itchFamily="34" charset="-128"/>
                  <a:cs typeface="Arial" panose="020B0604020202020204" pitchFamily="34" charset="0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itchFamily="34" charset="-128"/>
                  <a:cs typeface="Arial" panose="020B0604020202020204" pitchFamily="34" charset="0"/>
                </a:defRPr>
              </a:lvl5pPr>
              <a:lvl6pPr marL="25146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6pPr>
              <a:lvl7pPr marL="29718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7pPr>
              <a:lvl8pPr marL="34290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8pPr>
              <a:lvl9pPr marL="38862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9pPr>
            </a:lstStyle>
            <a:p>
              <a:pPr marL="0" indent="0">
                <a:buSzTx/>
                <a:buFontTx/>
                <a:buNone/>
                <a:defRPr/>
              </a:pPr>
              <a:r>
                <a:rPr lang="en-US" altLang="en-US" sz="1200" b="1" kern="0" dirty="0" smtClean="0">
                  <a:ea typeface="ＭＳ Ｐゴシック" pitchFamily="34" charset="-128"/>
                </a:rPr>
                <a:t>81.7</a:t>
              </a:r>
              <a:r>
                <a:rPr lang="en-US" altLang="en-US" sz="1200" b="1" kern="0" baseline="30000" dirty="0" smtClean="0">
                  <a:ea typeface="ＭＳ Ｐゴシック" pitchFamily="34" charset="-128"/>
                  <a:sym typeface="Symbol"/>
                </a:rPr>
                <a:t></a:t>
              </a:r>
              <a:endParaRPr lang="en-US" altLang="en-US" sz="1200" b="1" kern="0" dirty="0" smtClean="0">
                <a:ea typeface="ＭＳ Ｐゴシック" pitchFamily="34" charset="-128"/>
              </a:endParaRPr>
            </a:p>
          </p:txBody>
        </p:sp>
        <p:cxnSp>
          <p:nvCxnSpPr>
            <p:cNvPr id="57" name="Straight Arrow Connector 26"/>
            <p:cNvCxnSpPr>
              <a:cxnSpLocks noChangeShapeType="1"/>
            </p:cNvCxnSpPr>
            <p:nvPr/>
          </p:nvCxnSpPr>
          <p:spPr bwMode="auto">
            <a:xfrm flipV="1">
              <a:off x="3588845" y="4904687"/>
              <a:ext cx="1" cy="835721"/>
            </a:xfrm>
            <a:prstGeom prst="straightConnector1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58" name="Content Placeholder 1"/>
            <p:cNvSpPr txBox="1">
              <a:spLocks/>
            </p:cNvSpPr>
            <p:nvPr/>
          </p:nvSpPr>
          <p:spPr bwMode="auto">
            <a:xfrm>
              <a:off x="2946550" y="5777946"/>
              <a:ext cx="1853285" cy="3762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SzPct val="150000"/>
                <a:buFontTx/>
                <a:buBlip>
                  <a:blip r:embed="rId3"/>
                </a:buBlip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itchFamily="34" charset="-128"/>
                  <a:cs typeface="Arial" panose="020B0604020202020204" pitchFamily="34" charset="0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itchFamily="34" charset="-128"/>
                  <a:cs typeface="Arial" panose="020B0604020202020204" pitchFamily="34" charset="0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Tx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itchFamily="34" charset="-128"/>
                  <a:cs typeface="Arial" panose="020B0604020202020204" pitchFamily="34" charset="0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itchFamily="34" charset="-128"/>
                  <a:cs typeface="Arial" panose="020B0604020202020204" pitchFamily="34" charset="0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itchFamily="34" charset="-128"/>
                  <a:cs typeface="Arial" panose="020B0604020202020204" pitchFamily="34" charset="0"/>
                </a:defRPr>
              </a:lvl5pPr>
              <a:lvl6pPr marL="25146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6pPr>
              <a:lvl7pPr marL="29718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7pPr>
              <a:lvl8pPr marL="34290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8pPr>
              <a:lvl9pPr marL="38862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9pPr>
            </a:lstStyle>
            <a:p>
              <a:pPr marL="0" indent="0">
                <a:buSzTx/>
                <a:buFontTx/>
                <a:buNone/>
                <a:defRPr/>
              </a:pPr>
              <a:r>
                <a:rPr lang="en-US" altLang="en-US" sz="1200" b="1" kern="0" dirty="0" smtClean="0">
                  <a:ea typeface="ＭＳ Ｐゴシック" pitchFamily="34" charset="-128"/>
                </a:rPr>
                <a:t>Forward e</a:t>
              </a:r>
              <a:r>
                <a:rPr lang="en-US" altLang="en-US" sz="1200" b="1" kern="0" baseline="30000" dirty="0" smtClean="0">
                  <a:ea typeface="ＭＳ Ｐゴシック" pitchFamily="34" charset="-128"/>
                </a:rPr>
                <a:t>-</a:t>
              </a:r>
              <a:r>
                <a:rPr lang="en-US" altLang="en-US" sz="1200" b="1" kern="0" dirty="0" smtClean="0">
                  <a:ea typeface="ＭＳ Ｐゴシック" pitchFamily="34" charset="-128"/>
                </a:rPr>
                <a:t> detection</a:t>
              </a:r>
            </a:p>
          </p:txBody>
        </p:sp>
        <p:sp>
          <p:nvSpPr>
            <p:cNvPr id="59" name="Left Brace 30"/>
            <p:cNvSpPr>
              <a:spLocks/>
            </p:cNvSpPr>
            <p:nvPr/>
          </p:nvSpPr>
          <p:spPr bwMode="auto">
            <a:xfrm rot="13614477">
              <a:off x="3508948" y="4701633"/>
              <a:ext cx="101275" cy="285225"/>
            </a:xfrm>
            <a:prstGeom prst="leftBrace">
              <a:avLst>
                <a:gd name="adj1" fmla="val 33809"/>
                <a:gd name="adj2" fmla="val 50000"/>
              </a:avLst>
            </a:prstGeom>
            <a:noFill/>
            <a:ln w="12700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Blip>
                  <a:blip r:embed="rId4"/>
                </a:buBlip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Arial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>
                <a:latin typeface="Times" pitchFamily="18" charset="0"/>
              </a:endParaRPr>
            </a:p>
          </p:txBody>
        </p:sp>
        <p:sp>
          <p:nvSpPr>
            <p:cNvPr id="60" name="Left Brace 61"/>
            <p:cNvSpPr>
              <a:spLocks/>
            </p:cNvSpPr>
            <p:nvPr/>
          </p:nvSpPr>
          <p:spPr bwMode="auto">
            <a:xfrm rot="18627411">
              <a:off x="4953555" y="4098375"/>
              <a:ext cx="131695" cy="506321"/>
            </a:xfrm>
            <a:prstGeom prst="leftBrace">
              <a:avLst>
                <a:gd name="adj1" fmla="val 33803"/>
                <a:gd name="adj2" fmla="val 50000"/>
              </a:avLst>
            </a:prstGeom>
            <a:noFill/>
            <a:ln w="12700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Blip>
                  <a:blip r:embed="rId4"/>
                </a:buBlip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Arial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>
                <a:latin typeface="Times" pitchFamily="18" charset="0"/>
              </a:endParaRPr>
            </a:p>
          </p:txBody>
        </p:sp>
        <p:sp>
          <p:nvSpPr>
            <p:cNvPr id="61" name="Left Brace 58"/>
            <p:cNvSpPr>
              <a:spLocks/>
            </p:cNvSpPr>
            <p:nvPr/>
          </p:nvSpPr>
          <p:spPr bwMode="auto">
            <a:xfrm rot="13694265">
              <a:off x="4091880" y="4085337"/>
              <a:ext cx="114105" cy="506321"/>
            </a:xfrm>
            <a:prstGeom prst="leftBrace">
              <a:avLst>
                <a:gd name="adj1" fmla="val 33806"/>
                <a:gd name="adj2" fmla="val 50000"/>
              </a:avLst>
            </a:prstGeom>
            <a:noFill/>
            <a:ln w="12700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Blip>
                  <a:blip r:embed="rId4"/>
                </a:buBlip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Arial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>
                <a:latin typeface="Times" pitchFamily="18" charset="0"/>
              </a:endParaRPr>
            </a:p>
          </p:txBody>
        </p:sp>
        <p:sp>
          <p:nvSpPr>
            <p:cNvPr id="62" name="Pie 61"/>
            <p:cNvSpPr>
              <a:spLocks noChangeAspect="1"/>
            </p:cNvSpPr>
            <p:nvPr/>
          </p:nvSpPr>
          <p:spPr bwMode="auto">
            <a:xfrm>
              <a:off x="1776413" y="3742056"/>
              <a:ext cx="182562" cy="182563"/>
            </a:xfrm>
            <a:prstGeom prst="pie">
              <a:avLst>
                <a:gd name="adj1" fmla="val 2426391"/>
                <a:gd name="adj2" fmla="val 19316279"/>
              </a:avLst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/>
            <a:p>
              <a:pPr>
                <a:defRPr/>
              </a:pPr>
              <a:endParaRPr lang="en-US">
                <a:latin typeface="Times" charset="0"/>
              </a:endParaRPr>
            </a:p>
          </p:txBody>
        </p:sp>
        <p:sp>
          <p:nvSpPr>
            <p:cNvPr id="63" name="Content Placeholder 1"/>
            <p:cNvSpPr txBox="1">
              <a:spLocks/>
            </p:cNvSpPr>
            <p:nvPr/>
          </p:nvSpPr>
          <p:spPr bwMode="auto">
            <a:xfrm>
              <a:off x="4148932" y="5295375"/>
              <a:ext cx="1804198" cy="4230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SzPct val="150000"/>
                <a:buFontTx/>
                <a:buBlip>
                  <a:blip r:embed="rId3"/>
                </a:buBlip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itchFamily="34" charset="-128"/>
                  <a:cs typeface="Arial" panose="020B0604020202020204" pitchFamily="34" charset="0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itchFamily="34" charset="-128"/>
                  <a:cs typeface="Arial" panose="020B0604020202020204" pitchFamily="34" charset="0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Tx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itchFamily="34" charset="-128"/>
                  <a:cs typeface="Arial" panose="020B0604020202020204" pitchFamily="34" charset="0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itchFamily="34" charset="-128"/>
                  <a:cs typeface="Arial" panose="020B0604020202020204" pitchFamily="34" charset="0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itchFamily="34" charset="-128"/>
                  <a:cs typeface="Arial" panose="020B0604020202020204" pitchFamily="34" charset="0"/>
                </a:defRPr>
              </a:lvl5pPr>
              <a:lvl6pPr marL="25146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6pPr>
              <a:lvl7pPr marL="29718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7pPr>
              <a:lvl8pPr marL="34290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8pPr>
              <a:lvl9pPr marL="38862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9pPr>
            </a:lstStyle>
            <a:p>
              <a:pPr marL="0" indent="0">
                <a:buSzTx/>
                <a:buFontTx/>
                <a:buNone/>
                <a:defRPr/>
              </a:pPr>
              <a:r>
                <a:rPr lang="en-US" altLang="en-US" sz="1400" b="1" kern="0" dirty="0" smtClean="0">
                  <a:ea typeface="ＭＳ Ｐゴシック" pitchFamily="34" charset="-128"/>
                </a:rPr>
                <a:t>IP: </a:t>
              </a:r>
              <a:r>
                <a:rPr lang="en-US" altLang="en-US" sz="1400" b="1" kern="0" dirty="0" smtClean="0">
                  <a:ea typeface="ＭＳ Ｐゴシック" pitchFamily="34" charset="-128"/>
                  <a:sym typeface="Symbol"/>
                </a:rPr>
                <a:t></a:t>
              </a:r>
              <a:r>
                <a:rPr lang="en-US" altLang="en-US" sz="1400" b="1" kern="0" baseline="-25000" dirty="0" err="1" smtClean="0">
                  <a:ea typeface="ＭＳ Ｐゴシック" pitchFamily="34" charset="-128"/>
                  <a:sym typeface="Symbol"/>
                </a:rPr>
                <a:t>x,y</a:t>
              </a:r>
              <a:r>
                <a:rPr lang="en-US" altLang="en-US" sz="1400" b="1" kern="0" dirty="0" smtClean="0">
                  <a:ea typeface="ＭＳ Ｐゴシック" pitchFamily="34" charset="-128"/>
                  <a:sym typeface="Symbol"/>
                </a:rPr>
                <a:t>*=(10,2</a:t>
              </a:r>
              <a:r>
                <a:rPr lang="en-US" altLang="en-US" sz="1400" b="1" kern="0" dirty="0" smtClean="0">
                  <a:ea typeface="ＭＳ Ｐゴシック" pitchFamily="34" charset="-128"/>
                </a:rPr>
                <a:t>)cm</a:t>
              </a:r>
            </a:p>
          </p:txBody>
        </p:sp>
        <p:sp>
          <p:nvSpPr>
            <p:cNvPr id="64" name="Left Brace 73"/>
            <p:cNvSpPr>
              <a:spLocks/>
            </p:cNvSpPr>
            <p:nvPr/>
          </p:nvSpPr>
          <p:spPr bwMode="auto">
            <a:xfrm rot="7881182">
              <a:off x="4075715" y="2301620"/>
              <a:ext cx="132540" cy="2005280"/>
            </a:xfrm>
            <a:prstGeom prst="leftBrace">
              <a:avLst>
                <a:gd name="adj1" fmla="val 33797"/>
                <a:gd name="adj2" fmla="val 50000"/>
              </a:avLst>
            </a:prstGeom>
            <a:noFill/>
            <a:ln w="12700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Blip>
                  <a:blip r:embed="rId4"/>
                </a:buBlip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Arial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>
                <a:latin typeface="Times" pitchFamily="18" charset="0"/>
              </a:endParaRPr>
            </a:p>
          </p:txBody>
        </p:sp>
        <p:sp>
          <p:nvSpPr>
            <p:cNvPr id="65" name="Content Placeholder 1"/>
            <p:cNvSpPr txBox="1">
              <a:spLocks/>
            </p:cNvSpPr>
            <p:nvPr/>
          </p:nvSpPr>
          <p:spPr bwMode="auto">
            <a:xfrm rot="2521958">
              <a:off x="3620954" y="2854828"/>
              <a:ext cx="1487615" cy="4576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SzPct val="150000"/>
                <a:buFontTx/>
                <a:buBlip>
                  <a:blip r:embed="rId3"/>
                </a:buBlip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itchFamily="34" charset="-128"/>
                  <a:cs typeface="Arial" panose="020B0604020202020204" pitchFamily="34" charset="0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itchFamily="34" charset="-128"/>
                  <a:cs typeface="Arial" panose="020B0604020202020204" pitchFamily="34" charset="0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Tx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itchFamily="34" charset="-128"/>
                  <a:cs typeface="Arial" panose="020B0604020202020204" pitchFamily="34" charset="0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itchFamily="34" charset="-128"/>
                  <a:cs typeface="Arial" panose="020B0604020202020204" pitchFamily="34" charset="0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itchFamily="34" charset="-128"/>
                  <a:cs typeface="Arial" panose="020B0604020202020204" pitchFamily="34" charset="0"/>
                </a:defRPr>
              </a:lvl5pPr>
              <a:lvl6pPr marL="25146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6pPr>
              <a:lvl7pPr marL="29718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7pPr>
              <a:lvl8pPr marL="34290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8pPr>
              <a:lvl9pPr marL="38862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9pPr>
            </a:lstStyle>
            <a:p>
              <a:pPr marL="0" indent="0">
                <a:buSzTx/>
                <a:buFontTx/>
                <a:buNone/>
                <a:defRPr/>
              </a:pPr>
              <a:r>
                <a:rPr lang="en-US" altLang="en-US" sz="1200" b="1" kern="0" dirty="0" smtClean="0">
                  <a:ea typeface="ＭＳ Ｐゴシック" pitchFamily="34" charset="-128"/>
                </a:rPr>
                <a:t>Tune trombone &amp; Straight FODOs</a:t>
              </a:r>
            </a:p>
          </p:txBody>
        </p:sp>
        <p:sp>
          <p:nvSpPr>
            <p:cNvPr id="33" name="Content Placeholder 1"/>
            <p:cNvSpPr txBox="1">
              <a:spLocks/>
            </p:cNvSpPr>
            <p:nvPr/>
          </p:nvSpPr>
          <p:spPr bwMode="auto">
            <a:xfrm>
              <a:off x="5953130" y="3872566"/>
              <a:ext cx="1447795" cy="3000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SzPct val="150000"/>
                <a:buFontTx/>
                <a:buBlip>
                  <a:blip r:embed="rId3"/>
                </a:buBlip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itchFamily="34" charset="-128"/>
                  <a:cs typeface="Arial" panose="020B0604020202020204" pitchFamily="34" charset="0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itchFamily="34" charset="-128"/>
                  <a:cs typeface="Arial" panose="020B0604020202020204" pitchFamily="34" charset="0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Tx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itchFamily="34" charset="-128"/>
                  <a:cs typeface="Arial" panose="020B0604020202020204" pitchFamily="34" charset="0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itchFamily="34" charset="-128"/>
                  <a:cs typeface="Arial" panose="020B0604020202020204" pitchFamily="34" charset="0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itchFamily="34" charset="-128"/>
                  <a:cs typeface="Arial" panose="020B0604020202020204" pitchFamily="34" charset="0"/>
                </a:defRPr>
              </a:lvl5pPr>
              <a:lvl6pPr marL="25146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6pPr>
              <a:lvl7pPr marL="29718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7pPr>
              <a:lvl8pPr marL="34290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8pPr>
              <a:lvl9pPr marL="38862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9pPr>
            </a:lstStyle>
            <a:p>
              <a:pPr marL="0" indent="0">
                <a:buSzTx/>
                <a:buFontTx/>
                <a:buNone/>
                <a:defRPr/>
              </a:pPr>
              <a:r>
                <a:rPr lang="en-US" altLang="en-US" sz="1600" b="1" i="1" kern="0" dirty="0" smtClean="0">
                  <a:solidFill>
                    <a:srgbClr val="5F5F5F"/>
                  </a:solidFill>
                  <a:ea typeface="ＭＳ Ｐゴシック" pitchFamily="34" charset="-128"/>
                </a:rPr>
                <a:t>Future 2</a:t>
              </a:r>
              <a:r>
                <a:rPr lang="en-US" altLang="en-US" sz="1600" b="1" i="1" kern="0" baseline="30000" dirty="0" smtClean="0">
                  <a:solidFill>
                    <a:srgbClr val="5F5F5F"/>
                  </a:solidFill>
                  <a:ea typeface="ＭＳ Ｐゴシック" pitchFamily="34" charset="-128"/>
                </a:rPr>
                <a:t>nd</a:t>
              </a:r>
              <a:r>
                <a:rPr lang="en-US" altLang="en-US" sz="1600" b="1" i="1" kern="0" dirty="0" smtClean="0">
                  <a:solidFill>
                    <a:srgbClr val="5F5F5F"/>
                  </a:solidFill>
                  <a:ea typeface="ＭＳ Ｐゴシック" pitchFamily="34" charset="-128"/>
                </a:rPr>
                <a:t> IP</a:t>
              </a:r>
            </a:p>
          </p:txBody>
        </p:sp>
        <p:sp>
          <p:nvSpPr>
            <p:cNvPr id="5" name="Down Arrow 4"/>
            <p:cNvSpPr/>
            <p:nvPr/>
          </p:nvSpPr>
          <p:spPr>
            <a:xfrm rot="2989015">
              <a:off x="5688773" y="4007057"/>
              <a:ext cx="169861" cy="668266"/>
            </a:xfrm>
            <a:prstGeom prst="downArrow">
              <a:avLst/>
            </a:prstGeom>
            <a:solidFill>
              <a:srgbClr val="5F5F5F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Content Placeholder 1"/>
            <p:cNvSpPr txBox="1">
              <a:spLocks/>
            </p:cNvSpPr>
            <p:nvPr/>
          </p:nvSpPr>
          <p:spPr bwMode="auto">
            <a:xfrm rot="2194111">
              <a:off x="2743243" y="2169718"/>
              <a:ext cx="1119942" cy="3317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SzPct val="150000"/>
                <a:buFontTx/>
                <a:buBlip>
                  <a:blip r:embed="rId3"/>
                </a:buBlip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itchFamily="34" charset="-128"/>
                  <a:cs typeface="Arial" panose="020B0604020202020204" pitchFamily="34" charset="0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itchFamily="34" charset="-128"/>
                  <a:cs typeface="Arial" panose="020B0604020202020204" pitchFamily="34" charset="0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Tx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itchFamily="34" charset="-128"/>
                  <a:cs typeface="Arial" panose="020B0604020202020204" pitchFamily="34" charset="0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itchFamily="34" charset="-128"/>
                  <a:cs typeface="Arial" panose="020B0604020202020204" pitchFamily="34" charset="0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itchFamily="34" charset="-128"/>
                  <a:cs typeface="Arial" panose="020B0604020202020204" pitchFamily="34" charset="0"/>
                </a:defRPr>
              </a:lvl5pPr>
              <a:lvl6pPr marL="25146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6pPr>
              <a:lvl7pPr marL="29718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7pPr>
              <a:lvl8pPr marL="34290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8pPr>
              <a:lvl9pPr marL="38862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9pPr>
            </a:lstStyle>
            <a:p>
              <a:pPr marL="0" indent="0">
                <a:buSzTx/>
                <a:buFontTx/>
                <a:buNone/>
                <a:defRPr/>
              </a:pPr>
              <a:r>
                <a:rPr lang="en-US" altLang="en-US" sz="1300" kern="0" dirty="0" smtClean="0">
                  <a:solidFill>
                    <a:schemeClr val="bg1">
                      <a:lumMod val="50000"/>
                    </a:schemeClr>
                  </a:solidFill>
                  <a:ea typeface="ＭＳ Ｐゴシック" pitchFamily="34" charset="-128"/>
                </a:rPr>
                <a:t>Spin rotator</a:t>
              </a:r>
            </a:p>
          </p:txBody>
        </p:sp>
        <p:sp>
          <p:nvSpPr>
            <p:cNvPr id="36" name="Left Brace 63"/>
            <p:cNvSpPr>
              <a:spLocks/>
            </p:cNvSpPr>
            <p:nvPr/>
          </p:nvSpPr>
          <p:spPr bwMode="auto">
            <a:xfrm rot="7491457">
              <a:off x="3024612" y="2115501"/>
              <a:ext cx="132540" cy="612648"/>
            </a:xfrm>
            <a:prstGeom prst="leftBrace">
              <a:avLst>
                <a:gd name="adj1" fmla="val 33812"/>
                <a:gd name="adj2" fmla="val 50000"/>
              </a:avLst>
            </a:prstGeom>
            <a:noFill/>
            <a:ln w="12700" algn="ctr">
              <a:solidFill>
                <a:srgbClr val="5F5F5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Blip>
                  <a:blip r:embed="rId4"/>
                </a:buBlip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Arial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>
                <a:latin typeface="Times" pitchFamily="18" charset="0"/>
              </a:endParaRPr>
            </a:p>
          </p:txBody>
        </p:sp>
        <p:sp>
          <p:nvSpPr>
            <p:cNvPr id="38" name="Content Placeholder 1"/>
            <p:cNvSpPr txBox="1">
              <a:spLocks/>
            </p:cNvSpPr>
            <p:nvPr/>
          </p:nvSpPr>
          <p:spPr bwMode="auto">
            <a:xfrm rot="2050658">
              <a:off x="5465870" y="5184734"/>
              <a:ext cx="1100789" cy="3159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SzPct val="150000"/>
                <a:buFontTx/>
                <a:buBlip>
                  <a:blip r:embed="rId3"/>
                </a:buBlip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itchFamily="34" charset="-128"/>
                  <a:cs typeface="Arial" panose="020B0604020202020204" pitchFamily="34" charset="0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itchFamily="34" charset="-128"/>
                  <a:cs typeface="Arial" panose="020B0604020202020204" pitchFamily="34" charset="0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Tx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itchFamily="34" charset="-128"/>
                  <a:cs typeface="Arial" panose="020B0604020202020204" pitchFamily="34" charset="0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itchFamily="34" charset="-128"/>
                  <a:cs typeface="Arial" panose="020B0604020202020204" pitchFamily="34" charset="0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itchFamily="34" charset="-128"/>
                  <a:cs typeface="Arial" panose="020B0604020202020204" pitchFamily="34" charset="0"/>
                </a:defRPr>
              </a:lvl5pPr>
              <a:lvl6pPr marL="25146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6pPr>
              <a:lvl7pPr marL="29718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7pPr>
              <a:lvl8pPr marL="34290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8pPr>
              <a:lvl9pPr marL="38862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9pPr>
            </a:lstStyle>
            <a:p>
              <a:pPr marL="0" indent="0" algn="ctr">
                <a:buSzTx/>
                <a:buFontTx/>
                <a:buNone/>
                <a:defRPr/>
              </a:pPr>
              <a:r>
                <a:rPr lang="en-US" altLang="en-US" sz="1300" kern="0" dirty="0" smtClean="0">
                  <a:solidFill>
                    <a:schemeClr val="bg1">
                      <a:lumMod val="50000"/>
                    </a:schemeClr>
                  </a:solidFill>
                  <a:ea typeface="ＭＳ Ｐゴシック" pitchFamily="34" charset="-128"/>
                </a:rPr>
                <a:t>Spin rotator</a:t>
              </a:r>
            </a:p>
          </p:txBody>
        </p:sp>
        <p:sp>
          <p:nvSpPr>
            <p:cNvPr id="39" name="Left Brace 63"/>
            <p:cNvSpPr>
              <a:spLocks/>
            </p:cNvSpPr>
            <p:nvPr/>
          </p:nvSpPr>
          <p:spPr bwMode="auto">
            <a:xfrm rot="18223623">
              <a:off x="6026165" y="4917299"/>
              <a:ext cx="132540" cy="612648"/>
            </a:xfrm>
            <a:prstGeom prst="leftBrace">
              <a:avLst>
                <a:gd name="adj1" fmla="val 33812"/>
                <a:gd name="adj2" fmla="val 50000"/>
              </a:avLst>
            </a:prstGeom>
            <a:noFill/>
            <a:ln w="12700" algn="ctr">
              <a:solidFill>
                <a:srgbClr val="5F5F5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Blip>
                  <a:blip r:embed="rId4"/>
                </a:buBlip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Arial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>
                <a:latin typeface="Times" pitchFamily="18" charset="0"/>
              </a:endParaRPr>
            </a:p>
          </p:txBody>
        </p:sp>
      </p:grpSp>
      <p:sp>
        <p:nvSpPr>
          <p:cNvPr id="68" name="Content Placeholder 2"/>
          <p:cNvSpPr txBox="1">
            <a:spLocks/>
          </p:cNvSpPr>
          <p:nvPr/>
        </p:nvSpPr>
        <p:spPr bwMode="auto">
          <a:xfrm>
            <a:off x="14561" y="846465"/>
            <a:ext cx="4515341" cy="1359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SzPct val="85000"/>
              <a:buFontTx/>
              <a:buBlip>
                <a:blip r:embed="rId5"/>
              </a:buBlip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kern="0" dirty="0" smtClean="0">
                <a:latin typeface="Arial" charset="0"/>
                <a:ea typeface="ＭＳ Ｐゴシック" pitchFamily="34" charset="-128"/>
                <a:cs typeface="Arial" charset="0"/>
              </a:rPr>
              <a:t>Electron collider ring design</a:t>
            </a:r>
          </a:p>
          <a:p>
            <a:pPr lvl="1" algn="just"/>
            <a:r>
              <a:rPr lang="en-US" sz="1600" kern="0" dirty="0">
                <a:latin typeface="Arial" charset="0"/>
                <a:ea typeface="ＭＳ Ｐゴシック" pitchFamily="34" charset="-128"/>
                <a:cs typeface="Arial" charset="0"/>
              </a:rPr>
              <a:t>Circumference of </a:t>
            </a:r>
            <a:r>
              <a:rPr lang="en-US" altLang="en-US" sz="1600" b="1" kern="0" dirty="0">
                <a:latin typeface="Arial" charset="0"/>
                <a:ea typeface="ＭＳ Ｐゴシック" pitchFamily="34" charset="-128"/>
                <a:cs typeface="Arial" charset="0"/>
              </a:rPr>
              <a:t>2154.28</a:t>
            </a:r>
            <a:r>
              <a:rPr lang="en-US" altLang="en-US" sz="1600" kern="0" dirty="0">
                <a:latin typeface="Arial" charset="0"/>
                <a:ea typeface="ＭＳ Ｐゴシック" pitchFamily="34" charset="-128"/>
                <a:cs typeface="Arial" charset="0"/>
              </a:rPr>
              <a:t> m = 2  x </a:t>
            </a:r>
            <a:r>
              <a:rPr lang="en-US" altLang="en-US" sz="1600" b="1" kern="0" dirty="0">
                <a:latin typeface="Arial" charset="0"/>
                <a:ea typeface="ＭＳ Ｐゴシック" pitchFamily="34" charset="-128"/>
                <a:cs typeface="Arial" charset="0"/>
              </a:rPr>
              <a:t>754.84</a:t>
            </a:r>
            <a:r>
              <a:rPr lang="en-US" altLang="en-US" sz="1600" kern="0" dirty="0">
                <a:latin typeface="Arial" charset="0"/>
                <a:ea typeface="ＭＳ Ｐゴシック" pitchFamily="34" charset="-128"/>
                <a:cs typeface="Arial" charset="0"/>
              </a:rPr>
              <a:t> m arcs + 2 x </a:t>
            </a:r>
            <a:r>
              <a:rPr lang="en-US" altLang="en-US" sz="1600" b="1" kern="0" dirty="0">
                <a:latin typeface="Arial" charset="0"/>
                <a:ea typeface="ＭＳ Ｐゴシック" pitchFamily="34" charset="-128"/>
                <a:cs typeface="Arial" charset="0"/>
              </a:rPr>
              <a:t>322.3</a:t>
            </a:r>
            <a:r>
              <a:rPr lang="en-US" altLang="en-US" sz="1600" kern="0" dirty="0">
                <a:latin typeface="Arial" charset="0"/>
                <a:ea typeface="ＭＳ Ｐゴシック" pitchFamily="34" charset="-128"/>
                <a:cs typeface="Arial" charset="0"/>
              </a:rPr>
              <a:t> m straights</a:t>
            </a:r>
            <a:endParaRPr lang="en-US" sz="1600" b="1" kern="0" dirty="0" smtClean="0">
              <a:latin typeface="Arial" charset="0"/>
              <a:ea typeface="ＭＳ Ｐゴシック" pitchFamily="34" charset="-128"/>
              <a:cs typeface="Arial" charset="0"/>
            </a:endParaRPr>
          </a:p>
          <a:p>
            <a:pPr lvl="1" algn="just"/>
            <a:r>
              <a:rPr lang="en-US" sz="1600" b="1" kern="0" dirty="0" smtClean="0">
                <a:latin typeface="Arial" charset="0"/>
                <a:ea typeface="ＭＳ Ｐゴシック" pitchFamily="34" charset="-128"/>
                <a:cs typeface="Arial" charset="0"/>
              </a:rPr>
              <a:t>Reuses</a:t>
            </a:r>
            <a:r>
              <a:rPr lang="en-US" sz="1600" kern="0" dirty="0" smtClean="0">
                <a:latin typeface="Arial" charset="0"/>
                <a:ea typeface="ＭＳ Ｐゴシック" pitchFamily="34" charset="-128"/>
                <a:cs typeface="Arial" charset="0"/>
              </a:rPr>
              <a:t> </a:t>
            </a:r>
            <a:r>
              <a:rPr lang="en-US" sz="1600" b="1" kern="0" dirty="0" smtClean="0">
                <a:latin typeface="Arial" charset="0"/>
                <a:ea typeface="ＭＳ Ｐゴシック" pitchFamily="34" charset="-128"/>
                <a:cs typeface="Arial" charset="0"/>
              </a:rPr>
              <a:t>PEP-II</a:t>
            </a:r>
            <a:r>
              <a:rPr lang="en-US" sz="1600" kern="0" dirty="0" smtClean="0">
                <a:latin typeface="Arial" charset="0"/>
                <a:ea typeface="ＭＳ Ｐゴシック" pitchFamily="34" charset="-128"/>
                <a:cs typeface="Arial" charset="0"/>
              </a:rPr>
              <a:t> magnets, vacuum chambers and RF</a:t>
            </a:r>
          </a:p>
        </p:txBody>
      </p:sp>
      <p:sp>
        <p:nvSpPr>
          <p:cNvPr id="69" name="Content Placeholder 2"/>
          <p:cNvSpPr txBox="1">
            <a:spLocks/>
          </p:cNvSpPr>
          <p:nvPr/>
        </p:nvSpPr>
        <p:spPr bwMode="auto">
          <a:xfrm>
            <a:off x="4593908" y="823268"/>
            <a:ext cx="4515341" cy="14324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SzPct val="85000"/>
              <a:buFontTx/>
              <a:buBlip>
                <a:blip r:embed="rId5"/>
              </a:buBlip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kern="0" dirty="0" smtClean="0">
                <a:latin typeface="Arial" charset="0"/>
                <a:ea typeface="ＭＳ Ｐゴシック" pitchFamily="34" charset="-128"/>
                <a:cs typeface="Arial" charset="0"/>
              </a:rPr>
              <a:t>Beam characteristics</a:t>
            </a:r>
          </a:p>
          <a:p>
            <a:pPr lvl="1" algn="just"/>
            <a:r>
              <a:rPr lang="en-US" sz="1600" b="1" kern="0" dirty="0" smtClean="0">
                <a:latin typeface="Arial" charset="0"/>
                <a:ea typeface="ＭＳ Ｐゴシック" pitchFamily="34" charset="-128"/>
                <a:cs typeface="Arial" charset="0"/>
              </a:rPr>
              <a:t>3A</a:t>
            </a:r>
            <a:r>
              <a:rPr lang="en-US" sz="1600" kern="0" dirty="0" smtClean="0">
                <a:latin typeface="Arial" charset="0"/>
                <a:ea typeface="ＭＳ Ｐゴシック" pitchFamily="34" charset="-128"/>
                <a:cs typeface="Arial" charset="0"/>
              </a:rPr>
              <a:t> beam current up to 6.95 GeV</a:t>
            </a:r>
          </a:p>
          <a:p>
            <a:pPr lvl="1" algn="just"/>
            <a:r>
              <a:rPr lang="en-US" sz="1600" kern="0" dirty="0" smtClean="0">
                <a:latin typeface="Arial" charset="0"/>
                <a:ea typeface="ＭＳ Ｐゴシック" pitchFamily="34" charset="-128"/>
                <a:cs typeface="Arial" charset="0"/>
              </a:rPr>
              <a:t>Synchrotron radiation power density </a:t>
            </a:r>
            <a:r>
              <a:rPr lang="en-US" sz="1600" b="1" kern="0" dirty="0" smtClean="0">
                <a:latin typeface="Arial" charset="0"/>
                <a:ea typeface="ＭＳ Ｐゴシック" pitchFamily="34" charset="-128"/>
                <a:cs typeface="Arial" charset="0"/>
              </a:rPr>
              <a:t>10kW/m</a:t>
            </a:r>
          </a:p>
          <a:p>
            <a:pPr lvl="1" algn="just"/>
            <a:r>
              <a:rPr lang="en-US" sz="1600" kern="0" dirty="0" smtClean="0">
                <a:latin typeface="Arial" charset="0"/>
                <a:ea typeface="ＭＳ Ｐゴシック" pitchFamily="34" charset="-128"/>
                <a:cs typeface="Arial" charset="0"/>
              </a:rPr>
              <a:t>Total power </a:t>
            </a:r>
            <a:r>
              <a:rPr lang="en-US" sz="1600" b="1" kern="0" dirty="0" smtClean="0">
                <a:latin typeface="Arial" charset="0"/>
                <a:ea typeface="ＭＳ Ｐゴシック" pitchFamily="34" charset="-128"/>
                <a:cs typeface="Arial" charset="0"/>
              </a:rPr>
              <a:t>10 MW</a:t>
            </a:r>
            <a:endParaRPr lang="en-US" sz="1600" kern="0" dirty="0" smtClean="0">
              <a:latin typeface="Arial" charset="0"/>
              <a:ea typeface="ＭＳ Ｐゴシック" pitchFamily="34" charset="-128"/>
              <a:cs typeface="Arial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HUGS Program, June 12 2015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defTabSz="457200"/>
            <a:fld id="{B58F48A6-A3E1-4848-9AC3-B43F560BE4FE}" type="slidenum">
              <a:rPr lang="en-US" smtClean="0">
                <a:solidFill>
                  <a:prstClr val="white"/>
                </a:solidFill>
              </a:rPr>
              <a:pPr defTabSz="457200"/>
              <a:t>17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398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Ion Sources and </a:t>
            </a:r>
            <a:r>
              <a:rPr lang="en-US" dirty="0" err="1" smtClean="0"/>
              <a:t>Linac</a:t>
            </a:r>
            <a:endParaRPr lang="en-US" dirty="0"/>
          </a:p>
        </p:txBody>
      </p:sp>
      <p:grpSp>
        <p:nvGrpSpPr>
          <p:cNvPr id="3" name="Group 77"/>
          <p:cNvGrpSpPr/>
          <p:nvPr/>
        </p:nvGrpSpPr>
        <p:grpSpPr>
          <a:xfrm>
            <a:off x="1107205" y="953125"/>
            <a:ext cx="6658845" cy="1137594"/>
            <a:chOff x="1107205" y="963887"/>
            <a:chExt cx="6658845" cy="1137594"/>
          </a:xfrm>
        </p:grpSpPr>
        <p:grpSp>
          <p:nvGrpSpPr>
            <p:cNvPr id="4" name="Group 53"/>
            <p:cNvGrpSpPr/>
            <p:nvPr/>
          </p:nvGrpSpPr>
          <p:grpSpPr>
            <a:xfrm>
              <a:off x="4470400" y="1450275"/>
              <a:ext cx="647657" cy="96000"/>
              <a:chOff x="4470400" y="2962275"/>
              <a:chExt cx="647657" cy="96000"/>
            </a:xfrm>
          </p:grpSpPr>
          <p:cxnSp>
            <p:nvCxnSpPr>
              <p:cNvPr id="35" name="Straight Connector 34"/>
              <p:cNvCxnSpPr/>
              <p:nvPr/>
            </p:nvCxnSpPr>
            <p:spPr bwMode="auto">
              <a:xfrm>
                <a:off x="4702175" y="2965450"/>
                <a:ext cx="180932" cy="750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E26B0A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6" name="Straight Connector 35"/>
              <p:cNvCxnSpPr/>
              <p:nvPr/>
            </p:nvCxnSpPr>
            <p:spPr bwMode="auto">
              <a:xfrm>
                <a:off x="4937125" y="3057525"/>
                <a:ext cx="180932" cy="750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E26B0A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7" name="Straight Connector 36"/>
              <p:cNvCxnSpPr/>
              <p:nvPr/>
            </p:nvCxnSpPr>
            <p:spPr bwMode="auto">
              <a:xfrm>
                <a:off x="4470400" y="3051175"/>
                <a:ext cx="180932" cy="750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E26B0A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8" name="Straight Connector 37"/>
              <p:cNvCxnSpPr/>
              <p:nvPr/>
            </p:nvCxnSpPr>
            <p:spPr bwMode="auto">
              <a:xfrm flipV="1">
                <a:off x="4638675" y="2962275"/>
                <a:ext cx="76200" cy="88900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E26B0A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9" name="Straight Connector 38"/>
              <p:cNvCxnSpPr/>
              <p:nvPr/>
            </p:nvCxnSpPr>
            <p:spPr bwMode="auto">
              <a:xfrm flipH="1" flipV="1">
                <a:off x="4873625" y="2965450"/>
                <a:ext cx="76200" cy="88900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E26B0A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sp>
          <p:nvSpPr>
            <p:cNvPr id="6" name="TextBox 5"/>
            <p:cNvSpPr txBox="1"/>
            <p:nvPr/>
          </p:nvSpPr>
          <p:spPr>
            <a:xfrm>
              <a:off x="3698005" y="1750161"/>
              <a:ext cx="3546164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latin typeface="Arial"/>
                  <a:cs typeface="Arial"/>
                </a:rPr>
                <a:t>Optimum lead stripping energy: 13 MeV/u</a:t>
              </a:r>
              <a:endParaRPr lang="en-US" sz="1400" dirty="0">
                <a:latin typeface="Arial"/>
                <a:cs typeface="Arial"/>
              </a:endParaRPr>
            </a:p>
          </p:txBody>
        </p:sp>
        <p:cxnSp>
          <p:nvCxnSpPr>
            <p:cNvPr id="7" name="Straight Arrow Connector 6"/>
            <p:cNvCxnSpPr/>
            <p:nvPr/>
          </p:nvCxnSpPr>
          <p:spPr bwMode="auto">
            <a:xfrm flipH="1" flipV="1">
              <a:off x="4612405" y="1673961"/>
              <a:ext cx="228600" cy="15240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8" name="TextBox 7"/>
            <p:cNvSpPr txBox="1"/>
            <p:nvPr/>
          </p:nvSpPr>
          <p:spPr>
            <a:xfrm>
              <a:off x="6060205" y="1369161"/>
              <a:ext cx="115256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latin typeface="Arial"/>
                  <a:cs typeface="Arial"/>
                </a:rPr>
                <a:t>10 cryostats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3539557" y="1364323"/>
              <a:ext cx="105271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latin typeface="Arial"/>
                  <a:cs typeface="Arial"/>
                </a:rPr>
                <a:t>4 cryostats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141900" y="1369161"/>
              <a:ext cx="28451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latin typeface="Arial"/>
                  <a:cs typeface="Arial"/>
                </a:rPr>
                <a:t>2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107205" y="1373021"/>
              <a:ext cx="114274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latin typeface="Arial"/>
                  <a:cs typeface="Arial"/>
                </a:rPr>
                <a:t>Ion Sources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786024" y="1793704"/>
              <a:ext cx="184666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endParaRPr lang="en-US" sz="1400" dirty="0">
                <a:latin typeface="Arial"/>
                <a:cs typeface="Arial"/>
              </a:endParaRPr>
            </a:p>
          </p:txBody>
        </p:sp>
        <p:cxnSp>
          <p:nvCxnSpPr>
            <p:cNvPr id="13" name="Straight Connector 12"/>
            <p:cNvCxnSpPr/>
            <p:nvPr/>
          </p:nvCxnSpPr>
          <p:spPr bwMode="auto">
            <a:xfrm>
              <a:off x="2654969" y="1212104"/>
              <a:ext cx="0" cy="598198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E26B0A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4" name="Straight Connector 13"/>
            <p:cNvCxnSpPr/>
            <p:nvPr/>
          </p:nvCxnSpPr>
          <p:spPr bwMode="auto">
            <a:xfrm rot="16200000">
              <a:off x="2672536" y="1229666"/>
              <a:ext cx="0" cy="598198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E26B0A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5" name="Rectangle 14"/>
            <p:cNvSpPr/>
            <p:nvPr/>
          </p:nvSpPr>
          <p:spPr bwMode="auto">
            <a:xfrm>
              <a:off x="2251324" y="1454575"/>
              <a:ext cx="202042" cy="153941"/>
            </a:xfrm>
            <a:prstGeom prst="rect">
              <a:avLst/>
            </a:prstGeom>
            <a:solidFill>
              <a:srgbClr val="C0504D"/>
            </a:solidFill>
            <a:ln w="12699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0488" tIns="44450" rIns="90488" bIns="4445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</a:endParaRPr>
            </a:p>
          </p:txBody>
        </p:sp>
        <p:sp>
          <p:nvSpPr>
            <p:cNvPr id="16" name="Rectangle 15"/>
            <p:cNvSpPr/>
            <p:nvPr/>
          </p:nvSpPr>
          <p:spPr bwMode="auto">
            <a:xfrm>
              <a:off x="2604096" y="963887"/>
              <a:ext cx="99417" cy="262983"/>
            </a:xfrm>
            <a:prstGeom prst="rect">
              <a:avLst/>
            </a:prstGeom>
            <a:solidFill>
              <a:srgbClr val="C0504D"/>
            </a:solidFill>
            <a:ln w="12699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0488" tIns="44450" rIns="90488" bIns="4445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</a:endParaRPr>
            </a:p>
          </p:txBody>
        </p:sp>
        <p:sp>
          <p:nvSpPr>
            <p:cNvPr id="17" name="Rectangle 16"/>
            <p:cNvSpPr/>
            <p:nvPr/>
          </p:nvSpPr>
          <p:spPr bwMode="auto">
            <a:xfrm>
              <a:off x="2605766" y="1818644"/>
              <a:ext cx="99417" cy="262983"/>
            </a:xfrm>
            <a:prstGeom prst="rect">
              <a:avLst/>
            </a:prstGeom>
            <a:solidFill>
              <a:srgbClr val="DEA3A2"/>
            </a:solidFill>
            <a:ln w="12699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0488" tIns="44450" rIns="90488" bIns="4445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</a:endParaRPr>
            </a:p>
          </p:txBody>
        </p:sp>
        <p:sp>
          <p:nvSpPr>
            <p:cNvPr id="18" name="Oval 17"/>
            <p:cNvSpPr/>
            <p:nvPr/>
          </p:nvSpPr>
          <p:spPr bwMode="auto">
            <a:xfrm>
              <a:off x="2568819" y="1384018"/>
              <a:ext cx="186007" cy="288640"/>
            </a:xfrm>
            <a:prstGeom prst="ellipse">
              <a:avLst/>
            </a:prstGeom>
            <a:solidFill>
              <a:srgbClr val="008000"/>
            </a:solidFill>
            <a:ln w="12699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0488" tIns="44450" rIns="90488" bIns="4445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</a:endParaRPr>
            </a:p>
          </p:txBody>
        </p:sp>
        <p:sp>
          <p:nvSpPr>
            <p:cNvPr id="19" name="Rectangle 18"/>
            <p:cNvSpPr/>
            <p:nvPr/>
          </p:nvSpPr>
          <p:spPr bwMode="auto">
            <a:xfrm>
              <a:off x="2952124" y="1438900"/>
              <a:ext cx="145852" cy="174725"/>
            </a:xfrm>
            <a:prstGeom prst="rect">
              <a:avLst/>
            </a:prstGeom>
            <a:solidFill>
              <a:srgbClr val="FFC30E"/>
            </a:solidFill>
            <a:ln w="12699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0488" tIns="44450" rIns="90488" bIns="4445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</a:endParaRPr>
            </a:p>
          </p:txBody>
        </p:sp>
        <p:sp>
          <p:nvSpPr>
            <p:cNvPr id="20" name="Rectangle 19"/>
            <p:cNvSpPr/>
            <p:nvPr/>
          </p:nvSpPr>
          <p:spPr bwMode="auto">
            <a:xfrm>
              <a:off x="3098110" y="1470084"/>
              <a:ext cx="128147" cy="118538"/>
            </a:xfrm>
            <a:prstGeom prst="rect">
              <a:avLst/>
            </a:prstGeom>
            <a:solidFill>
              <a:srgbClr val="8AA235"/>
            </a:solidFill>
            <a:ln w="12699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0488" tIns="44450" rIns="90488" bIns="4445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</a:endParaRPr>
            </a:p>
          </p:txBody>
        </p:sp>
        <p:sp>
          <p:nvSpPr>
            <p:cNvPr id="21" name="Rounded Rectangle 20"/>
            <p:cNvSpPr/>
            <p:nvPr/>
          </p:nvSpPr>
          <p:spPr bwMode="auto">
            <a:xfrm>
              <a:off x="3223050" y="1396847"/>
              <a:ext cx="359185" cy="279019"/>
            </a:xfrm>
            <a:prstGeom prst="roundRect">
              <a:avLst/>
            </a:prstGeom>
            <a:solidFill>
              <a:srgbClr val="FFC30E"/>
            </a:solidFill>
            <a:ln w="12699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0488" tIns="44450" rIns="90488" bIns="4445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</a:endParaRPr>
            </a:p>
          </p:txBody>
        </p:sp>
        <p:sp>
          <p:nvSpPr>
            <p:cNvPr id="22" name="Rounded Rectangle 21"/>
            <p:cNvSpPr/>
            <p:nvPr/>
          </p:nvSpPr>
          <p:spPr bwMode="auto">
            <a:xfrm>
              <a:off x="3587113" y="1397860"/>
              <a:ext cx="960434" cy="279019"/>
            </a:xfrm>
            <a:prstGeom prst="roundRect">
              <a:avLst/>
            </a:prstGeom>
            <a:solidFill>
              <a:srgbClr val="6CBAFF"/>
            </a:solidFill>
            <a:ln w="12699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0488" tIns="44450" rIns="90488" bIns="4445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</a:endParaRPr>
            </a:p>
          </p:txBody>
        </p:sp>
        <p:sp>
          <p:nvSpPr>
            <p:cNvPr id="23" name="Rounded Rectangle 22"/>
            <p:cNvSpPr/>
            <p:nvPr/>
          </p:nvSpPr>
          <p:spPr bwMode="auto">
            <a:xfrm>
              <a:off x="5036683" y="1401720"/>
              <a:ext cx="505038" cy="279019"/>
            </a:xfrm>
            <a:prstGeom prst="roundRect">
              <a:avLst/>
            </a:prstGeom>
            <a:solidFill>
              <a:srgbClr val="6CBAFF"/>
            </a:solidFill>
            <a:ln w="12699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0488" tIns="44450" rIns="90488" bIns="4445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</a:endParaRPr>
            </a:p>
          </p:txBody>
        </p:sp>
        <p:cxnSp>
          <p:nvCxnSpPr>
            <p:cNvPr id="24" name="Straight Connector 23"/>
            <p:cNvCxnSpPr/>
            <p:nvPr/>
          </p:nvCxnSpPr>
          <p:spPr bwMode="auto">
            <a:xfrm>
              <a:off x="4598859" y="1425711"/>
              <a:ext cx="4438" cy="267594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5" name="Rounded Rectangle 24"/>
            <p:cNvSpPr/>
            <p:nvPr/>
          </p:nvSpPr>
          <p:spPr bwMode="auto">
            <a:xfrm>
              <a:off x="5547858" y="1401720"/>
              <a:ext cx="2218192" cy="279019"/>
            </a:xfrm>
            <a:prstGeom prst="roundRect">
              <a:avLst/>
            </a:prstGeom>
            <a:solidFill>
              <a:srgbClr val="6CBAFF"/>
            </a:solidFill>
            <a:ln w="12699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0488" tIns="44450" rIns="90488" bIns="4445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4999514" y="1029154"/>
              <a:ext cx="58596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QWR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3777855" y="1025093"/>
              <a:ext cx="58596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QWR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5963478" y="1040955"/>
              <a:ext cx="129208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HWR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3234131" y="1394127"/>
              <a:ext cx="34956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IH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2784020" y="1047679"/>
              <a:ext cx="50927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RFQ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2873636" y="1705734"/>
              <a:ext cx="63498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MEBT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6241742" y="1408218"/>
              <a:ext cx="717790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>
                  <a:latin typeface="Arial"/>
                  <a:cs typeface="Arial"/>
                </a:rPr>
                <a:t>10 </a:t>
              </a:r>
              <a:r>
                <a:rPr lang="en-US" sz="1100" dirty="0" err="1" smtClean="0">
                  <a:latin typeface="Arial"/>
                  <a:cs typeface="Arial"/>
                </a:rPr>
                <a:t>cryos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3708941" y="1415531"/>
              <a:ext cx="63933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>
                  <a:latin typeface="Arial"/>
                  <a:cs typeface="Arial"/>
                </a:rPr>
                <a:t>4 </a:t>
              </a:r>
              <a:r>
                <a:rPr lang="en-US" sz="1100" dirty="0" err="1" smtClean="0">
                  <a:latin typeface="Arial"/>
                  <a:cs typeface="Arial"/>
                </a:rPr>
                <a:t>cryos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4970988" y="1402140"/>
              <a:ext cx="64393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2 </a:t>
              </a:r>
              <a:r>
                <a:rPr lang="en-US" sz="1100" dirty="0" err="1" smtClean="0">
                  <a:latin typeface="Arial"/>
                  <a:cs typeface="Arial"/>
                </a:rPr>
                <a:t>cryos</a:t>
              </a:r>
              <a:endParaRPr lang="en-US" sz="1100" dirty="0">
                <a:latin typeface="Arial"/>
                <a:cs typeface="Arial"/>
              </a:endParaRPr>
            </a:p>
          </p:txBody>
        </p:sp>
      </p:grpSp>
      <p:graphicFrame>
        <p:nvGraphicFramePr>
          <p:cNvPr id="40" name="Content Placeholder 39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69370493"/>
              </p:ext>
            </p:extLst>
          </p:nvPr>
        </p:nvGraphicFramePr>
        <p:xfrm>
          <a:off x="5282856" y="2573084"/>
          <a:ext cx="3797351" cy="3570392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861686"/>
                <a:gridCol w="935665"/>
              </a:tblGrid>
              <a:tr h="369829"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Ion species:</a:t>
                      </a:r>
                      <a:r>
                        <a:rPr lang="en-US" sz="1200" baseline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p to </a:t>
                      </a:r>
                      <a:r>
                        <a:rPr lang="en-US" sz="1200" baseline="0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Pb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</a:tr>
              <a:tr h="385082">
                <a:tc>
                  <a:txBody>
                    <a:bodyPr/>
                    <a:lstStyle/>
                    <a:p>
                      <a:r>
                        <a:rPr lang="en-US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Ion species for the reference design </a:t>
                      </a:r>
                    </a:p>
                  </a:txBody>
                  <a:tcPr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aseline="300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208</a:t>
                      </a:r>
                      <a:r>
                        <a:rPr lang="en-US" sz="1100" baseline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Pb</a:t>
                      </a:r>
                      <a:endParaRPr lang="en-US" sz="11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457551">
                <a:tc>
                  <a:txBody>
                    <a:bodyPr/>
                    <a:lstStyle/>
                    <a:p>
                      <a:r>
                        <a:rPr lang="en-US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Kinetic energy </a:t>
                      </a:r>
                      <a:r>
                        <a:rPr lang="en-US" sz="11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(p,</a:t>
                      </a:r>
                      <a:r>
                        <a:rPr lang="en-US" sz="1100" baseline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100" baseline="0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Pb</a:t>
                      </a:r>
                      <a:r>
                        <a:rPr lang="en-US" sz="1100" baseline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en-US" sz="11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285 MeV</a:t>
                      </a:r>
                    </a:p>
                    <a:p>
                      <a:r>
                        <a:rPr lang="en-US" sz="11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 MeV/u</a:t>
                      </a:r>
                      <a:endParaRPr lang="en-US" sz="11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457551">
                <a:tc>
                  <a:txBody>
                    <a:bodyPr/>
                    <a:lstStyle/>
                    <a:p>
                      <a:r>
                        <a:rPr lang="en-US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Maximum pulse </a:t>
                      </a:r>
                      <a:r>
                        <a:rPr lang="en-US" sz="11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current:</a:t>
                      </a:r>
                      <a:r>
                        <a:rPr lang="en-US" sz="1100" baseline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1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Light </a:t>
                      </a:r>
                      <a:r>
                        <a:rPr lang="en-US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ions (</a:t>
                      </a:r>
                      <a:r>
                        <a:rPr lang="en-US" sz="11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A/Q&lt;3</a:t>
                      </a:r>
                      <a:r>
                        <a:rPr lang="en-US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 Heavy ions (A</a:t>
                      </a:r>
                      <a:r>
                        <a:rPr lang="en-US" sz="11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/Q&gt;</a:t>
                      </a:r>
                      <a:r>
                        <a:rPr lang="en-US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3) </a:t>
                      </a:r>
                    </a:p>
                  </a:txBody>
                  <a:tcPr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en-US" sz="1100" baseline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mA</a:t>
                      </a:r>
                    </a:p>
                    <a:p>
                      <a:r>
                        <a:rPr lang="en-US" sz="11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0.5 mA</a:t>
                      </a:r>
                      <a:endParaRPr lang="en-US" sz="11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382070">
                <a:tc>
                  <a:txBody>
                    <a:bodyPr/>
                    <a:lstStyle/>
                    <a:p>
                      <a:r>
                        <a:rPr lang="en-US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Pulse repetition rate 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up to 10 </a:t>
                      </a:r>
                      <a:r>
                        <a:rPr lang="en-US" sz="11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Hz</a:t>
                      </a:r>
                      <a:endParaRPr lang="en-US" sz="11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457551">
                <a:tc>
                  <a:txBody>
                    <a:bodyPr/>
                    <a:lstStyle/>
                    <a:p>
                      <a:r>
                        <a:rPr lang="en-US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Pulse </a:t>
                      </a:r>
                      <a:r>
                        <a:rPr lang="en-US" sz="11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length: </a:t>
                      </a:r>
                      <a:r>
                        <a:rPr lang="en-US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Light ions (</a:t>
                      </a:r>
                      <a:r>
                        <a:rPr lang="en-US" sz="11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A/Q&lt;3)</a:t>
                      </a:r>
                    </a:p>
                    <a:p>
                      <a:r>
                        <a:rPr lang="en-US" sz="11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Heavy </a:t>
                      </a:r>
                      <a:r>
                        <a:rPr lang="en-US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ions (A</a:t>
                      </a:r>
                      <a:r>
                        <a:rPr lang="en-US" sz="11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/Q&gt;</a:t>
                      </a:r>
                      <a:r>
                        <a:rPr lang="en-US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3) </a:t>
                      </a:r>
                    </a:p>
                  </a:txBody>
                  <a:tcPr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0.50 </a:t>
                      </a:r>
                      <a:r>
                        <a:rPr lang="en-US" sz="1100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ms</a:t>
                      </a:r>
                      <a:endParaRPr lang="en-US" sz="1100" dirty="0" smtClean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r>
                        <a:rPr lang="en-US" sz="11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0.25 </a:t>
                      </a:r>
                      <a:r>
                        <a:rPr lang="en-US" sz="1100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ms</a:t>
                      </a:r>
                      <a:endParaRPr lang="en-US" sz="11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371788">
                <a:tc>
                  <a:txBody>
                    <a:bodyPr/>
                    <a:lstStyle/>
                    <a:p>
                      <a:r>
                        <a:rPr lang="en-US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Maximum beam pulsed power 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680 </a:t>
                      </a:r>
                      <a:r>
                        <a:rPr lang="en-US" sz="11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kW</a:t>
                      </a:r>
                      <a:endParaRPr lang="en-US" sz="11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61507">
                <a:tc>
                  <a:txBody>
                    <a:bodyPr/>
                    <a:lstStyle/>
                    <a:p>
                      <a:r>
                        <a:rPr lang="en-US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Fundamental frequency </a:t>
                      </a:r>
                    </a:p>
                  </a:txBody>
                  <a:tcPr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115 </a:t>
                      </a:r>
                      <a:r>
                        <a:rPr lang="en-US" sz="11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MHz</a:t>
                      </a:r>
                      <a:endParaRPr lang="en-US" sz="11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327463">
                <a:tc>
                  <a:txBody>
                    <a:bodyPr/>
                    <a:lstStyle/>
                    <a:p>
                      <a:r>
                        <a:rPr lang="en-US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 length 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121 </a:t>
                      </a:r>
                      <a:r>
                        <a:rPr lang="en-US" sz="11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</a:t>
                      </a:r>
                      <a:endParaRPr lang="en-US" sz="11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42" name="Content Placeholder 2"/>
          <p:cNvSpPr txBox="1">
            <a:spLocks/>
          </p:cNvSpPr>
          <p:nvPr/>
        </p:nvSpPr>
        <p:spPr bwMode="auto">
          <a:xfrm>
            <a:off x="10620" y="2501349"/>
            <a:ext cx="5241606" cy="39676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SzPct val="85000"/>
              <a:buFontTx/>
              <a:buBlip>
                <a:blip r:embed="rId2"/>
              </a:buBlip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1" indent="-342900" algn="just">
              <a:buSzPct val="85000"/>
              <a:buBlip>
                <a:blip r:embed="rId2"/>
              </a:buBlip>
            </a:pPr>
            <a:r>
              <a:rPr lang="en-US" dirty="0" smtClean="0"/>
              <a:t>ABPIS </a:t>
            </a:r>
            <a:r>
              <a:rPr lang="en-US" dirty="0"/>
              <a:t>for polarized or un-polarized light ions, EBIS and/or ECR for un-polarized heavy ions</a:t>
            </a:r>
          </a:p>
          <a:p>
            <a:pPr algn="just"/>
            <a:r>
              <a:rPr lang="en-US" dirty="0" err="1" smtClean="0"/>
              <a:t>Linac</a:t>
            </a:r>
            <a:r>
              <a:rPr lang="en-US" dirty="0" smtClean="0"/>
              <a:t> design based on the ANL </a:t>
            </a:r>
            <a:r>
              <a:rPr lang="en-US" dirty="0" err="1" smtClean="0"/>
              <a:t>linac</a:t>
            </a:r>
            <a:r>
              <a:rPr lang="en-US" dirty="0" smtClean="0"/>
              <a:t> design. Pulsed </a:t>
            </a:r>
            <a:r>
              <a:rPr lang="en-US" dirty="0" err="1" smtClean="0"/>
              <a:t>linac</a:t>
            </a:r>
            <a:r>
              <a:rPr lang="en-US" dirty="0" smtClean="0"/>
              <a:t> capably of accelerating multiple charge ion species (H</a:t>
            </a:r>
            <a:r>
              <a:rPr lang="en-US" baseline="30000" dirty="0" smtClean="0"/>
              <a:t>-</a:t>
            </a:r>
            <a:r>
              <a:rPr lang="en-US" dirty="0" smtClean="0"/>
              <a:t> to Pb</a:t>
            </a:r>
            <a:r>
              <a:rPr lang="en-US" baseline="30000" dirty="0" smtClean="0"/>
              <a:t>67</a:t>
            </a:r>
            <a:r>
              <a:rPr lang="en-US" dirty="0" smtClean="0"/>
              <a:t>+)</a:t>
            </a:r>
          </a:p>
          <a:p>
            <a:pPr lvl="1" algn="just"/>
            <a:r>
              <a:rPr lang="en-US" sz="1600" dirty="0" smtClean="0"/>
              <a:t>Warm </a:t>
            </a:r>
            <a:r>
              <a:rPr lang="en-US" sz="1600" dirty="0" err="1" smtClean="0"/>
              <a:t>Linac</a:t>
            </a:r>
            <a:r>
              <a:rPr lang="en-US" sz="1600" dirty="0" smtClean="0"/>
              <a:t> sections (115 MHz)</a:t>
            </a:r>
            <a:endParaRPr lang="en-US" sz="1600" dirty="0"/>
          </a:p>
          <a:p>
            <a:pPr lvl="2" algn="just"/>
            <a:r>
              <a:rPr lang="en-US" sz="1600" dirty="0" smtClean="0"/>
              <a:t>RFQ (3 m)</a:t>
            </a:r>
          </a:p>
          <a:p>
            <a:pPr lvl="2" algn="just"/>
            <a:r>
              <a:rPr lang="en-US" sz="1600" dirty="0" smtClean="0"/>
              <a:t>MEBT (3 m)</a:t>
            </a:r>
          </a:p>
          <a:p>
            <a:pPr lvl="2" algn="just"/>
            <a:r>
              <a:rPr lang="en-US" sz="1600" dirty="0" smtClean="0"/>
              <a:t>IH structure (9 m)</a:t>
            </a:r>
          </a:p>
          <a:p>
            <a:pPr lvl="1" algn="just"/>
            <a:r>
              <a:rPr lang="en-US" sz="1600" dirty="0" smtClean="0"/>
              <a:t>Cold </a:t>
            </a:r>
            <a:r>
              <a:rPr lang="en-US" sz="1600" dirty="0" err="1" smtClean="0"/>
              <a:t>Linac</a:t>
            </a:r>
            <a:r>
              <a:rPr lang="en-US" sz="1600" dirty="0" smtClean="0"/>
              <a:t> sections</a:t>
            </a:r>
          </a:p>
          <a:p>
            <a:pPr lvl="2" algn="just"/>
            <a:r>
              <a:rPr lang="en-US" sz="1600" dirty="0" smtClean="0"/>
              <a:t>QWR + QWR (24 + 12 m)       115 MHz</a:t>
            </a:r>
          </a:p>
          <a:p>
            <a:pPr lvl="2" algn="just"/>
            <a:r>
              <a:rPr lang="en-US" sz="1600" dirty="0" smtClean="0"/>
              <a:t>Stripper, chicane (10 m)          115 MHz</a:t>
            </a:r>
          </a:p>
          <a:p>
            <a:pPr lvl="2" algn="just"/>
            <a:r>
              <a:rPr lang="en-US" sz="1600" dirty="0" smtClean="0"/>
              <a:t>HWR section (60 m)                230 MHz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HUGS Program, June 12 2015</a:t>
            </a:r>
            <a:endParaRPr lang="en-US"/>
          </a:p>
        </p:txBody>
      </p:sp>
      <p:sp>
        <p:nvSpPr>
          <p:cNvPr id="41" name="Slide Number Placeholder 4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defTabSz="457200"/>
            <a:fld id="{B58F48A6-A3E1-4848-9AC3-B43F560BE4FE}" type="slidenum">
              <a:rPr lang="en-US" smtClean="0">
                <a:solidFill>
                  <a:prstClr val="white"/>
                </a:solidFill>
              </a:rPr>
              <a:pPr defTabSz="457200"/>
              <a:t>18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4741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Booster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336" y="1021756"/>
            <a:ext cx="4407752" cy="4941778"/>
          </a:xfrm>
        </p:spPr>
        <p:txBody>
          <a:bodyPr/>
          <a:lstStyle/>
          <a:p>
            <a:r>
              <a:rPr lang="en-US" dirty="0" smtClean="0"/>
              <a:t>Purpose of Booster</a:t>
            </a:r>
          </a:p>
          <a:p>
            <a:pPr lvl="1"/>
            <a:r>
              <a:rPr lang="en-US" sz="1600" dirty="0" smtClean="0"/>
              <a:t>Accumulation of ions injected from </a:t>
            </a:r>
            <a:r>
              <a:rPr lang="en-US" sz="1600" dirty="0" err="1" smtClean="0"/>
              <a:t>Linac</a:t>
            </a:r>
            <a:endParaRPr lang="en-US" sz="1600" dirty="0" smtClean="0"/>
          </a:p>
          <a:p>
            <a:pPr lvl="1"/>
            <a:r>
              <a:rPr lang="en-US" sz="1600" dirty="0" smtClean="0"/>
              <a:t>Acceleration of ions</a:t>
            </a:r>
          </a:p>
          <a:p>
            <a:pPr lvl="1"/>
            <a:r>
              <a:rPr lang="en-US" sz="1600" dirty="0" smtClean="0"/>
              <a:t>Extraction and transfer of ions to the collider ring</a:t>
            </a:r>
          </a:p>
          <a:p>
            <a:endParaRPr lang="en-US" dirty="0" smtClean="0"/>
          </a:p>
          <a:p>
            <a:r>
              <a:rPr lang="en-US" dirty="0" smtClean="0"/>
              <a:t>8 GeV Booster design </a:t>
            </a:r>
          </a:p>
          <a:p>
            <a:pPr lvl="1"/>
            <a:r>
              <a:rPr lang="en-US" sz="1600" dirty="0" smtClean="0"/>
              <a:t>Based on super-ferric magnet technology</a:t>
            </a:r>
          </a:p>
          <a:p>
            <a:pPr lvl="1"/>
            <a:r>
              <a:rPr lang="en-US" sz="1600" dirty="0"/>
              <a:t>C</a:t>
            </a:r>
            <a:r>
              <a:rPr lang="en-US" sz="1600" dirty="0" smtClean="0"/>
              <a:t>ircumference of 273 m</a:t>
            </a:r>
          </a:p>
          <a:p>
            <a:pPr lvl="1"/>
            <a:r>
              <a:rPr lang="en-US" sz="1600" dirty="0" smtClean="0"/>
              <a:t>Achromatic arcs’ design with partly negative horizontal dispersion to minimize momentum compaction to avoid transition crossing</a:t>
            </a:r>
          </a:p>
          <a:p>
            <a:pPr lvl="1"/>
            <a:r>
              <a:rPr lang="en-US" sz="1600" dirty="0" smtClean="0"/>
              <a:t>Figure-8 shape for preserving ion polarization</a:t>
            </a:r>
          </a:p>
          <a:p>
            <a:endParaRPr lang="en-US" dirty="0"/>
          </a:p>
        </p:txBody>
      </p:sp>
      <p:grpSp>
        <p:nvGrpSpPr>
          <p:cNvPr id="4" name="Group 31"/>
          <p:cNvGrpSpPr/>
          <p:nvPr/>
        </p:nvGrpSpPr>
        <p:grpSpPr>
          <a:xfrm>
            <a:off x="4389209" y="1122309"/>
            <a:ext cx="4563533" cy="2717715"/>
            <a:chOff x="4453007" y="1079777"/>
            <a:chExt cx="4563533" cy="2717715"/>
          </a:xfrm>
        </p:grpSpPr>
        <p:grpSp>
          <p:nvGrpSpPr>
            <p:cNvPr id="5" name="Group 29"/>
            <p:cNvGrpSpPr/>
            <p:nvPr/>
          </p:nvGrpSpPr>
          <p:grpSpPr>
            <a:xfrm>
              <a:off x="4453007" y="1079777"/>
              <a:ext cx="4532647" cy="2717715"/>
              <a:chOff x="4006421" y="1079777"/>
              <a:chExt cx="4532647" cy="2717715"/>
            </a:xfrm>
          </p:grpSpPr>
          <p:grpSp>
            <p:nvGrpSpPr>
              <p:cNvPr id="7" name="Group 4"/>
              <p:cNvGrpSpPr/>
              <p:nvPr/>
            </p:nvGrpSpPr>
            <p:grpSpPr>
              <a:xfrm>
                <a:off x="4006421" y="1105234"/>
                <a:ext cx="4532647" cy="2692258"/>
                <a:chOff x="1401928" y="958436"/>
                <a:chExt cx="4532647" cy="2692258"/>
              </a:xfrm>
            </p:grpSpPr>
            <p:grpSp>
              <p:nvGrpSpPr>
                <p:cNvPr id="9" name="Group 15"/>
                <p:cNvGrpSpPr/>
                <p:nvPr/>
              </p:nvGrpSpPr>
              <p:grpSpPr>
                <a:xfrm>
                  <a:off x="1401928" y="958436"/>
                  <a:ext cx="4532647" cy="2692258"/>
                  <a:chOff x="2696291" y="870092"/>
                  <a:chExt cx="4532647" cy="2692258"/>
                </a:xfrm>
              </p:grpSpPr>
              <p:grpSp>
                <p:nvGrpSpPr>
                  <p:cNvPr id="12" name="Group 14"/>
                  <p:cNvGrpSpPr/>
                  <p:nvPr/>
                </p:nvGrpSpPr>
                <p:grpSpPr>
                  <a:xfrm>
                    <a:off x="2696291" y="870092"/>
                    <a:ext cx="4532647" cy="2635160"/>
                    <a:chOff x="2696291" y="859049"/>
                    <a:chExt cx="4532647" cy="2635160"/>
                  </a:xfrm>
                </p:grpSpPr>
                <p:grpSp>
                  <p:nvGrpSpPr>
                    <p:cNvPr id="30" name="Group 1"/>
                    <p:cNvGrpSpPr/>
                    <p:nvPr/>
                  </p:nvGrpSpPr>
                  <p:grpSpPr>
                    <a:xfrm>
                      <a:off x="2696291" y="859049"/>
                      <a:ext cx="4532647" cy="2635160"/>
                      <a:chOff x="2136667" y="859049"/>
                      <a:chExt cx="4532647" cy="2635160"/>
                    </a:xfrm>
                  </p:grpSpPr>
                  <p:pic>
                    <p:nvPicPr>
                      <p:cNvPr id="26" name="Picture 4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 cstate="print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36667" y="859049"/>
                        <a:ext cx="4532647" cy="2635160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  <a:effectLst/>
                    </p:spPr>
                  </p:pic>
                  <p:cxnSp>
                    <p:nvCxnSpPr>
                      <p:cNvPr id="27" name="Straight Arrow Connector 26"/>
                      <p:cNvCxnSpPr/>
                      <p:nvPr/>
                    </p:nvCxnSpPr>
                    <p:spPr bwMode="auto">
                      <a:xfrm flipV="1">
                        <a:off x="6474402" y="2133134"/>
                        <a:ext cx="28506" cy="880591"/>
                      </a:xfrm>
                      <a:prstGeom prst="straightConnector1">
                        <a:avLst/>
                      </a:prstGeom>
                      <a:solidFill>
                        <a:schemeClr val="accent1"/>
                      </a:solidFill>
                      <a:ln w="28575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triangle" w="med" len="med"/>
                      </a:ln>
                      <a:effectLst/>
                    </p:spPr>
                  </p:cxnSp>
                  <p:cxnSp>
                    <p:nvCxnSpPr>
                      <p:cNvPr id="28" name="Straight Arrow Connector 27"/>
                      <p:cNvCxnSpPr/>
                      <p:nvPr/>
                    </p:nvCxnSpPr>
                    <p:spPr bwMode="auto">
                      <a:xfrm>
                        <a:off x="4799556" y="2515479"/>
                        <a:ext cx="363839" cy="474741"/>
                      </a:xfrm>
                      <a:prstGeom prst="straightConnector1">
                        <a:avLst/>
                      </a:prstGeom>
                      <a:solidFill>
                        <a:schemeClr val="accent1"/>
                      </a:solidFill>
                      <a:ln w="28575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triangle" w="med" len="med"/>
                      </a:ln>
                      <a:effectLst/>
                    </p:spPr>
                  </p:cxnSp>
                </p:grpSp>
                <p:sp>
                  <p:nvSpPr>
                    <p:cNvPr id="10" name="Rectangle 9"/>
                    <p:cNvSpPr/>
                    <p:nvPr/>
                  </p:nvSpPr>
                  <p:spPr bwMode="auto">
                    <a:xfrm>
                      <a:off x="4498975" y="1123950"/>
                      <a:ext cx="733425" cy="136525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699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0488" tIns="44450" rIns="90488" bIns="44450" numCol="1" rtlCol="0" anchor="ctr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</a:endParaRPr>
                    </a:p>
                  </p:txBody>
                </p:sp>
                <p:sp>
                  <p:nvSpPr>
                    <p:cNvPr id="11" name="Rectangle 10"/>
                    <p:cNvSpPr/>
                    <p:nvPr/>
                  </p:nvSpPr>
                  <p:spPr bwMode="auto">
                    <a:xfrm rot="19308606">
                      <a:off x="4711973" y="1202852"/>
                      <a:ext cx="794161" cy="453187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699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0488" tIns="44450" rIns="90488" bIns="44450" numCol="1" rtlCol="0" anchor="ctr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</a:endParaRPr>
                    </a:p>
                  </p:txBody>
                </p:sp>
                <p:sp>
                  <p:nvSpPr>
                    <p:cNvPr id="13" name="Text Box 10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5273149" y="3027471"/>
                      <a:ext cx="857580" cy="17056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/>
                  </p:spPr>
                  <p:txBody>
                    <a:bodyPr wrap="square" lIns="90488" tIns="44450" rIns="90488" bIns="44450">
                      <a:spAutoFit/>
                    </a:bodyPr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0"/>
                        </a:defRPr>
                      </a:lvl9pPr>
                    </a:lstStyle>
                    <a:p>
                      <a:pPr eaLnBrk="1" hangingPunct="1">
                        <a:lnSpc>
                          <a:spcPct val="50000"/>
                        </a:lnSpc>
                        <a:spcBef>
                          <a:spcPct val="50000"/>
                        </a:spcBef>
                      </a:pPr>
                      <a:r>
                        <a:rPr lang="en-US" sz="1050" dirty="0" smtClean="0">
                          <a:cs typeface="Arial" charset="0"/>
                        </a:rPr>
                        <a:t>extraction</a:t>
                      </a:r>
                      <a:endParaRPr lang="en-US" sz="1050" dirty="0">
                        <a:cs typeface="Arial" charset="0"/>
                      </a:endParaRPr>
                    </a:p>
                  </p:txBody>
                </p:sp>
                <p:sp>
                  <p:nvSpPr>
                    <p:cNvPr id="14" name="Text Box 10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3245331" y="3041606"/>
                      <a:ext cx="606774" cy="161583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>
                      <a:noFill/>
                    </a:ln>
                    <a:extLst/>
                  </p:spPr>
                  <p:txBody>
                    <a:bodyPr wrap="square" lIns="90488" tIns="44450" rIns="90488" bIns="44450">
                      <a:spAutoFit/>
                    </a:bodyPr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0"/>
                        </a:defRPr>
                      </a:lvl9pPr>
                    </a:lstStyle>
                    <a:p>
                      <a:pPr eaLnBrk="1" hangingPunct="1">
                        <a:lnSpc>
                          <a:spcPct val="50000"/>
                        </a:lnSpc>
                        <a:spcBef>
                          <a:spcPts val="0"/>
                        </a:spcBef>
                      </a:pPr>
                      <a:r>
                        <a:rPr lang="en-US" sz="800" dirty="0" smtClean="0">
                          <a:cs typeface="Arial" charset="0"/>
                        </a:rPr>
                        <a:t>RF cavity</a:t>
                      </a:r>
                      <a:endParaRPr lang="en-US" sz="800" dirty="0">
                        <a:cs typeface="Arial" charset="0"/>
                      </a:endParaRPr>
                    </a:p>
                  </p:txBody>
                </p:sp>
                <p:sp>
                  <p:nvSpPr>
                    <p:cNvPr id="15" name="Rectangle 14"/>
                    <p:cNvSpPr/>
                    <p:nvPr/>
                  </p:nvSpPr>
                  <p:spPr bwMode="auto">
                    <a:xfrm>
                      <a:off x="3076575" y="3027432"/>
                      <a:ext cx="136525" cy="154368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699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0488" tIns="44450" rIns="90488" bIns="44450" numCol="1" rtlCol="0" anchor="ctr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</a:endParaRPr>
                    </a:p>
                  </p:txBody>
                </p:sp>
                <p:sp>
                  <p:nvSpPr>
                    <p:cNvPr id="16" name="Rectangle 15"/>
                    <p:cNvSpPr/>
                    <p:nvPr/>
                  </p:nvSpPr>
                  <p:spPr bwMode="auto">
                    <a:xfrm rot="2685813">
                      <a:off x="4801406" y="2574609"/>
                      <a:ext cx="918972" cy="169974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699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0488" tIns="44450" rIns="90488" bIns="44450" numCol="1" rtlCol="0" anchor="ctr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</a:endParaRPr>
                    </a:p>
                  </p:txBody>
                </p:sp>
                <p:sp>
                  <p:nvSpPr>
                    <p:cNvPr id="17" name="Rectangle 16"/>
                    <p:cNvSpPr/>
                    <p:nvPr/>
                  </p:nvSpPr>
                  <p:spPr bwMode="auto">
                    <a:xfrm>
                      <a:off x="3161887" y="3073400"/>
                      <a:ext cx="117888" cy="60325"/>
                    </a:xfrm>
                    <a:prstGeom prst="rect">
                      <a:avLst/>
                    </a:prstGeom>
                    <a:solidFill>
                      <a:srgbClr val="0BC377"/>
                    </a:solidFill>
                    <a:ln w="12699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0488" tIns="44450" rIns="90488" bIns="44450" numCol="1" rtlCol="0" anchor="ctr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</a:endParaRPr>
                    </a:p>
                  </p:txBody>
                </p:sp>
                <p:sp>
                  <p:nvSpPr>
                    <p:cNvPr id="18" name="Rectangle 17"/>
                    <p:cNvSpPr/>
                    <p:nvPr/>
                  </p:nvSpPr>
                  <p:spPr bwMode="auto">
                    <a:xfrm rot="2404451">
                      <a:off x="4750249" y="2047566"/>
                      <a:ext cx="117888" cy="60325"/>
                    </a:xfrm>
                    <a:prstGeom prst="rect">
                      <a:avLst/>
                    </a:prstGeom>
                    <a:solidFill>
                      <a:srgbClr val="0BC377"/>
                    </a:solidFill>
                    <a:ln w="12699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0488" tIns="44450" rIns="90488" bIns="44450" numCol="1" rtlCol="0" anchor="ctr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</a:endParaRPr>
                    </a:p>
                  </p:txBody>
                </p:sp>
                <p:sp>
                  <p:nvSpPr>
                    <p:cNvPr id="19" name="Rectangle 18"/>
                    <p:cNvSpPr/>
                    <p:nvPr/>
                  </p:nvSpPr>
                  <p:spPr bwMode="auto">
                    <a:xfrm rot="2404451">
                      <a:off x="5256650" y="2445794"/>
                      <a:ext cx="117888" cy="60325"/>
                    </a:xfrm>
                    <a:prstGeom prst="rect">
                      <a:avLst/>
                    </a:prstGeom>
                    <a:solidFill>
                      <a:srgbClr val="0000FF"/>
                    </a:solidFill>
                    <a:ln w="12699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0488" tIns="44450" rIns="90488" bIns="44450" numCol="1" rtlCol="0" anchor="ctr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</a:endParaRPr>
                    </a:p>
                  </p:txBody>
                </p:sp>
                <p:sp>
                  <p:nvSpPr>
                    <p:cNvPr id="20" name="Rectangle 19"/>
                    <p:cNvSpPr/>
                    <p:nvPr/>
                  </p:nvSpPr>
                  <p:spPr bwMode="auto">
                    <a:xfrm rot="2404451">
                      <a:off x="5003565" y="2244226"/>
                      <a:ext cx="117888" cy="60325"/>
                    </a:xfrm>
                    <a:prstGeom prst="rect">
                      <a:avLst/>
                    </a:prstGeom>
                    <a:solidFill>
                      <a:srgbClr val="0BC377"/>
                    </a:solidFill>
                    <a:ln w="12699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0488" tIns="44450" rIns="90488" bIns="44450" numCol="1" rtlCol="0" anchor="ctr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</a:endParaRPr>
                    </a:p>
                  </p:txBody>
                </p:sp>
                <p:sp>
                  <p:nvSpPr>
                    <p:cNvPr id="21" name="Rectangle 20"/>
                    <p:cNvSpPr/>
                    <p:nvPr/>
                  </p:nvSpPr>
                  <p:spPr bwMode="auto">
                    <a:xfrm rot="2404451">
                      <a:off x="5542885" y="2633598"/>
                      <a:ext cx="121628" cy="51091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699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0488" tIns="44450" rIns="90488" bIns="44450" numCol="1" rtlCol="0" anchor="ctr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</a:endParaRPr>
                    </a:p>
                  </p:txBody>
                </p:sp>
                <p:sp>
                  <p:nvSpPr>
                    <p:cNvPr id="22" name="Rectangle 21"/>
                    <p:cNvSpPr/>
                    <p:nvPr/>
                  </p:nvSpPr>
                  <p:spPr bwMode="auto">
                    <a:xfrm rot="3219484">
                      <a:off x="5527589" y="2856104"/>
                      <a:ext cx="117888" cy="60325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2699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0488" tIns="44450" rIns="90488" bIns="44450" numCol="1" rtlCol="0" anchor="ctr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</a:endParaRPr>
                    </a:p>
                  </p:txBody>
                </p:sp>
                <p:sp>
                  <p:nvSpPr>
                    <p:cNvPr id="23" name="Rectangle 22"/>
                    <p:cNvSpPr/>
                    <p:nvPr/>
                  </p:nvSpPr>
                  <p:spPr bwMode="auto">
                    <a:xfrm rot="19246940">
                      <a:off x="4970883" y="1749518"/>
                      <a:ext cx="117888" cy="60325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699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0488" tIns="44450" rIns="90488" bIns="44450" numCol="1" rtlCol="0" anchor="ctr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</a:endParaRPr>
                    </a:p>
                  </p:txBody>
                </p:sp>
                <p:sp>
                  <p:nvSpPr>
                    <p:cNvPr id="24" name="Rectangle 23"/>
                    <p:cNvSpPr/>
                    <p:nvPr/>
                  </p:nvSpPr>
                  <p:spPr bwMode="auto">
                    <a:xfrm rot="19246940">
                      <a:off x="5034669" y="1793612"/>
                      <a:ext cx="117888" cy="60325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699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0488" tIns="44450" rIns="90488" bIns="44450" numCol="1" rtlCol="0" anchor="ctr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</a:endParaRPr>
                    </a:p>
                  </p:txBody>
                </p:sp>
                <p:sp>
                  <p:nvSpPr>
                    <p:cNvPr id="25" name="Rectangle 24"/>
                    <p:cNvSpPr/>
                    <p:nvPr/>
                  </p:nvSpPr>
                  <p:spPr bwMode="auto">
                    <a:xfrm rot="2404451">
                      <a:off x="5517996" y="2679388"/>
                      <a:ext cx="108740" cy="53799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699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0488" tIns="44450" rIns="90488" bIns="44450" numCol="1" rtlCol="0" anchor="ctr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</a:endParaRPr>
                    </a:p>
                  </p:txBody>
                </p:sp>
              </p:grpSp>
              <p:sp>
                <p:nvSpPr>
                  <p:cNvPr id="8" name="Rectangle 7"/>
                  <p:cNvSpPr/>
                  <p:nvPr/>
                </p:nvSpPr>
                <p:spPr bwMode="auto">
                  <a:xfrm>
                    <a:off x="6973404" y="3127375"/>
                    <a:ext cx="173935" cy="434975"/>
                  </a:xfrm>
                  <a:prstGeom prst="rect">
                    <a:avLst/>
                  </a:prstGeom>
                  <a:solidFill>
                    <a:schemeClr val="bg1"/>
                  </a:solidFill>
                  <a:ln w="12699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0488" tIns="44450" rIns="90488" bIns="44450" numCol="1" rtlCol="0" anchor="ctr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10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 Unicode MS" pitchFamily="34" charset="-128"/>
                    </a:endParaRPr>
                  </a:p>
                </p:txBody>
              </p:sp>
            </p:grpSp>
            <p:sp>
              <p:nvSpPr>
                <p:cNvPr id="6" name="Text Box 4"/>
                <p:cNvSpPr txBox="1">
                  <a:spLocks noChangeArrowheads="1"/>
                </p:cNvSpPr>
                <p:nvPr/>
              </p:nvSpPr>
              <p:spPr bwMode="auto">
                <a:xfrm>
                  <a:off x="1944924" y="1932263"/>
                  <a:ext cx="1141693" cy="396775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txBody>
                <a:bodyPr wrap="square" lIns="90488" tIns="44450" rIns="90488" bIns="4445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9pPr>
                </a:lstStyle>
                <a:p>
                  <a:pPr algn="ctr" eaLnBrk="1" hangingPunct="1">
                    <a:lnSpc>
                      <a:spcPct val="70000"/>
                    </a:lnSpc>
                    <a:spcBef>
                      <a:spcPct val="50000"/>
                    </a:spcBef>
                  </a:pPr>
                  <a:r>
                    <a:rPr lang="en-US" sz="1050" dirty="0" smtClean="0">
                      <a:cs typeface="Arial" charset="0"/>
                    </a:rPr>
                    <a:t>Crossing angle: </a:t>
                  </a:r>
                </a:p>
                <a:p>
                  <a:pPr algn="ctr" eaLnBrk="1" hangingPunct="1">
                    <a:lnSpc>
                      <a:spcPct val="70000"/>
                    </a:lnSpc>
                    <a:spcBef>
                      <a:spcPct val="50000"/>
                    </a:spcBef>
                  </a:pPr>
                  <a:r>
                    <a:rPr lang="en-US" sz="1050" dirty="0" smtClean="0">
                      <a:cs typeface="Arial" charset="0"/>
                    </a:rPr>
                    <a:t>75 deg. </a:t>
                  </a:r>
                  <a:endParaRPr lang="en-US" sz="1050" dirty="0">
                    <a:cs typeface="Arial" charset="0"/>
                  </a:endParaRPr>
                </a:p>
              </p:txBody>
            </p:sp>
          </p:grpSp>
          <p:sp>
            <p:nvSpPr>
              <p:cNvPr id="29" name="Text Box 10"/>
              <p:cNvSpPr txBox="1">
                <a:spLocks noChangeArrowheads="1"/>
              </p:cNvSpPr>
              <p:nvPr/>
            </p:nvSpPr>
            <p:spPr bwMode="auto">
              <a:xfrm>
                <a:off x="5032433" y="1079777"/>
                <a:ext cx="1930400" cy="2744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699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90488" tIns="44450" rIns="90488" bIns="44450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sz="1200" dirty="0" err="1" smtClean="0">
                    <a:cs typeface="Arial" charset="0"/>
                  </a:rPr>
                  <a:t>E</a:t>
                </a:r>
                <a:r>
                  <a:rPr lang="en-US" sz="1200" baseline="-25000" dirty="0" err="1" smtClean="0">
                    <a:cs typeface="Arial" charset="0"/>
                  </a:rPr>
                  <a:t>kin</a:t>
                </a:r>
                <a:r>
                  <a:rPr lang="en-US" sz="1200" dirty="0" smtClean="0">
                    <a:cs typeface="Arial" charset="0"/>
                  </a:rPr>
                  <a:t> = 285 </a:t>
                </a:r>
                <a:r>
                  <a:rPr lang="en-US" sz="1200" dirty="0" err="1" smtClean="0">
                    <a:cs typeface="Arial" charset="0"/>
                  </a:rPr>
                  <a:t>MeV</a:t>
                </a:r>
                <a:r>
                  <a:rPr lang="en-US" sz="1200" dirty="0" smtClean="0">
                    <a:cs typeface="Arial" charset="0"/>
                  </a:rPr>
                  <a:t> – 8  </a:t>
                </a:r>
                <a:r>
                  <a:rPr lang="en-US" sz="1200" dirty="0" err="1" smtClean="0">
                    <a:cs typeface="Arial" charset="0"/>
                  </a:rPr>
                  <a:t>GeV</a:t>
                </a:r>
                <a:endParaRPr lang="en-US" sz="1200" dirty="0">
                  <a:cs typeface="Arial" charset="0"/>
                </a:endParaRPr>
              </a:p>
            </p:txBody>
          </p:sp>
        </p:grpSp>
        <p:sp>
          <p:nvSpPr>
            <p:cNvPr id="31" name="Text Box 10"/>
            <p:cNvSpPr txBox="1">
              <a:spLocks noChangeArrowheads="1"/>
            </p:cNvSpPr>
            <p:nvPr/>
          </p:nvSpPr>
          <p:spPr bwMode="auto">
            <a:xfrm>
              <a:off x="8254452" y="3319585"/>
              <a:ext cx="762088" cy="25135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wrap="square" lIns="90488" tIns="44450" rIns="90488" bIns="4445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050" dirty="0" smtClean="0">
                  <a:cs typeface="Arial" charset="0"/>
                </a:rPr>
                <a:t>injection</a:t>
              </a:r>
            </a:p>
          </p:txBody>
        </p:sp>
      </p:grpSp>
      <p:grpSp>
        <p:nvGrpSpPr>
          <p:cNvPr id="32" name="Group 305"/>
          <p:cNvGrpSpPr/>
          <p:nvPr/>
        </p:nvGrpSpPr>
        <p:grpSpPr>
          <a:xfrm>
            <a:off x="4357363" y="4206316"/>
            <a:ext cx="4700697" cy="2114862"/>
            <a:chOff x="3937305" y="4137277"/>
            <a:chExt cx="5078221" cy="2152002"/>
          </a:xfrm>
        </p:grpSpPr>
        <p:grpSp>
          <p:nvGrpSpPr>
            <p:cNvPr id="33" name="Group 3"/>
            <p:cNvGrpSpPr/>
            <p:nvPr/>
          </p:nvGrpSpPr>
          <p:grpSpPr>
            <a:xfrm>
              <a:off x="3937305" y="4137277"/>
              <a:ext cx="5078221" cy="2152002"/>
              <a:chOff x="263524" y="3418146"/>
              <a:chExt cx="8613773" cy="3173386"/>
            </a:xfrm>
          </p:grpSpPr>
          <p:grpSp>
            <p:nvGrpSpPr>
              <p:cNvPr id="34" name="Group 206"/>
              <p:cNvGrpSpPr/>
              <p:nvPr/>
            </p:nvGrpSpPr>
            <p:grpSpPr>
              <a:xfrm>
                <a:off x="263524" y="3418146"/>
                <a:ext cx="8613773" cy="3173386"/>
                <a:chOff x="263524" y="1116463"/>
                <a:chExt cx="8613773" cy="3173386"/>
              </a:xfrm>
            </p:grpSpPr>
            <p:grpSp>
              <p:nvGrpSpPr>
                <p:cNvPr id="38" name="Group 4"/>
                <p:cNvGrpSpPr>
                  <a:grpSpLocks noChangeAspect="1"/>
                </p:cNvGrpSpPr>
                <p:nvPr/>
              </p:nvGrpSpPr>
              <p:grpSpPr bwMode="auto">
                <a:xfrm>
                  <a:off x="263524" y="1118053"/>
                  <a:ext cx="8613773" cy="2400300"/>
                  <a:chOff x="166" y="686"/>
                  <a:chExt cx="5426" cy="1512"/>
                </a:xfrm>
              </p:grpSpPr>
              <p:sp>
                <p:nvSpPr>
                  <p:cNvPr id="48" name="AutoShape 3"/>
                  <p:cNvSpPr>
                    <a:spLocks noChangeAspect="1" noChangeArrowheads="1" noTextEdit="1"/>
                  </p:cNvSpPr>
                  <p:nvPr/>
                </p:nvSpPr>
                <p:spPr bwMode="auto">
                  <a:xfrm>
                    <a:off x="224" y="686"/>
                    <a:ext cx="5335" cy="1512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grpSp>
                <p:nvGrpSpPr>
                  <p:cNvPr id="49" name="Group 205"/>
                  <p:cNvGrpSpPr>
                    <a:grpSpLocks/>
                  </p:cNvGrpSpPr>
                  <p:nvPr/>
                </p:nvGrpSpPr>
                <p:grpSpPr bwMode="auto">
                  <a:xfrm>
                    <a:off x="166" y="686"/>
                    <a:ext cx="5426" cy="1512"/>
                    <a:chOff x="166" y="686"/>
                    <a:chExt cx="5426" cy="1512"/>
                  </a:xfrm>
                </p:grpSpPr>
                <p:sp>
                  <p:nvSpPr>
                    <p:cNvPr id="106" name="Rectangle 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24" y="686"/>
                      <a:ext cx="5335" cy="1512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7" name="Rectangle 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99" y="830"/>
                      <a:ext cx="5185" cy="1218"/>
                    </a:xfrm>
                    <a:prstGeom prst="rect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8" name="Rectangle 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222" y="2060"/>
                      <a:ext cx="318" cy="102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vert="horz" wrap="none" lIns="0" tIns="0" rIns="0" bIns="0" numCol="1" anchor="t" anchorCtr="0" compatLnSpc="1">
                      <a:prstTxWarp prst="textNoShape">
                        <a:avLst/>
                      </a:prstTxWarp>
                      <a:spAutoFit/>
                    </a:bodyPr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272.306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09" name="Rectangle 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99" y="2060"/>
                      <a:ext cx="81" cy="102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vert="horz" wrap="none" lIns="0" tIns="0" rIns="0" bIns="0" numCol="1" anchor="t" anchorCtr="0" compatLnSpc="1">
                      <a:prstTxWarp prst="textNoShape">
                        <a:avLst/>
                      </a:prstTxWarp>
                      <a:spAutoFit/>
                    </a:bodyPr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10" name="Rectangle 1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49" y="764"/>
                      <a:ext cx="505" cy="102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vert="horz" wrap="none" lIns="0" tIns="0" rIns="0" bIns="0" numCol="1" anchor="t" anchorCtr="0" compatLnSpc="1">
                      <a:prstTxWarp prst="textNoShape">
                        <a:avLst/>
                      </a:prstTxWarp>
                      <a:spAutoFit/>
                    </a:bodyPr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                        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11" name="Rectangle 11"/>
                    <p:cNvSpPr>
                      <a:spLocks noChangeArrowheads="1"/>
                    </p:cNvSpPr>
                    <p:nvPr/>
                  </p:nvSpPr>
                  <p:spPr bwMode="auto">
                    <a:xfrm rot="16200000">
                      <a:off x="211" y="788"/>
                      <a:ext cx="125" cy="102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vert="horz" wrap="none" lIns="0" tIns="0" rIns="0" bIns="0" numCol="1" anchor="t" anchorCtr="0" compatLnSpc="1">
                      <a:prstTxWarp prst="textNoShape">
                        <a:avLst/>
                      </a:prstTxWarp>
                      <a:spAutoFit/>
                    </a:bodyPr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70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12" name="Rectangle 12"/>
                    <p:cNvSpPr>
                      <a:spLocks noChangeArrowheads="1"/>
                    </p:cNvSpPr>
                    <p:nvPr/>
                  </p:nvSpPr>
                  <p:spPr bwMode="auto">
                    <a:xfrm rot="16200000">
                      <a:off x="233" y="1962"/>
                      <a:ext cx="81" cy="102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vert="horz" wrap="none" lIns="0" tIns="0" rIns="0" bIns="0" numCol="1" anchor="t" anchorCtr="0" compatLnSpc="1">
                      <a:prstTxWarp prst="textNoShape">
                        <a:avLst/>
                      </a:prstTxWarp>
                      <a:spAutoFit/>
                    </a:bodyPr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13" name="Rectangle 13"/>
                    <p:cNvSpPr>
                      <a:spLocks noChangeArrowheads="1"/>
                    </p:cNvSpPr>
                    <p:nvPr/>
                  </p:nvSpPr>
                  <p:spPr bwMode="auto">
                    <a:xfrm rot="16200000">
                      <a:off x="5500" y="773"/>
                      <a:ext cx="81" cy="102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vert="horz" wrap="none" lIns="0" tIns="0" rIns="0" bIns="0" numCol="1" anchor="t" anchorCtr="0" compatLnSpc="1">
                      <a:prstTxWarp prst="textNoShape">
                        <a:avLst/>
                      </a:prstTxWarp>
                      <a:spAutoFit/>
                    </a:bodyPr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7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14" name="Rectangle 14"/>
                    <p:cNvSpPr>
                      <a:spLocks noChangeArrowheads="1"/>
                    </p:cNvSpPr>
                    <p:nvPr/>
                  </p:nvSpPr>
                  <p:spPr bwMode="auto">
                    <a:xfrm rot="16200000">
                      <a:off x="5488" y="1949"/>
                      <a:ext cx="106" cy="102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vert="horz" wrap="none" lIns="0" tIns="0" rIns="0" bIns="0" numCol="1" anchor="t" anchorCtr="0" compatLnSpc="1">
                      <a:prstTxWarp prst="textNoShape">
                        <a:avLst/>
                      </a:prstTxWarp>
                      <a:spAutoFit/>
                    </a:bodyPr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-7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15" name="Rectangle 15"/>
                    <p:cNvSpPr>
                      <a:spLocks noChangeArrowheads="1"/>
                    </p:cNvSpPr>
                    <p:nvPr/>
                  </p:nvSpPr>
                  <p:spPr bwMode="auto">
                    <a:xfrm rot="16200000">
                      <a:off x="-67" y="1305"/>
                      <a:ext cx="568" cy="102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vert="horz" wrap="none" lIns="0" tIns="0" rIns="0" bIns="0" numCol="1" anchor="t" anchorCtr="0" compatLnSpc="1">
                      <a:prstTxWarp prst="textNoShape">
                        <a:avLst/>
                      </a:prstTxWarp>
                      <a:spAutoFit/>
                    </a:bodyPr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BETA_X&amp;Y[m]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16" name="Rectangle 16"/>
                    <p:cNvSpPr>
                      <a:spLocks noChangeArrowheads="1"/>
                    </p:cNvSpPr>
                    <p:nvPr/>
                  </p:nvSpPr>
                  <p:spPr bwMode="auto">
                    <a:xfrm rot="16200000">
                      <a:off x="5276" y="1323"/>
                      <a:ext cx="530" cy="102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vert="horz" wrap="none" lIns="0" tIns="0" rIns="0" bIns="0" numCol="1" anchor="t" anchorCtr="0" compatLnSpc="1">
                      <a:prstTxWarp prst="textNoShape">
                        <a:avLst/>
                      </a:prstTxWarp>
                      <a:spAutoFit/>
                    </a:bodyPr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DISP_X&amp;Y[m]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17" name="Line 17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5447" y="950"/>
                      <a:ext cx="31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18" name="Line 1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99" y="950"/>
                      <a:ext cx="31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19" name="Line 19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817" y="2018"/>
                      <a:ext cx="1" cy="30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20" name="Line 2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817" y="830"/>
                      <a:ext cx="1" cy="30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21" name="Line 21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5447" y="1070"/>
                      <a:ext cx="31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22" name="Line 2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99" y="1070"/>
                      <a:ext cx="31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23" name="Line 23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335" y="2018"/>
                      <a:ext cx="1" cy="30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24" name="Line 2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335" y="830"/>
                      <a:ext cx="1" cy="30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25" name="Line 25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5447" y="1196"/>
                      <a:ext cx="31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26" name="Line 2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99" y="1196"/>
                      <a:ext cx="31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27" name="Line 27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853" y="2018"/>
                      <a:ext cx="1" cy="30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28" name="Line 2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853" y="830"/>
                      <a:ext cx="1" cy="30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29" name="Line 29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5447" y="1316"/>
                      <a:ext cx="31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30" name="Line 3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99" y="1316"/>
                      <a:ext cx="31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31" name="Line 31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370" y="2018"/>
                      <a:ext cx="1" cy="30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32" name="Line 3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370" y="830"/>
                      <a:ext cx="1" cy="30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33" name="Line 33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5447" y="1442"/>
                      <a:ext cx="31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34" name="Line 3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99" y="1442"/>
                      <a:ext cx="31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35" name="Line 35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888" y="2018"/>
                      <a:ext cx="1" cy="30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36" name="Line 3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888" y="830"/>
                      <a:ext cx="1" cy="30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37" name="Line 37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5447" y="1562"/>
                      <a:ext cx="31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38" name="Line 3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99" y="1562"/>
                      <a:ext cx="31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39" name="Line 39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406" y="2018"/>
                      <a:ext cx="1" cy="30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40" name="Line 4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406" y="830"/>
                      <a:ext cx="1" cy="30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41" name="Line 41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5447" y="1682"/>
                      <a:ext cx="31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42" name="Line 4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99" y="1682"/>
                      <a:ext cx="31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43" name="Line 43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924" y="2018"/>
                      <a:ext cx="1" cy="30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44" name="Line 4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924" y="830"/>
                      <a:ext cx="1" cy="30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45" name="Line 45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5447" y="1808"/>
                      <a:ext cx="31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46" name="Line 4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99" y="1808"/>
                      <a:ext cx="31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47" name="Line 47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4442" y="2018"/>
                      <a:ext cx="1" cy="30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48" name="Line 4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442" y="830"/>
                      <a:ext cx="1" cy="30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49" name="Line 49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5447" y="1928"/>
                      <a:ext cx="31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0" name="Line 5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99" y="1928"/>
                      <a:ext cx="31" cy="1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1" name="Line 51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4960" y="2018"/>
                      <a:ext cx="1" cy="30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2" name="Line 5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960" y="830"/>
                      <a:ext cx="1" cy="30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3" name="Freeform 53"/>
                    <p:cNvSpPr>
                      <a:spLocks/>
                    </p:cNvSpPr>
                    <p:nvPr/>
                  </p:nvSpPr>
                  <p:spPr bwMode="auto">
                    <a:xfrm>
                      <a:off x="299" y="986"/>
                      <a:ext cx="5185" cy="1050"/>
                    </a:xfrm>
                    <a:custGeom>
                      <a:avLst/>
                      <a:gdLst/>
                      <a:ahLst/>
                      <a:cxnLst>
                        <a:cxn ang="0">
                          <a:pos x="81" y="774"/>
                        </a:cxn>
                        <a:cxn ang="0">
                          <a:pos x="162" y="1032"/>
                        </a:cxn>
                        <a:cxn ang="0">
                          <a:pos x="243" y="786"/>
                        </a:cxn>
                        <a:cxn ang="0">
                          <a:pos x="324" y="1032"/>
                        </a:cxn>
                        <a:cxn ang="0">
                          <a:pos x="405" y="456"/>
                        </a:cxn>
                        <a:cxn ang="0">
                          <a:pos x="487" y="1032"/>
                        </a:cxn>
                        <a:cxn ang="0">
                          <a:pos x="568" y="984"/>
                        </a:cxn>
                        <a:cxn ang="0">
                          <a:pos x="649" y="966"/>
                        </a:cxn>
                        <a:cxn ang="0">
                          <a:pos x="736" y="996"/>
                        </a:cxn>
                        <a:cxn ang="0">
                          <a:pos x="817" y="696"/>
                        </a:cxn>
                        <a:cxn ang="0">
                          <a:pos x="898" y="954"/>
                        </a:cxn>
                        <a:cxn ang="0">
                          <a:pos x="980" y="1002"/>
                        </a:cxn>
                        <a:cxn ang="0">
                          <a:pos x="1061" y="912"/>
                        </a:cxn>
                        <a:cxn ang="0">
                          <a:pos x="1142" y="924"/>
                        </a:cxn>
                        <a:cxn ang="0">
                          <a:pos x="1223" y="696"/>
                        </a:cxn>
                        <a:cxn ang="0">
                          <a:pos x="1304" y="984"/>
                        </a:cxn>
                        <a:cxn ang="0">
                          <a:pos x="1391" y="888"/>
                        </a:cxn>
                        <a:cxn ang="0">
                          <a:pos x="1472" y="1008"/>
                        </a:cxn>
                        <a:cxn ang="0">
                          <a:pos x="1554" y="864"/>
                        </a:cxn>
                        <a:cxn ang="0">
                          <a:pos x="1635" y="996"/>
                        </a:cxn>
                        <a:cxn ang="0">
                          <a:pos x="1716" y="948"/>
                        </a:cxn>
                        <a:cxn ang="0">
                          <a:pos x="1797" y="894"/>
                        </a:cxn>
                        <a:cxn ang="0">
                          <a:pos x="1878" y="876"/>
                        </a:cxn>
                        <a:cxn ang="0">
                          <a:pos x="1965" y="852"/>
                        </a:cxn>
                        <a:cxn ang="0">
                          <a:pos x="2047" y="846"/>
                        </a:cxn>
                        <a:cxn ang="0">
                          <a:pos x="2128" y="846"/>
                        </a:cxn>
                        <a:cxn ang="0">
                          <a:pos x="2209" y="852"/>
                        </a:cxn>
                        <a:cxn ang="0">
                          <a:pos x="2290" y="870"/>
                        </a:cxn>
                        <a:cxn ang="0">
                          <a:pos x="2371" y="852"/>
                        </a:cxn>
                        <a:cxn ang="0">
                          <a:pos x="2452" y="846"/>
                        </a:cxn>
                        <a:cxn ang="0">
                          <a:pos x="2539" y="942"/>
                        </a:cxn>
                        <a:cxn ang="0">
                          <a:pos x="2621" y="948"/>
                        </a:cxn>
                        <a:cxn ang="0">
                          <a:pos x="2702" y="972"/>
                        </a:cxn>
                        <a:cxn ang="0">
                          <a:pos x="2783" y="912"/>
                        </a:cxn>
                        <a:cxn ang="0">
                          <a:pos x="2864" y="978"/>
                        </a:cxn>
                        <a:cxn ang="0">
                          <a:pos x="2945" y="936"/>
                        </a:cxn>
                        <a:cxn ang="0">
                          <a:pos x="3026" y="852"/>
                        </a:cxn>
                        <a:cxn ang="0">
                          <a:pos x="3107" y="468"/>
                        </a:cxn>
                        <a:cxn ang="0">
                          <a:pos x="3195" y="1038"/>
                        </a:cxn>
                        <a:cxn ang="0">
                          <a:pos x="3276" y="984"/>
                        </a:cxn>
                        <a:cxn ang="0">
                          <a:pos x="3357" y="882"/>
                        </a:cxn>
                        <a:cxn ang="0">
                          <a:pos x="3438" y="390"/>
                        </a:cxn>
                        <a:cxn ang="0">
                          <a:pos x="3519" y="1038"/>
                        </a:cxn>
                        <a:cxn ang="0">
                          <a:pos x="3600" y="966"/>
                        </a:cxn>
                        <a:cxn ang="0">
                          <a:pos x="3681" y="924"/>
                        </a:cxn>
                        <a:cxn ang="0">
                          <a:pos x="3769" y="288"/>
                        </a:cxn>
                        <a:cxn ang="0">
                          <a:pos x="3850" y="1044"/>
                        </a:cxn>
                        <a:cxn ang="0">
                          <a:pos x="3931" y="792"/>
                        </a:cxn>
                        <a:cxn ang="0">
                          <a:pos x="4012" y="1026"/>
                        </a:cxn>
                        <a:cxn ang="0">
                          <a:pos x="4093" y="786"/>
                        </a:cxn>
                        <a:cxn ang="0">
                          <a:pos x="4174" y="1032"/>
                        </a:cxn>
                        <a:cxn ang="0">
                          <a:pos x="4255" y="924"/>
                        </a:cxn>
                        <a:cxn ang="0">
                          <a:pos x="4337" y="852"/>
                        </a:cxn>
                        <a:cxn ang="0">
                          <a:pos x="4424" y="846"/>
                        </a:cxn>
                        <a:cxn ang="0">
                          <a:pos x="4505" y="846"/>
                        </a:cxn>
                        <a:cxn ang="0">
                          <a:pos x="4586" y="852"/>
                        </a:cxn>
                        <a:cxn ang="0">
                          <a:pos x="4667" y="894"/>
                        </a:cxn>
                        <a:cxn ang="0">
                          <a:pos x="4748" y="852"/>
                        </a:cxn>
                        <a:cxn ang="0">
                          <a:pos x="4829" y="846"/>
                        </a:cxn>
                        <a:cxn ang="0">
                          <a:pos x="4911" y="846"/>
                        </a:cxn>
                        <a:cxn ang="0">
                          <a:pos x="4998" y="852"/>
                        </a:cxn>
                        <a:cxn ang="0">
                          <a:pos x="5079" y="936"/>
                        </a:cxn>
                        <a:cxn ang="0">
                          <a:pos x="5160" y="1020"/>
                        </a:cxn>
                      </a:cxnLst>
                      <a:rect l="0" t="0" r="r" b="b"/>
                      <a:pathLst>
                        <a:path w="5185" h="1050">
                          <a:moveTo>
                            <a:pt x="0" y="1026"/>
                          </a:moveTo>
                          <a:lnTo>
                            <a:pt x="0" y="1026"/>
                          </a:lnTo>
                          <a:lnTo>
                            <a:pt x="0" y="1026"/>
                          </a:lnTo>
                          <a:lnTo>
                            <a:pt x="0" y="1026"/>
                          </a:lnTo>
                          <a:lnTo>
                            <a:pt x="0" y="1020"/>
                          </a:lnTo>
                          <a:lnTo>
                            <a:pt x="0" y="1020"/>
                          </a:lnTo>
                          <a:lnTo>
                            <a:pt x="6" y="1014"/>
                          </a:lnTo>
                          <a:lnTo>
                            <a:pt x="6" y="1014"/>
                          </a:lnTo>
                          <a:lnTo>
                            <a:pt x="6" y="1014"/>
                          </a:lnTo>
                          <a:lnTo>
                            <a:pt x="6" y="1008"/>
                          </a:lnTo>
                          <a:lnTo>
                            <a:pt x="6" y="1008"/>
                          </a:lnTo>
                          <a:lnTo>
                            <a:pt x="6" y="1008"/>
                          </a:lnTo>
                          <a:lnTo>
                            <a:pt x="12" y="1002"/>
                          </a:lnTo>
                          <a:lnTo>
                            <a:pt x="12" y="1002"/>
                          </a:lnTo>
                          <a:lnTo>
                            <a:pt x="12" y="1002"/>
                          </a:lnTo>
                          <a:lnTo>
                            <a:pt x="12" y="996"/>
                          </a:lnTo>
                          <a:lnTo>
                            <a:pt x="12" y="996"/>
                          </a:lnTo>
                          <a:lnTo>
                            <a:pt x="12" y="990"/>
                          </a:lnTo>
                          <a:lnTo>
                            <a:pt x="19" y="990"/>
                          </a:lnTo>
                          <a:lnTo>
                            <a:pt x="19" y="984"/>
                          </a:lnTo>
                          <a:lnTo>
                            <a:pt x="19" y="984"/>
                          </a:lnTo>
                          <a:lnTo>
                            <a:pt x="19" y="984"/>
                          </a:lnTo>
                          <a:lnTo>
                            <a:pt x="19" y="978"/>
                          </a:lnTo>
                          <a:lnTo>
                            <a:pt x="19" y="978"/>
                          </a:lnTo>
                          <a:lnTo>
                            <a:pt x="25" y="972"/>
                          </a:lnTo>
                          <a:lnTo>
                            <a:pt x="25" y="966"/>
                          </a:lnTo>
                          <a:lnTo>
                            <a:pt x="25" y="966"/>
                          </a:lnTo>
                          <a:lnTo>
                            <a:pt x="25" y="960"/>
                          </a:lnTo>
                          <a:lnTo>
                            <a:pt x="25" y="954"/>
                          </a:lnTo>
                          <a:lnTo>
                            <a:pt x="25" y="954"/>
                          </a:lnTo>
                          <a:lnTo>
                            <a:pt x="31" y="948"/>
                          </a:lnTo>
                          <a:lnTo>
                            <a:pt x="31" y="948"/>
                          </a:lnTo>
                          <a:lnTo>
                            <a:pt x="31" y="942"/>
                          </a:lnTo>
                          <a:lnTo>
                            <a:pt x="31" y="936"/>
                          </a:lnTo>
                          <a:lnTo>
                            <a:pt x="31" y="936"/>
                          </a:lnTo>
                          <a:lnTo>
                            <a:pt x="31" y="930"/>
                          </a:lnTo>
                          <a:lnTo>
                            <a:pt x="37" y="924"/>
                          </a:lnTo>
                          <a:lnTo>
                            <a:pt x="37" y="918"/>
                          </a:lnTo>
                          <a:lnTo>
                            <a:pt x="37" y="912"/>
                          </a:lnTo>
                          <a:lnTo>
                            <a:pt x="37" y="912"/>
                          </a:lnTo>
                          <a:lnTo>
                            <a:pt x="37" y="906"/>
                          </a:lnTo>
                          <a:lnTo>
                            <a:pt x="37" y="900"/>
                          </a:lnTo>
                          <a:lnTo>
                            <a:pt x="44" y="894"/>
                          </a:lnTo>
                          <a:lnTo>
                            <a:pt x="44" y="888"/>
                          </a:lnTo>
                          <a:lnTo>
                            <a:pt x="44" y="888"/>
                          </a:lnTo>
                          <a:lnTo>
                            <a:pt x="44" y="882"/>
                          </a:lnTo>
                          <a:lnTo>
                            <a:pt x="44" y="876"/>
                          </a:lnTo>
                          <a:lnTo>
                            <a:pt x="44" y="870"/>
                          </a:lnTo>
                          <a:lnTo>
                            <a:pt x="50" y="864"/>
                          </a:lnTo>
                          <a:lnTo>
                            <a:pt x="50" y="858"/>
                          </a:lnTo>
                          <a:lnTo>
                            <a:pt x="50" y="858"/>
                          </a:lnTo>
                          <a:lnTo>
                            <a:pt x="50" y="852"/>
                          </a:lnTo>
                          <a:lnTo>
                            <a:pt x="50" y="846"/>
                          </a:lnTo>
                          <a:lnTo>
                            <a:pt x="50" y="840"/>
                          </a:lnTo>
                          <a:lnTo>
                            <a:pt x="56" y="834"/>
                          </a:lnTo>
                          <a:lnTo>
                            <a:pt x="56" y="828"/>
                          </a:lnTo>
                          <a:lnTo>
                            <a:pt x="56" y="822"/>
                          </a:lnTo>
                          <a:lnTo>
                            <a:pt x="56" y="816"/>
                          </a:lnTo>
                          <a:lnTo>
                            <a:pt x="56" y="810"/>
                          </a:lnTo>
                          <a:lnTo>
                            <a:pt x="56" y="804"/>
                          </a:lnTo>
                          <a:lnTo>
                            <a:pt x="62" y="798"/>
                          </a:lnTo>
                          <a:lnTo>
                            <a:pt x="62" y="792"/>
                          </a:lnTo>
                          <a:lnTo>
                            <a:pt x="62" y="786"/>
                          </a:lnTo>
                          <a:lnTo>
                            <a:pt x="62" y="774"/>
                          </a:lnTo>
                          <a:lnTo>
                            <a:pt x="62" y="768"/>
                          </a:lnTo>
                          <a:lnTo>
                            <a:pt x="62" y="762"/>
                          </a:lnTo>
                          <a:lnTo>
                            <a:pt x="69" y="756"/>
                          </a:lnTo>
                          <a:lnTo>
                            <a:pt x="69" y="750"/>
                          </a:lnTo>
                          <a:lnTo>
                            <a:pt x="69" y="744"/>
                          </a:lnTo>
                          <a:lnTo>
                            <a:pt x="69" y="738"/>
                          </a:lnTo>
                          <a:lnTo>
                            <a:pt x="69" y="738"/>
                          </a:lnTo>
                          <a:lnTo>
                            <a:pt x="69" y="738"/>
                          </a:lnTo>
                          <a:lnTo>
                            <a:pt x="69" y="738"/>
                          </a:lnTo>
                          <a:lnTo>
                            <a:pt x="75" y="738"/>
                          </a:lnTo>
                          <a:lnTo>
                            <a:pt x="75" y="744"/>
                          </a:lnTo>
                          <a:lnTo>
                            <a:pt x="75" y="756"/>
                          </a:lnTo>
                          <a:lnTo>
                            <a:pt x="75" y="762"/>
                          </a:lnTo>
                          <a:lnTo>
                            <a:pt x="75" y="768"/>
                          </a:lnTo>
                          <a:lnTo>
                            <a:pt x="81" y="774"/>
                          </a:lnTo>
                          <a:lnTo>
                            <a:pt x="81" y="780"/>
                          </a:lnTo>
                          <a:lnTo>
                            <a:pt x="81" y="786"/>
                          </a:lnTo>
                          <a:lnTo>
                            <a:pt x="81" y="792"/>
                          </a:lnTo>
                          <a:lnTo>
                            <a:pt x="81" y="792"/>
                          </a:lnTo>
                          <a:lnTo>
                            <a:pt x="81" y="804"/>
                          </a:lnTo>
                          <a:lnTo>
                            <a:pt x="87" y="810"/>
                          </a:lnTo>
                          <a:lnTo>
                            <a:pt x="87" y="816"/>
                          </a:lnTo>
                          <a:lnTo>
                            <a:pt x="87" y="822"/>
                          </a:lnTo>
                          <a:lnTo>
                            <a:pt x="87" y="828"/>
                          </a:lnTo>
                          <a:lnTo>
                            <a:pt x="87" y="834"/>
                          </a:lnTo>
                          <a:lnTo>
                            <a:pt x="87" y="834"/>
                          </a:lnTo>
                          <a:lnTo>
                            <a:pt x="87" y="840"/>
                          </a:lnTo>
                          <a:lnTo>
                            <a:pt x="93" y="846"/>
                          </a:lnTo>
                          <a:lnTo>
                            <a:pt x="93" y="852"/>
                          </a:lnTo>
                          <a:lnTo>
                            <a:pt x="93" y="858"/>
                          </a:lnTo>
                          <a:lnTo>
                            <a:pt x="93" y="864"/>
                          </a:lnTo>
                          <a:lnTo>
                            <a:pt x="93" y="870"/>
                          </a:lnTo>
                          <a:lnTo>
                            <a:pt x="100" y="876"/>
                          </a:lnTo>
                          <a:lnTo>
                            <a:pt x="100" y="882"/>
                          </a:lnTo>
                          <a:lnTo>
                            <a:pt x="100" y="888"/>
                          </a:lnTo>
                          <a:lnTo>
                            <a:pt x="100" y="894"/>
                          </a:lnTo>
                          <a:lnTo>
                            <a:pt x="100" y="894"/>
                          </a:lnTo>
                          <a:lnTo>
                            <a:pt x="100" y="900"/>
                          </a:lnTo>
                          <a:lnTo>
                            <a:pt x="106" y="906"/>
                          </a:lnTo>
                          <a:lnTo>
                            <a:pt x="106" y="912"/>
                          </a:lnTo>
                          <a:lnTo>
                            <a:pt x="106" y="912"/>
                          </a:lnTo>
                          <a:lnTo>
                            <a:pt x="106" y="918"/>
                          </a:lnTo>
                          <a:lnTo>
                            <a:pt x="106" y="924"/>
                          </a:lnTo>
                          <a:lnTo>
                            <a:pt x="106" y="924"/>
                          </a:lnTo>
                          <a:lnTo>
                            <a:pt x="106" y="930"/>
                          </a:lnTo>
                          <a:lnTo>
                            <a:pt x="112" y="936"/>
                          </a:lnTo>
                          <a:lnTo>
                            <a:pt x="112" y="942"/>
                          </a:lnTo>
                          <a:lnTo>
                            <a:pt x="112" y="942"/>
                          </a:lnTo>
                          <a:lnTo>
                            <a:pt x="112" y="948"/>
                          </a:lnTo>
                          <a:lnTo>
                            <a:pt x="112" y="948"/>
                          </a:lnTo>
                          <a:lnTo>
                            <a:pt x="112" y="954"/>
                          </a:lnTo>
                          <a:lnTo>
                            <a:pt x="118" y="960"/>
                          </a:lnTo>
                          <a:lnTo>
                            <a:pt x="118" y="960"/>
                          </a:lnTo>
                          <a:lnTo>
                            <a:pt x="118" y="966"/>
                          </a:lnTo>
                          <a:lnTo>
                            <a:pt x="118" y="966"/>
                          </a:lnTo>
                          <a:lnTo>
                            <a:pt x="118" y="972"/>
                          </a:lnTo>
                          <a:lnTo>
                            <a:pt x="118" y="972"/>
                          </a:lnTo>
                          <a:lnTo>
                            <a:pt x="125" y="978"/>
                          </a:lnTo>
                          <a:lnTo>
                            <a:pt x="125" y="978"/>
                          </a:lnTo>
                          <a:lnTo>
                            <a:pt x="125" y="984"/>
                          </a:lnTo>
                          <a:lnTo>
                            <a:pt x="125" y="984"/>
                          </a:lnTo>
                          <a:lnTo>
                            <a:pt x="125" y="990"/>
                          </a:lnTo>
                          <a:lnTo>
                            <a:pt x="125" y="990"/>
                          </a:lnTo>
                          <a:lnTo>
                            <a:pt x="131" y="996"/>
                          </a:lnTo>
                          <a:lnTo>
                            <a:pt x="131" y="996"/>
                          </a:lnTo>
                          <a:lnTo>
                            <a:pt x="131" y="1002"/>
                          </a:lnTo>
                          <a:lnTo>
                            <a:pt x="131" y="1002"/>
                          </a:lnTo>
                          <a:lnTo>
                            <a:pt x="131" y="1008"/>
                          </a:lnTo>
                          <a:lnTo>
                            <a:pt x="137" y="1008"/>
                          </a:lnTo>
                          <a:lnTo>
                            <a:pt x="137" y="1008"/>
                          </a:lnTo>
                          <a:lnTo>
                            <a:pt x="137" y="1014"/>
                          </a:lnTo>
                          <a:lnTo>
                            <a:pt x="137" y="1014"/>
                          </a:lnTo>
                          <a:lnTo>
                            <a:pt x="137" y="1014"/>
                          </a:lnTo>
                          <a:lnTo>
                            <a:pt x="137" y="1020"/>
                          </a:lnTo>
                          <a:lnTo>
                            <a:pt x="143" y="1020"/>
                          </a:lnTo>
                          <a:lnTo>
                            <a:pt x="143" y="1020"/>
                          </a:lnTo>
                          <a:lnTo>
                            <a:pt x="143" y="1020"/>
                          </a:lnTo>
                          <a:lnTo>
                            <a:pt x="143" y="1026"/>
                          </a:lnTo>
                          <a:lnTo>
                            <a:pt x="143" y="1026"/>
                          </a:lnTo>
                          <a:lnTo>
                            <a:pt x="143" y="1026"/>
                          </a:lnTo>
                          <a:lnTo>
                            <a:pt x="143" y="1026"/>
                          </a:lnTo>
                          <a:lnTo>
                            <a:pt x="150" y="1026"/>
                          </a:lnTo>
                          <a:lnTo>
                            <a:pt x="150" y="1032"/>
                          </a:lnTo>
                          <a:lnTo>
                            <a:pt x="150" y="1032"/>
                          </a:lnTo>
                          <a:lnTo>
                            <a:pt x="150" y="1032"/>
                          </a:lnTo>
                          <a:lnTo>
                            <a:pt x="150" y="1032"/>
                          </a:lnTo>
                          <a:lnTo>
                            <a:pt x="156" y="1032"/>
                          </a:lnTo>
                          <a:lnTo>
                            <a:pt x="156" y="1032"/>
                          </a:lnTo>
                          <a:lnTo>
                            <a:pt x="156" y="1032"/>
                          </a:lnTo>
                          <a:lnTo>
                            <a:pt x="156" y="1032"/>
                          </a:lnTo>
                          <a:lnTo>
                            <a:pt x="156" y="1032"/>
                          </a:lnTo>
                          <a:lnTo>
                            <a:pt x="156" y="1032"/>
                          </a:lnTo>
                          <a:lnTo>
                            <a:pt x="156" y="1032"/>
                          </a:lnTo>
                          <a:lnTo>
                            <a:pt x="162" y="1032"/>
                          </a:lnTo>
                          <a:lnTo>
                            <a:pt x="162" y="1032"/>
                          </a:lnTo>
                          <a:lnTo>
                            <a:pt x="162" y="1032"/>
                          </a:lnTo>
                          <a:lnTo>
                            <a:pt x="162" y="1026"/>
                          </a:lnTo>
                          <a:lnTo>
                            <a:pt x="162" y="1026"/>
                          </a:lnTo>
                          <a:lnTo>
                            <a:pt x="168" y="1026"/>
                          </a:lnTo>
                          <a:lnTo>
                            <a:pt x="168" y="1026"/>
                          </a:lnTo>
                          <a:lnTo>
                            <a:pt x="168" y="1026"/>
                          </a:lnTo>
                          <a:lnTo>
                            <a:pt x="168" y="1020"/>
                          </a:lnTo>
                          <a:lnTo>
                            <a:pt x="168" y="1020"/>
                          </a:lnTo>
                          <a:lnTo>
                            <a:pt x="168" y="1020"/>
                          </a:lnTo>
                          <a:lnTo>
                            <a:pt x="175" y="1014"/>
                          </a:lnTo>
                          <a:lnTo>
                            <a:pt x="175" y="1014"/>
                          </a:lnTo>
                          <a:lnTo>
                            <a:pt x="175" y="1014"/>
                          </a:lnTo>
                          <a:lnTo>
                            <a:pt x="175" y="1008"/>
                          </a:lnTo>
                          <a:lnTo>
                            <a:pt x="175" y="1008"/>
                          </a:lnTo>
                          <a:lnTo>
                            <a:pt x="175" y="1008"/>
                          </a:lnTo>
                          <a:lnTo>
                            <a:pt x="181" y="1002"/>
                          </a:lnTo>
                          <a:lnTo>
                            <a:pt x="181" y="1002"/>
                          </a:lnTo>
                          <a:lnTo>
                            <a:pt x="181" y="1002"/>
                          </a:lnTo>
                          <a:lnTo>
                            <a:pt x="181" y="996"/>
                          </a:lnTo>
                          <a:lnTo>
                            <a:pt x="181" y="996"/>
                          </a:lnTo>
                          <a:lnTo>
                            <a:pt x="181" y="996"/>
                          </a:lnTo>
                          <a:lnTo>
                            <a:pt x="181" y="990"/>
                          </a:lnTo>
                          <a:lnTo>
                            <a:pt x="187" y="990"/>
                          </a:lnTo>
                          <a:lnTo>
                            <a:pt x="187" y="984"/>
                          </a:lnTo>
                          <a:lnTo>
                            <a:pt x="187" y="984"/>
                          </a:lnTo>
                          <a:lnTo>
                            <a:pt x="187" y="978"/>
                          </a:lnTo>
                          <a:lnTo>
                            <a:pt x="187" y="978"/>
                          </a:lnTo>
                          <a:lnTo>
                            <a:pt x="193" y="972"/>
                          </a:lnTo>
                          <a:lnTo>
                            <a:pt x="193" y="972"/>
                          </a:lnTo>
                          <a:lnTo>
                            <a:pt x="193" y="966"/>
                          </a:lnTo>
                          <a:lnTo>
                            <a:pt x="193" y="966"/>
                          </a:lnTo>
                          <a:lnTo>
                            <a:pt x="193" y="960"/>
                          </a:lnTo>
                          <a:lnTo>
                            <a:pt x="193" y="954"/>
                          </a:lnTo>
                          <a:lnTo>
                            <a:pt x="200" y="954"/>
                          </a:lnTo>
                          <a:lnTo>
                            <a:pt x="200" y="948"/>
                          </a:lnTo>
                          <a:lnTo>
                            <a:pt x="200" y="948"/>
                          </a:lnTo>
                          <a:lnTo>
                            <a:pt x="200" y="942"/>
                          </a:lnTo>
                          <a:lnTo>
                            <a:pt x="200" y="942"/>
                          </a:lnTo>
                          <a:lnTo>
                            <a:pt x="200" y="936"/>
                          </a:lnTo>
                          <a:lnTo>
                            <a:pt x="206" y="930"/>
                          </a:lnTo>
                          <a:lnTo>
                            <a:pt x="206" y="924"/>
                          </a:lnTo>
                          <a:lnTo>
                            <a:pt x="206" y="924"/>
                          </a:lnTo>
                          <a:lnTo>
                            <a:pt x="206" y="918"/>
                          </a:lnTo>
                          <a:lnTo>
                            <a:pt x="206" y="912"/>
                          </a:lnTo>
                          <a:lnTo>
                            <a:pt x="206" y="906"/>
                          </a:lnTo>
                          <a:lnTo>
                            <a:pt x="212" y="906"/>
                          </a:lnTo>
                          <a:lnTo>
                            <a:pt x="212" y="900"/>
                          </a:lnTo>
                          <a:lnTo>
                            <a:pt x="212" y="894"/>
                          </a:lnTo>
                          <a:lnTo>
                            <a:pt x="212" y="894"/>
                          </a:lnTo>
                          <a:lnTo>
                            <a:pt x="212" y="888"/>
                          </a:lnTo>
                          <a:lnTo>
                            <a:pt x="212" y="882"/>
                          </a:lnTo>
                          <a:lnTo>
                            <a:pt x="212" y="876"/>
                          </a:lnTo>
                          <a:lnTo>
                            <a:pt x="218" y="876"/>
                          </a:lnTo>
                          <a:lnTo>
                            <a:pt x="218" y="870"/>
                          </a:lnTo>
                          <a:lnTo>
                            <a:pt x="218" y="864"/>
                          </a:lnTo>
                          <a:lnTo>
                            <a:pt x="218" y="858"/>
                          </a:lnTo>
                          <a:lnTo>
                            <a:pt x="218" y="852"/>
                          </a:lnTo>
                          <a:lnTo>
                            <a:pt x="218" y="846"/>
                          </a:lnTo>
                          <a:lnTo>
                            <a:pt x="225" y="840"/>
                          </a:lnTo>
                          <a:lnTo>
                            <a:pt x="225" y="834"/>
                          </a:lnTo>
                          <a:lnTo>
                            <a:pt x="225" y="828"/>
                          </a:lnTo>
                          <a:lnTo>
                            <a:pt x="225" y="822"/>
                          </a:lnTo>
                          <a:lnTo>
                            <a:pt x="225" y="822"/>
                          </a:lnTo>
                          <a:lnTo>
                            <a:pt x="225" y="816"/>
                          </a:lnTo>
                          <a:lnTo>
                            <a:pt x="231" y="804"/>
                          </a:lnTo>
                          <a:lnTo>
                            <a:pt x="231" y="798"/>
                          </a:lnTo>
                          <a:lnTo>
                            <a:pt x="231" y="792"/>
                          </a:lnTo>
                          <a:lnTo>
                            <a:pt x="231" y="786"/>
                          </a:lnTo>
                          <a:lnTo>
                            <a:pt x="231" y="780"/>
                          </a:lnTo>
                          <a:lnTo>
                            <a:pt x="231" y="774"/>
                          </a:lnTo>
                          <a:lnTo>
                            <a:pt x="237" y="774"/>
                          </a:lnTo>
                          <a:lnTo>
                            <a:pt x="237" y="768"/>
                          </a:lnTo>
                          <a:lnTo>
                            <a:pt x="237" y="768"/>
                          </a:lnTo>
                          <a:lnTo>
                            <a:pt x="237" y="768"/>
                          </a:lnTo>
                          <a:lnTo>
                            <a:pt x="237" y="768"/>
                          </a:lnTo>
                          <a:lnTo>
                            <a:pt x="243" y="774"/>
                          </a:lnTo>
                          <a:lnTo>
                            <a:pt x="243" y="780"/>
                          </a:lnTo>
                          <a:lnTo>
                            <a:pt x="243" y="786"/>
                          </a:lnTo>
                          <a:lnTo>
                            <a:pt x="243" y="798"/>
                          </a:lnTo>
                          <a:lnTo>
                            <a:pt x="243" y="804"/>
                          </a:lnTo>
                          <a:lnTo>
                            <a:pt x="243" y="810"/>
                          </a:lnTo>
                          <a:lnTo>
                            <a:pt x="243" y="816"/>
                          </a:lnTo>
                          <a:lnTo>
                            <a:pt x="249" y="822"/>
                          </a:lnTo>
                          <a:lnTo>
                            <a:pt x="249" y="828"/>
                          </a:lnTo>
                          <a:lnTo>
                            <a:pt x="249" y="840"/>
                          </a:lnTo>
                          <a:lnTo>
                            <a:pt x="249" y="840"/>
                          </a:lnTo>
                          <a:lnTo>
                            <a:pt x="249" y="846"/>
                          </a:lnTo>
                          <a:lnTo>
                            <a:pt x="249" y="852"/>
                          </a:lnTo>
                          <a:lnTo>
                            <a:pt x="256" y="858"/>
                          </a:lnTo>
                          <a:lnTo>
                            <a:pt x="256" y="864"/>
                          </a:lnTo>
                          <a:lnTo>
                            <a:pt x="256" y="870"/>
                          </a:lnTo>
                          <a:lnTo>
                            <a:pt x="256" y="876"/>
                          </a:lnTo>
                          <a:lnTo>
                            <a:pt x="256" y="882"/>
                          </a:lnTo>
                          <a:lnTo>
                            <a:pt x="256" y="888"/>
                          </a:lnTo>
                          <a:lnTo>
                            <a:pt x="262" y="894"/>
                          </a:lnTo>
                          <a:lnTo>
                            <a:pt x="262" y="906"/>
                          </a:lnTo>
                          <a:lnTo>
                            <a:pt x="262" y="912"/>
                          </a:lnTo>
                          <a:lnTo>
                            <a:pt x="262" y="912"/>
                          </a:lnTo>
                          <a:lnTo>
                            <a:pt x="262" y="918"/>
                          </a:lnTo>
                          <a:lnTo>
                            <a:pt x="268" y="924"/>
                          </a:lnTo>
                          <a:lnTo>
                            <a:pt x="268" y="930"/>
                          </a:lnTo>
                          <a:lnTo>
                            <a:pt x="268" y="936"/>
                          </a:lnTo>
                          <a:lnTo>
                            <a:pt x="268" y="936"/>
                          </a:lnTo>
                          <a:lnTo>
                            <a:pt x="268" y="942"/>
                          </a:lnTo>
                          <a:lnTo>
                            <a:pt x="268" y="948"/>
                          </a:lnTo>
                          <a:lnTo>
                            <a:pt x="268" y="954"/>
                          </a:lnTo>
                          <a:lnTo>
                            <a:pt x="274" y="954"/>
                          </a:lnTo>
                          <a:lnTo>
                            <a:pt x="274" y="960"/>
                          </a:lnTo>
                          <a:lnTo>
                            <a:pt x="274" y="966"/>
                          </a:lnTo>
                          <a:lnTo>
                            <a:pt x="274" y="966"/>
                          </a:lnTo>
                          <a:lnTo>
                            <a:pt x="274" y="972"/>
                          </a:lnTo>
                          <a:lnTo>
                            <a:pt x="274" y="978"/>
                          </a:lnTo>
                          <a:lnTo>
                            <a:pt x="281" y="978"/>
                          </a:lnTo>
                          <a:lnTo>
                            <a:pt x="281" y="984"/>
                          </a:lnTo>
                          <a:lnTo>
                            <a:pt x="281" y="984"/>
                          </a:lnTo>
                          <a:lnTo>
                            <a:pt x="281" y="990"/>
                          </a:lnTo>
                          <a:lnTo>
                            <a:pt x="281" y="996"/>
                          </a:lnTo>
                          <a:lnTo>
                            <a:pt x="281" y="996"/>
                          </a:lnTo>
                          <a:lnTo>
                            <a:pt x="287" y="1002"/>
                          </a:lnTo>
                          <a:lnTo>
                            <a:pt x="287" y="1002"/>
                          </a:lnTo>
                          <a:lnTo>
                            <a:pt x="287" y="1002"/>
                          </a:lnTo>
                          <a:lnTo>
                            <a:pt x="287" y="1008"/>
                          </a:lnTo>
                          <a:lnTo>
                            <a:pt x="287" y="1008"/>
                          </a:lnTo>
                          <a:lnTo>
                            <a:pt x="287" y="1014"/>
                          </a:lnTo>
                          <a:lnTo>
                            <a:pt x="293" y="1014"/>
                          </a:lnTo>
                          <a:lnTo>
                            <a:pt x="293" y="1014"/>
                          </a:lnTo>
                          <a:lnTo>
                            <a:pt x="293" y="1020"/>
                          </a:lnTo>
                          <a:lnTo>
                            <a:pt x="293" y="1026"/>
                          </a:lnTo>
                          <a:lnTo>
                            <a:pt x="293" y="1026"/>
                          </a:lnTo>
                          <a:lnTo>
                            <a:pt x="299" y="1026"/>
                          </a:lnTo>
                          <a:lnTo>
                            <a:pt x="299" y="1026"/>
                          </a:lnTo>
                          <a:lnTo>
                            <a:pt x="299" y="1032"/>
                          </a:lnTo>
                          <a:lnTo>
                            <a:pt x="299" y="1032"/>
                          </a:lnTo>
                          <a:lnTo>
                            <a:pt x="299" y="1032"/>
                          </a:lnTo>
                          <a:lnTo>
                            <a:pt x="299" y="1032"/>
                          </a:lnTo>
                          <a:lnTo>
                            <a:pt x="299" y="1038"/>
                          </a:lnTo>
                          <a:lnTo>
                            <a:pt x="306" y="1038"/>
                          </a:lnTo>
                          <a:lnTo>
                            <a:pt x="306" y="1038"/>
                          </a:lnTo>
                          <a:lnTo>
                            <a:pt x="306" y="1038"/>
                          </a:lnTo>
                          <a:lnTo>
                            <a:pt x="306" y="1038"/>
                          </a:lnTo>
                          <a:lnTo>
                            <a:pt x="306" y="1038"/>
                          </a:lnTo>
                          <a:lnTo>
                            <a:pt x="306" y="1038"/>
                          </a:lnTo>
                          <a:lnTo>
                            <a:pt x="312" y="1044"/>
                          </a:lnTo>
                          <a:lnTo>
                            <a:pt x="312" y="1044"/>
                          </a:lnTo>
                          <a:lnTo>
                            <a:pt x="312" y="1044"/>
                          </a:lnTo>
                          <a:lnTo>
                            <a:pt x="312" y="1044"/>
                          </a:lnTo>
                          <a:lnTo>
                            <a:pt x="312" y="1044"/>
                          </a:lnTo>
                          <a:lnTo>
                            <a:pt x="312" y="1044"/>
                          </a:lnTo>
                          <a:lnTo>
                            <a:pt x="318" y="1044"/>
                          </a:lnTo>
                          <a:lnTo>
                            <a:pt x="318" y="1044"/>
                          </a:lnTo>
                          <a:lnTo>
                            <a:pt x="318" y="1044"/>
                          </a:lnTo>
                          <a:lnTo>
                            <a:pt x="318" y="1038"/>
                          </a:lnTo>
                          <a:lnTo>
                            <a:pt x="318" y="1038"/>
                          </a:lnTo>
                          <a:lnTo>
                            <a:pt x="318" y="1038"/>
                          </a:lnTo>
                          <a:lnTo>
                            <a:pt x="324" y="1038"/>
                          </a:lnTo>
                          <a:lnTo>
                            <a:pt x="324" y="1038"/>
                          </a:lnTo>
                          <a:lnTo>
                            <a:pt x="324" y="1032"/>
                          </a:lnTo>
                          <a:lnTo>
                            <a:pt x="324" y="1032"/>
                          </a:lnTo>
                          <a:lnTo>
                            <a:pt x="324" y="1032"/>
                          </a:lnTo>
                          <a:lnTo>
                            <a:pt x="324" y="1032"/>
                          </a:lnTo>
                          <a:lnTo>
                            <a:pt x="331" y="1026"/>
                          </a:lnTo>
                          <a:lnTo>
                            <a:pt x="331" y="1020"/>
                          </a:lnTo>
                          <a:lnTo>
                            <a:pt x="331" y="1020"/>
                          </a:lnTo>
                          <a:lnTo>
                            <a:pt x="331" y="1014"/>
                          </a:lnTo>
                          <a:lnTo>
                            <a:pt x="331" y="1014"/>
                          </a:lnTo>
                          <a:lnTo>
                            <a:pt x="331" y="1014"/>
                          </a:lnTo>
                          <a:lnTo>
                            <a:pt x="337" y="1008"/>
                          </a:lnTo>
                          <a:lnTo>
                            <a:pt x="337" y="1002"/>
                          </a:lnTo>
                          <a:lnTo>
                            <a:pt x="337" y="996"/>
                          </a:lnTo>
                          <a:lnTo>
                            <a:pt x="337" y="996"/>
                          </a:lnTo>
                          <a:lnTo>
                            <a:pt x="337" y="990"/>
                          </a:lnTo>
                          <a:lnTo>
                            <a:pt x="337" y="990"/>
                          </a:lnTo>
                          <a:lnTo>
                            <a:pt x="343" y="984"/>
                          </a:lnTo>
                          <a:lnTo>
                            <a:pt x="343" y="978"/>
                          </a:lnTo>
                          <a:lnTo>
                            <a:pt x="343" y="972"/>
                          </a:lnTo>
                          <a:lnTo>
                            <a:pt x="343" y="972"/>
                          </a:lnTo>
                          <a:lnTo>
                            <a:pt x="343" y="966"/>
                          </a:lnTo>
                          <a:lnTo>
                            <a:pt x="343" y="960"/>
                          </a:lnTo>
                          <a:lnTo>
                            <a:pt x="349" y="954"/>
                          </a:lnTo>
                          <a:lnTo>
                            <a:pt x="349" y="948"/>
                          </a:lnTo>
                          <a:lnTo>
                            <a:pt x="349" y="942"/>
                          </a:lnTo>
                          <a:lnTo>
                            <a:pt x="349" y="936"/>
                          </a:lnTo>
                          <a:lnTo>
                            <a:pt x="349" y="930"/>
                          </a:lnTo>
                          <a:lnTo>
                            <a:pt x="349" y="930"/>
                          </a:lnTo>
                          <a:lnTo>
                            <a:pt x="356" y="924"/>
                          </a:lnTo>
                          <a:lnTo>
                            <a:pt x="356" y="912"/>
                          </a:lnTo>
                          <a:lnTo>
                            <a:pt x="356" y="906"/>
                          </a:lnTo>
                          <a:lnTo>
                            <a:pt x="356" y="894"/>
                          </a:lnTo>
                          <a:lnTo>
                            <a:pt x="356" y="888"/>
                          </a:lnTo>
                          <a:lnTo>
                            <a:pt x="356" y="882"/>
                          </a:lnTo>
                          <a:lnTo>
                            <a:pt x="362" y="876"/>
                          </a:lnTo>
                          <a:lnTo>
                            <a:pt x="362" y="870"/>
                          </a:lnTo>
                          <a:lnTo>
                            <a:pt x="362" y="864"/>
                          </a:lnTo>
                          <a:lnTo>
                            <a:pt x="362" y="852"/>
                          </a:lnTo>
                          <a:lnTo>
                            <a:pt x="362" y="846"/>
                          </a:lnTo>
                          <a:lnTo>
                            <a:pt x="362" y="840"/>
                          </a:lnTo>
                          <a:lnTo>
                            <a:pt x="368" y="834"/>
                          </a:lnTo>
                          <a:lnTo>
                            <a:pt x="368" y="828"/>
                          </a:lnTo>
                          <a:lnTo>
                            <a:pt x="368" y="816"/>
                          </a:lnTo>
                          <a:lnTo>
                            <a:pt x="368" y="804"/>
                          </a:lnTo>
                          <a:lnTo>
                            <a:pt x="368" y="798"/>
                          </a:lnTo>
                          <a:lnTo>
                            <a:pt x="368" y="786"/>
                          </a:lnTo>
                          <a:lnTo>
                            <a:pt x="374" y="780"/>
                          </a:lnTo>
                          <a:lnTo>
                            <a:pt x="374" y="768"/>
                          </a:lnTo>
                          <a:lnTo>
                            <a:pt x="374" y="762"/>
                          </a:lnTo>
                          <a:lnTo>
                            <a:pt x="374" y="750"/>
                          </a:lnTo>
                          <a:lnTo>
                            <a:pt x="374" y="744"/>
                          </a:lnTo>
                          <a:lnTo>
                            <a:pt x="374" y="732"/>
                          </a:lnTo>
                          <a:lnTo>
                            <a:pt x="381" y="726"/>
                          </a:lnTo>
                          <a:lnTo>
                            <a:pt x="381" y="714"/>
                          </a:lnTo>
                          <a:lnTo>
                            <a:pt x="381" y="702"/>
                          </a:lnTo>
                          <a:lnTo>
                            <a:pt x="381" y="696"/>
                          </a:lnTo>
                          <a:lnTo>
                            <a:pt x="381" y="684"/>
                          </a:lnTo>
                          <a:lnTo>
                            <a:pt x="381" y="672"/>
                          </a:lnTo>
                          <a:lnTo>
                            <a:pt x="387" y="666"/>
                          </a:lnTo>
                          <a:lnTo>
                            <a:pt x="387" y="654"/>
                          </a:lnTo>
                          <a:lnTo>
                            <a:pt x="387" y="630"/>
                          </a:lnTo>
                          <a:lnTo>
                            <a:pt x="387" y="624"/>
                          </a:lnTo>
                          <a:lnTo>
                            <a:pt x="387" y="612"/>
                          </a:lnTo>
                          <a:lnTo>
                            <a:pt x="387" y="600"/>
                          </a:lnTo>
                          <a:lnTo>
                            <a:pt x="393" y="588"/>
                          </a:lnTo>
                          <a:lnTo>
                            <a:pt x="393" y="582"/>
                          </a:lnTo>
                          <a:lnTo>
                            <a:pt x="393" y="570"/>
                          </a:lnTo>
                          <a:lnTo>
                            <a:pt x="393" y="558"/>
                          </a:lnTo>
                          <a:lnTo>
                            <a:pt x="393" y="552"/>
                          </a:lnTo>
                          <a:lnTo>
                            <a:pt x="393" y="528"/>
                          </a:lnTo>
                          <a:lnTo>
                            <a:pt x="399" y="516"/>
                          </a:lnTo>
                          <a:lnTo>
                            <a:pt x="399" y="504"/>
                          </a:lnTo>
                          <a:lnTo>
                            <a:pt x="399" y="492"/>
                          </a:lnTo>
                          <a:lnTo>
                            <a:pt x="399" y="480"/>
                          </a:lnTo>
                          <a:lnTo>
                            <a:pt x="399" y="468"/>
                          </a:lnTo>
                          <a:lnTo>
                            <a:pt x="399" y="456"/>
                          </a:lnTo>
                          <a:lnTo>
                            <a:pt x="405" y="450"/>
                          </a:lnTo>
                          <a:lnTo>
                            <a:pt x="405" y="450"/>
                          </a:lnTo>
                          <a:lnTo>
                            <a:pt x="405" y="450"/>
                          </a:lnTo>
                          <a:lnTo>
                            <a:pt x="405" y="456"/>
                          </a:lnTo>
                          <a:lnTo>
                            <a:pt x="405" y="468"/>
                          </a:lnTo>
                          <a:lnTo>
                            <a:pt x="405" y="486"/>
                          </a:lnTo>
                          <a:lnTo>
                            <a:pt x="412" y="498"/>
                          </a:lnTo>
                          <a:lnTo>
                            <a:pt x="412" y="516"/>
                          </a:lnTo>
                          <a:lnTo>
                            <a:pt x="412" y="534"/>
                          </a:lnTo>
                          <a:lnTo>
                            <a:pt x="412" y="546"/>
                          </a:lnTo>
                          <a:lnTo>
                            <a:pt x="412" y="564"/>
                          </a:lnTo>
                          <a:lnTo>
                            <a:pt x="412" y="576"/>
                          </a:lnTo>
                          <a:lnTo>
                            <a:pt x="418" y="600"/>
                          </a:lnTo>
                          <a:lnTo>
                            <a:pt x="418" y="612"/>
                          </a:lnTo>
                          <a:lnTo>
                            <a:pt x="418" y="624"/>
                          </a:lnTo>
                          <a:lnTo>
                            <a:pt x="418" y="636"/>
                          </a:lnTo>
                          <a:lnTo>
                            <a:pt x="418" y="654"/>
                          </a:lnTo>
                          <a:lnTo>
                            <a:pt x="418" y="666"/>
                          </a:lnTo>
                          <a:lnTo>
                            <a:pt x="424" y="678"/>
                          </a:lnTo>
                          <a:lnTo>
                            <a:pt x="424" y="696"/>
                          </a:lnTo>
                          <a:lnTo>
                            <a:pt x="424" y="708"/>
                          </a:lnTo>
                          <a:lnTo>
                            <a:pt x="424" y="732"/>
                          </a:lnTo>
                          <a:lnTo>
                            <a:pt x="424" y="744"/>
                          </a:lnTo>
                          <a:lnTo>
                            <a:pt x="424" y="756"/>
                          </a:lnTo>
                          <a:lnTo>
                            <a:pt x="430" y="768"/>
                          </a:lnTo>
                          <a:lnTo>
                            <a:pt x="430" y="780"/>
                          </a:lnTo>
                          <a:lnTo>
                            <a:pt x="430" y="792"/>
                          </a:lnTo>
                          <a:lnTo>
                            <a:pt x="430" y="804"/>
                          </a:lnTo>
                          <a:lnTo>
                            <a:pt x="430" y="816"/>
                          </a:lnTo>
                          <a:lnTo>
                            <a:pt x="430" y="822"/>
                          </a:lnTo>
                          <a:lnTo>
                            <a:pt x="437" y="834"/>
                          </a:lnTo>
                          <a:lnTo>
                            <a:pt x="437" y="846"/>
                          </a:lnTo>
                          <a:lnTo>
                            <a:pt x="437" y="852"/>
                          </a:lnTo>
                          <a:lnTo>
                            <a:pt x="437" y="864"/>
                          </a:lnTo>
                          <a:lnTo>
                            <a:pt x="437" y="876"/>
                          </a:lnTo>
                          <a:lnTo>
                            <a:pt x="437" y="882"/>
                          </a:lnTo>
                          <a:lnTo>
                            <a:pt x="443" y="894"/>
                          </a:lnTo>
                          <a:lnTo>
                            <a:pt x="443" y="900"/>
                          </a:lnTo>
                          <a:lnTo>
                            <a:pt x="443" y="906"/>
                          </a:lnTo>
                          <a:lnTo>
                            <a:pt x="443" y="924"/>
                          </a:lnTo>
                          <a:lnTo>
                            <a:pt x="443" y="930"/>
                          </a:lnTo>
                          <a:lnTo>
                            <a:pt x="443" y="936"/>
                          </a:lnTo>
                          <a:lnTo>
                            <a:pt x="449" y="942"/>
                          </a:lnTo>
                          <a:lnTo>
                            <a:pt x="449" y="948"/>
                          </a:lnTo>
                          <a:lnTo>
                            <a:pt x="449" y="960"/>
                          </a:lnTo>
                          <a:lnTo>
                            <a:pt x="449" y="966"/>
                          </a:lnTo>
                          <a:lnTo>
                            <a:pt x="449" y="972"/>
                          </a:lnTo>
                          <a:lnTo>
                            <a:pt x="449" y="978"/>
                          </a:lnTo>
                          <a:lnTo>
                            <a:pt x="449" y="984"/>
                          </a:lnTo>
                          <a:lnTo>
                            <a:pt x="455" y="990"/>
                          </a:lnTo>
                          <a:lnTo>
                            <a:pt x="455" y="996"/>
                          </a:lnTo>
                          <a:lnTo>
                            <a:pt x="455" y="1002"/>
                          </a:lnTo>
                          <a:lnTo>
                            <a:pt x="455" y="1008"/>
                          </a:lnTo>
                          <a:lnTo>
                            <a:pt x="455" y="1014"/>
                          </a:lnTo>
                          <a:lnTo>
                            <a:pt x="462" y="1020"/>
                          </a:lnTo>
                          <a:lnTo>
                            <a:pt x="462" y="1020"/>
                          </a:lnTo>
                          <a:lnTo>
                            <a:pt x="462" y="1026"/>
                          </a:lnTo>
                          <a:lnTo>
                            <a:pt x="462" y="1032"/>
                          </a:lnTo>
                          <a:lnTo>
                            <a:pt x="462" y="1032"/>
                          </a:lnTo>
                          <a:lnTo>
                            <a:pt x="462" y="1038"/>
                          </a:lnTo>
                          <a:lnTo>
                            <a:pt x="468" y="1038"/>
                          </a:lnTo>
                          <a:lnTo>
                            <a:pt x="468" y="1038"/>
                          </a:lnTo>
                          <a:lnTo>
                            <a:pt x="468" y="1044"/>
                          </a:lnTo>
                          <a:lnTo>
                            <a:pt x="468" y="1044"/>
                          </a:lnTo>
                          <a:lnTo>
                            <a:pt x="468" y="1044"/>
                          </a:lnTo>
                          <a:lnTo>
                            <a:pt x="468" y="1050"/>
                          </a:lnTo>
                          <a:lnTo>
                            <a:pt x="474" y="1050"/>
                          </a:lnTo>
                          <a:lnTo>
                            <a:pt x="474" y="1050"/>
                          </a:lnTo>
                          <a:lnTo>
                            <a:pt x="474" y="1050"/>
                          </a:lnTo>
                          <a:lnTo>
                            <a:pt x="474" y="1050"/>
                          </a:lnTo>
                          <a:lnTo>
                            <a:pt x="474" y="1050"/>
                          </a:lnTo>
                          <a:lnTo>
                            <a:pt x="474" y="1050"/>
                          </a:lnTo>
                          <a:lnTo>
                            <a:pt x="480" y="1050"/>
                          </a:lnTo>
                          <a:lnTo>
                            <a:pt x="480" y="1050"/>
                          </a:lnTo>
                          <a:lnTo>
                            <a:pt x="480" y="1050"/>
                          </a:lnTo>
                          <a:lnTo>
                            <a:pt x="480" y="1050"/>
                          </a:lnTo>
                          <a:lnTo>
                            <a:pt x="480" y="1050"/>
                          </a:lnTo>
                          <a:lnTo>
                            <a:pt x="480" y="1044"/>
                          </a:lnTo>
                          <a:lnTo>
                            <a:pt x="487" y="1044"/>
                          </a:lnTo>
                          <a:lnTo>
                            <a:pt x="487" y="1044"/>
                          </a:lnTo>
                          <a:lnTo>
                            <a:pt x="487" y="1038"/>
                          </a:lnTo>
                          <a:lnTo>
                            <a:pt x="487" y="1038"/>
                          </a:lnTo>
                          <a:lnTo>
                            <a:pt x="487" y="1032"/>
                          </a:lnTo>
                          <a:lnTo>
                            <a:pt x="487" y="1026"/>
                          </a:lnTo>
                          <a:lnTo>
                            <a:pt x="493" y="1026"/>
                          </a:lnTo>
                          <a:lnTo>
                            <a:pt x="493" y="1020"/>
                          </a:lnTo>
                          <a:lnTo>
                            <a:pt x="493" y="1014"/>
                          </a:lnTo>
                          <a:lnTo>
                            <a:pt x="493" y="1008"/>
                          </a:lnTo>
                          <a:lnTo>
                            <a:pt x="493" y="990"/>
                          </a:lnTo>
                          <a:lnTo>
                            <a:pt x="493" y="984"/>
                          </a:lnTo>
                          <a:lnTo>
                            <a:pt x="499" y="978"/>
                          </a:lnTo>
                          <a:lnTo>
                            <a:pt x="499" y="966"/>
                          </a:lnTo>
                          <a:lnTo>
                            <a:pt x="499" y="960"/>
                          </a:lnTo>
                          <a:lnTo>
                            <a:pt x="499" y="948"/>
                          </a:lnTo>
                          <a:lnTo>
                            <a:pt x="499" y="942"/>
                          </a:lnTo>
                          <a:lnTo>
                            <a:pt x="499" y="936"/>
                          </a:lnTo>
                          <a:lnTo>
                            <a:pt x="499" y="930"/>
                          </a:lnTo>
                          <a:lnTo>
                            <a:pt x="505" y="930"/>
                          </a:lnTo>
                          <a:lnTo>
                            <a:pt x="505" y="924"/>
                          </a:lnTo>
                          <a:lnTo>
                            <a:pt x="505" y="924"/>
                          </a:lnTo>
                          <a:lnTo>
                            <a:pt x="505" y="924"/>
                          </a:lnTo>
                          <a:lnTo>
                            <a:pt x="505" y="930"/>
                          </a:lnTo>
                          <a:lnTo>
                            <a:pt x="512" y="930"/>
                          </a:lnTo>
                          <a:lnTo>
                            <a:pt x="512" y="936"/>
                          </a:lnTo>
                          <a:lnTo>
                            <a:pt x="512" y="942"/>
                          </a:lnTo>
                          <a:lnTo>
                            <a:pt x="512" y="954"/>
                          </a:lnTo>
                          <a:lnTo>
                            <a:pt x="512" y="960"/>
                          </a:lnTo>
                          <a:lnTo>
                            <a:pt x="512" y="972"/>
                          </a:lnTo>
                          <a:lnTo>
                            <a:pt x="512" y="978"/>
                          </a:lnTo>
                          <a:lnTo>
                            <a:pt x="518" y="984"/>
                          </a:lnTo>
                          <a:lnTo>
                            <a:pt x="518" y="1002"/>
                          </a:lnTo>
                          <a:lnTo>
                            <a:pt x="518" y="1008"/>
                          </a:lnTo>
                          <a:lnTo>
                            <a:pt x="518" y="1014"/>
                          </a:lnTo>
                          <a:lnTo>
                            <a:pt x="518" y="1014"/>
                          </a:lnTo>
                          <a:lnTo>
                            <a:pt x="524" y="1020"/>
                          </a:lnTo>
                          <a:lnTo>
                            <a:pt x="524" y="1026"/>
                          </a:lnTo>
                          <a:lnTo>
                            <a:pt x="524" y="1026"/>
                          </a:lnTo>
                          <a:lnTo>
                            <a:pt x="524" y="1032"/>
                          </a:lnTo>
                          <a:lnTo>
                            <a:pt x="524" y="1032"/>
                          </a:lnTo>
                          <a:lnTo>
                            <a:pt x="524" y="1032"/>
                          </a:lnTo>
                          <a:lnTo>
                            <a:pt x="524" y="1038"/>
                          </a:lnTo>
                          <a:lnTo>
                            <a:pt x="530" y="1038"/>
                          </a:lnTo>
                          <a:lnTo>
                            <a:pt x="530" y="1038"/>
                          </a:lnTo>
                          <a:lnTo>
                            <a:pt x="530" y="1044"/>
                          </a:lnTo>
                          <a:lnTo>
                            <a:pt x="530" y="1044"/>
                          </a:lnTo>
                          <a:lnTo>
                            <a:pt x="530" y="1044"/>
                          </a:lnTo>
                          <a:lnTo>
                            <a:pt x="530" y="1044"/>
                          </a:lnTo>
                          <a:lnTo>
                            <a:pt x="536" y="1044"/>
                          </a:lnTo>
                          <a:lnTo>
                            <a:pt x="536" y="1044"/>
                          </a:lnTo>
                          <a:lnTo>
                            <a:pt x="536" y="1044"/>
                          </a:lnTo>
                          <a:lnTo>
                            <a:pt x="536" y="1044"/>
                          </a:lnTo>
                          <a:lnTo>
                            <a:pt x="536" y="1044"/>
                          </a:lnTo>
                          <a:lnTo>
                            <a:pt x="543" y="1044"/>
                          </a:lnTo>
                          <a:lnTo>
                            <a:pt x="543" y="1044"/>
                          </a:lnTo>
                          <a:lnTo>
                            <a:pt x="543" y="1044"/>
                          </a:lnTo>
                          <a:lnTo>
                            <a:pt x="543" y="1044"/>
                          </a:lnTo>
                          <a:lnTo>
                            <a:pt x="543" y="1044"/>
                          </a:lnTo>
                          <a:lnTo>
                            <a:pt x="543" y="1044"/>
                          </a:lnTo>
                          <a:lnTo>
                            <a:pt x="543" y="1044"/>
                          </a:lnTo>
                          <a:lnTo>
                            <a:pt x="549" y="1044"/>
                          </a:lnTo>
                          <a:lnTo>
                            <a:pt x="549" y="1044"/>
                          </a:lnTo>
                          <a:lnTo>
                            <a:pt x="549" y="1038"/>
                          </a:lnTo>
                          <a:lnTo>
                            <a:pt x="549" y="1038"/>
                          </a:lnTo>
                          <a:lnTo>
                            <a:pt x="549" y="1038"/>
                          </a:lnTo>
                          <a:lnTo>
                            <a:pt x="549" y="1038"/>
                          </a:lnTo>
                          <a:lnTo>
                            <a:pt x="555" y="1032"/>
                          </a:lnTo>
                          <a:lnTo>
                            <a:pt x="555" y="1032"/>
                          </a:lnTo>
                          <a:lnTo>
                            <a:pt x="555" y="1026"/>
                          </a:lnTo>
                          <a:lnTo>
                            <a:pt x="555" y="1026"/>
                          </a:lnTo>
                          <a:lnTo>
                            <a:pt x="555" y="1026"/>
                          </a:lnTo>
                          <a:lnTo>
                            <a:pt x="561" y="1020"/>
                          </a:lnTo>
                          <a:lnTo>
                            <a:pt x="561" y="1020"/>
                          </a:lnTo>
                          <a:lnTo>
                            <a:pt x="561" y="1020"/>
                          </a:lnTo>
                          <a:lnTo>
                            <a:pt x="561" y="1014"/>
                          </a:lnTo>
                          <a:lnTo>
                            <a:pt x="561" y="1008"/>
                          </a:lnTo>
                          <a:lnTo>
                            <a:pt x="561" y="1008"/>
                          </a:lnTo>
                          <a:lnTo>
                            <a:pt x="568" y="1008"/>
                          </a:lnTo>
                          <a:lnTo>
                            <a:pt x="568" y="1002"/>
                          </a:lnTo>
                          <a:lnTo>
                            <a:pt x="568" y="1002"/>
                          </a:lnTo>
                          <a:lnTo>
                            <a:pt x="568" y="996"/>
                          </a:lnTo>
                          <a:lnTo>
                            <a:pt x="568" y="990"/>
                          </a:lnTo>
                          <a:lnTo>
                            <a:pt x="568" y="984"/>
                          </a:lnTo>
                          <a:lnTo>
                            <a:pt x="574" y="984"/>
                          </a:lnTo>
                          <a:lnTo>
                            <a:pt x="574" y="978"/>
                          </a:lnTo>
                          <a:lnTo>
                            <a:pt x="574" y="972"/>
                          </a:lnTo>
                          <a:lnTo>
                            <a:pt x="574" y="972"/>
                          </a:lnTo>
                          <a:lnTo>
                            <a:pt x="574" y="966"/>
                          </a:lnTo>
                          <a:lnTo>
                            <a:pt x="574" y="960"/>
                          </a:lnTo>
                          <a:lnTo>
                            <a:pt x="574" y="954"/>
                          </a:lnTo>
                          <a:lnTo>
                            <a:pt x="580" y="954"/>
                          </a:lnTo>
                          <a:lnTo>
                            <a:pt x="580" y="948"/>
                          </a:lnTo>
                          <a:lnTo>
                            <a:pt x="580" y="942"/>
                          </a:lnTo>
                          <a:lnTo>
                            <a:pt x="580" y="936"/>
                          </a:lnTo>
                          <a:lnTo>
                            <a:pt x="580" y="930"/>
                          </a:lnTo>
                          <a:lnTo>
                            <a:pt x="580" y="924"/>
                          </a:lnTo>
                          <a:lnTo>
                            <a:pt x="586" y="924"/>
                          </a:lnTo>
                          <a:lnTo>
                            <a:pt x="586" y="912"/>
                          </a:lnTo>
                          <a:lnTo>
                            <a:pt x="586" y="906"/>
                          </a:lnTo>
                          <a:lnTo>
                            <a:pt x="586" y="900"/>
                          </a:lnTo>
                          <a:lnTo>
                            <a:pt x="586" y="894"/>
                          </a:lnTo>
                          <a:lnTo>
                            <a:pt x="593" y="888"/>
                          </a:lnTo>
                          <a:lnTo>
                            <a:pt x="593" y="882"/>
                          </a:lnTo>
                          <a:lnTo>
                            <a:pt x="593" y="876"/>
                          </a:lnTo>
                          <a:lnTo>
                            <a:pt x="593" y="870"/>
                          </a:lnTo>
                          <a:lnTo>
                            <a:pt x="593" y="864"/>
                          </a:lnTo>
                          <a:lnTo>
                            <a:pt x="593" y="858"/>
                          </a:lnTo>
                          <a:lnTo>
                            <a:pt x="599" y="846"/>
                          </a:lnTo>
                          <a:lnTo>
                            <a:pt x="599" y="840"/>
                          </a:lnTo>
                          <a:lnTo>
                            <a:pt x="599" y="834"/>
                          </a:lnTo>
                          <a:lnTo>
                            <a:pt x="599" y="822"/>
                          </a:lnTo>
                          <a:lnTo>
                            <a:pt x="599" y="816"/>
                          </a:lnTo>
                          <a:lnTo>
                            <a:pt x="599" y="810"/>
                          </a:lnTo>
                          <a:lnTo>
                            <a:pt x="599" y="804"/>
                          </a:lnTo>
                          <a:lnTo>
                            <a:pt x="605" y="798"/>
                          </a:lnTo>
                          <a:lnTo>
                            <a:pt x="605" y="792"/>
                          </a:lnTo>
                          <a:lnTo>
                            <a:pt x="605" y="786"/>
                          </a:lnTo>
                          <a:lnTo>
                            <a:pt x="605" y="786"/>
                          </a:lnTo>
                          <a:lnTo>
                            <a:pt x="605" y="786"/>
                          </a:lnTo>
                          <a:lnTo>
                            <a:pt x="611" y="786"/>
                          </a:lnTo>
                          <a:lnTo>
                            <a:pt x="611" y="792"/>
                          </a:lnTo>
                          <a:lnTo>
                            <a:pt x="611" y="798"/>
                          </a:lnTo>
                          <a:lnTo>
                            <a:pt x="611" y="804"/>
                          </a:lnTo>
                          <a:lnTo>
                            <a:pt x="611" y="810"/>
                          </a:lnTo>
                          <a:lnTo>
                            <a:pt x="611" y="810"/>
                          </a:lnTo>
                          <a:lnTo>
                            <a:pt x="611" y="816"/>
                          </a:lnTo>
                          <a:lnTo>
                            <a:pt x="618" y="822"/>
                          </a:lnTo>
                          <a:lnTo>
                            <a:pt x="618" y="828"/>
                          </a:lnTo>
                          <a:lnTo>
                            <a:pt x="618" y="834"/>
                          </a:lnTo>
                          <a:lnTo>
                            <a:pt x="618" y="840"/>
                          </a:lnTo>
                          <a:lnTo>
                            <a:pt x="618" y="840"/>
                          </a:lnTo>
                          <a:lnTo>
                            <a:pt x="618" y="846"/>
                          </a:lnTo>
                          <a:lnTo>
                            <a:pt x="624" y="852"/>
                          </a:lnTo>
                          <a:lnTo>
                            <a:pt x="624" y="858"/>
                          </a:lnTo>
                          <a:lnTo>
                            <a:pt x="624" y="864"/>
                          </a:lnTo>
                          <a:lnTo>
                            <a:pt x="624" y="870"/>
                          </a:lnTo>
                          <a:lnTo>
                            <a:pt x="624" y="870"/>
                          </a:lnTo>
                          <a:lnTo>
                            <a:pt x="630" y="876"/>
                          </a:lnTo>
                          <a:lnTo>
                            <a:pt x="630" y="882"/>
                          </a:lnTo>
                          <a:lnTo>
                            <a:pt x="630" y="888"/>
                          </a:lnTo>
                          <a:lnTo>
                            <a:pt x="630" y="888"/>
                          </a:lnTo>
                          <a:lnTo>
                            <a:pt x="630" y="894"/>
                          </a:lnTo>
                          <a:lnTo>
                            <a:pt x="630" y="900"/>
                          </a:lnTo>
                          <a:lnTo>
                            <a:pt x="630" y="900"/>
                          </a:lnTo>
                          <a:lnTo>
                            <a:pt x="636" y="906"/>
                          </a:lnTo>
                          <a:lnTo>
                            <a:pt x="636" y="906"/>
                          </a:lnTo>
                          <a:lnTo>
                            <a:pt x="636" y="912"/>
                          </a:lnTo>
                          <a:lnTo>
                            <a:pt x="636" y="918"/>
                          </a:lnTo>
                          <a:lnTo>
                            <a:pt x="636" y="918"/>
                          </a:lnTo>
                          <a:lnTo>
                            <a:pt x="636" y="924"/>
                          </a:lnTo>
                          <a:lnTo>
                            <a:pt x="643" y="930"/>
                          </a:lnTo>
                          <a:lnTo>
                            <a:pt x="643" y="930"/>
                          </a:lnTo>
                          <a:lnTo>
                            <a:pt x="643" y="936"/>
                          </a:lnTo>
                          <a:lnTo>
                            <a:pt x="643" y="942"/>
                          </a:lnTo>
                          <a:lnTo>
                            <a:pt x="643" y="942"/>
                          </a:lnTo>
                          <a:lnTo>
                            <a:pt x="643" y="948"/>
                          </a:lnTo>
                          <a:lnTo>
                            <a:pt x="649" y="948"/>
                          </a:lnTo>
                          <a:lnTo>
                            <a:pt x="649" y="948"/>
                          </a:lnTo>
                          <a:lnTo>
                            <a:pt x="649" y="954"/>
                          </a:lnTo>
                          <a:lnTo>
                            <a:pt x="649" y="960"/>
                          </a:lnTo>
                          <a:lnTo>
                            <a:pt x="649" y="960"/>
                          </a:lnTo>
                          <a:lnTo>
                            <a:pt x="649" y="966"/>
                          </a:lnTo>
                          <a:lnTo>
                            <a:pt x="655" y="966"/>
                          </a:lnTo>
                          <a:lnTo>
                            <a:pt x="655" y="966"/>
                          </a:lnTo>
                          <a:lnTo>
                            <a:pt x="655" y="972"/>
                          </a:lnTo>
                          <a:lnTo>
                            <a:pt x="655" y="978"/>
                          </a:lnTo>
                          <a:lnTo>
                            <a:pt x="655" y="978"/>
                          </a:lnTo>
                          <a:lnTo>
                            <a:pt x="661" y="978"/>
                          </a:lnTo>
                          <a:lnTo>
                            <a:pt x="661" y="984"/>
                          </a:lnTo>
                          <a:lnTo>
                            <a:pt x="661" y="984"/>
                          </a:lnTo>
                          <a:lnTo>
                            <a:pt x="661" y="990"/>
                          </a:lnTo>
                          <a:lnTo>
                            <a:pt x="661" y="990"/>
                          </a:lnTo>
                          <a:lnTo>
                            <a:pt x="661" y="990"/>
                          </a:lnTo>
                          <a:lnTo>
                            <a:pt x="661" y="996"/>
                          </a:lnTo>
                          <a:lnTo>
                            <a:pt x="668" y="996"/>
                          </a:lnTo>
                          <a:lnTo>
                            <a:pt x="668" y="996"/>
                          </a:lnTo>
                          <a:lnTo>
                            <a:pt x="668" y="1002"/>
                          </a:lnTo>
                          <a:lnTo>
                            <a:pt x="668" y="1002"/>
                          </a:lnTo>
                          <a:lnTo>
                            <a:pt x="668" y="1002"/>
                          </a:lnTo>
                          <a:lnTo>
                            <a:pt x="668" y="1008"/>
                          </a:lnTo>
                          <a:lnTo>
                            <a:pt x="674" y="1008"/>
                          </a:lnTo>
                          <a:lnTo>
                            <a:pt x="674" y="1008"/>
                          </a:lnTo>
                          <a:lnTo>
                            <a:pt x="674" y="1008"/>
                          </a:lnTo>
                          <a:lnTo>
                            <a:pt x="674" y="1014"/>
                          </a:lnTo>
                          <a:lnTo>
                            <a:pt x="674" y="1014"/>
                          </a:lnTo>
                          <a:lnTo>
                            <a:pt x="680" y="1014"/>
                          </a:lnTo>
                          <a:lnTo>
                            <a:pt x="680" y="1014"/>
                          </a:lnTo>
                          <a:lnTo>
                            <a:pt x="680" y="1020"/>
                          </a:lnTo>
                          <a:lnTo>
                            <a:pt x="680" y="1020"/>
                          </a:lnTo>
                          <a:lnTo>
                            <a:pt x="680" y="1020"/>
                          </a:lnTo>
                          <a:lnTo>
                            <a:pt x="680" y="1020"/>
                          </a:lnTo>
                          <a:lnTo>
                            <a:pt x="680" y="1020"/>
                          </a:lnTo>
                          <a:lnTo>
                            <a:pt x="686" y="1026"/>
                          </a:lnTo>
                          <a:lnTo>
                            <a:pt x="686" y="1026"/>
                          </a:lnTo>
                          <a:lnTo>
                            <a:pt x="686" y="1026"/>
                          </a:lnTo>
                          <a:lnTo>
                            <a:pt x="686" y="1026"/>
                          </a:lnTo>
                          <a:lnTo>
                            <a:pt x="686" y="1026"/>
                          </a:lnTo>
                          <a:lnTo>
                            <a:pt x="692" y="1026"/>
                          </a:lnTo>
                          <a:lnTo>
                            <a:pt x="692" y="1026"/>
                          </a:lnTo>
                          <a:lnTo>
                            <a:pt x="692" y="1026"/>
                          </a:lnTo>
                          <a:lnTo>
                            <a:pt x="692" y="1032"/>
                          </a:lnTo>
                          <a:lnTo>
                            <a:pt x="692" y="1032"/>
                          </a:lnTo>
                          <a:lnTo>
                            <a:pt x="692" y="1032"/>
                          </a:lnTo>
                          <a:lnTo>
                            <a:pt x="692" y="1032"/>
                          </a:lnTo>
                          <a:lnTo>
                            <a:pt x="699" y="1032"/>
                          </a:lnTo>
                          <a:lnTo>
                            <a:pt x="699" y="1032"/>
                          </a:lnTo>
                          <a:lnTo>
                            <a:pt x="699" y="1032"/>
                          </a:lnTo>
                          <a:lnTo>
                            <a:pt x="699" y="1032"/>
                          </a:lnTo>
                          <a:lnTo>
                            <a:pt x="699" y="1032"/>
                          </a:lnTo>
                          <a:lnTo>
                            <a:pt x="699" y="1032"/>
                          </a:lnTo>
                          <a:lnTo>
                            <a:pt x="705" y="1032"/>
                          </a:lnTo>
                          <a:lnTo>
                            <a:pt x="705" y="1032"/>
                          </a:lnTo>
                          <a:lnTo>
                            <a:pt x="705" y="1032"/>
                          </a:lnTo>
                          <a:lnTo>
                            <a:pt x="705" y="1032"/>
                          </a:lnTo>
                          <a:lnTo>
                            <a:pt x="705" y="1032"/>
                          </a:lnTo>
                          <a:lnTo>
                            <a:pt x="705" y="1026"/>
                          </a:lnTo>
                          <a:lnTo>
                            <a:pt x="711" y="1026"/>
                          </a:lnTo>
                          <a:lnTo>
                            <a:pt x="711" y="1026"/>
                          </a:lnTo>
                          <a:lnTo>
                            <a:pt x="711" y="1026"/>
                          </a:lnTo>
                          <a:lnTo>
                            <a:pt x="711" y="1026"/>
                          </a:lnTo>
                          <a:lnTo>
                            <a:pt x="711" y="1026"/>
                          </a:lnTo>
                          <a:lnTo>
                            <a:pt x="711" y="1026"/>
                          </a:lnTo>
                          <a:lnTo>
                            <a:pt x="717" y="1026"/>
                          </a:lnTo>
                          <a:lnTo>
                            <a:pt x="717" y="1020"/>
                          </a:lnTo>
                          <a:lnTo>
                            <a:pt x="717" y="1020"/>
                          </a:lnTo>
                          <a:lnTo>
                            <a:pt x="717" y="1020"/>
                          </a:lnTo>
                          <a:lnTo>
                            <a:pt x="717" y="1020"/>
                          </a:lnTo>
                          <a:lnTo>
                            <a:pt x="724" y="1020"/>
                          </a:lnTo>
                          <a:lnTo>
                            <a:pt x="724" y="1014"/>
                          </a:lnTo>
                          <a:lnTo>
                            <a:pt x="724" y="1014"/>
                          </a:lnTo>
                          <a:lnTo>
                            <a:pt x="724" y="1014"/>
                          </a:lnTo>
                          <a:lnTo>
                            <a:pt x="724" y="1014"/>
                          </a:lnTo>
                          <a:lnTo>
                            <a:pt x="724" y="1008"/>
                          </a:lnTo>
                          <a:lnTo>
                            <a:pt x="724" y="1008"/>
                          </a:lnTo>
                          <a:lnTo>
                            <a:pt x="730" y="1008"/>
                          </a:lnTo>
                          <a:lnTo>
                            <a:pt x="730" y="1008"/>
                          </a:lnTo>
                          <a:lnTo>
                            <a:pt x="730" y="1002"/>
                          </a:lnTo>
                          <a:lnTo>
                            <a:pt x="730" y="1002"/>
                          </a:lnTo>
                          <a:lnTo>
                            <a:pt x="730" y="1002"/>
                          </a:lnTo>
                          <a:lnTo>
                            <a:pt x="730" y="996"/>
                          </a:lnTo>
                          <a:lnTo>
                            <a:pt x="736" y="996"/>
                          </a:lnTo>
                          <a:lnTo>
                            <a:pt x="736" y="996"/>
                          </a:lnTo>
                          <a:lnTo>
                            <a:pt x="736" y="990"/>
                          </a:lnTo>
                          <a:lnTo>
                            <a:pt x="736" y="990"/>
                          </a:lnTo>
                          <a:lnTo>
                            <a:pt x="736" y="990"/>
                          </a:lnTo>
                          <a:lnTo>
                            <a:pt x="736" y="984"/>
                          </a:lnTo>
                          <a:lnTo>
                            <a:pt x="742" y="984"/>
                          </a:lnTo>
                          <a:lnTo>
                            <a:pt x="742" y="984"/>
                          </a:lnTo>
                          <a:lnTo>
                            <a:pt x="742" y="978"/>
                          </a:lnTo>
                          <a:lnTo>
                            <a:pt x="742" y="972"/>
                          </a:lnTo>
                          <a:lnTo>
                            <a:pt x="742" y="972"/>
                          </a:lnTo>
                          <a:lnTo>
                            <a:pt x="742" y="972"/>
                          </a:lnTo>
                          <a:lnTo>
                            <a:pt x="749" y="966"/>
                          </a:lnTo>
                          <a:lnTo>
                            <a:pt x="749" y="966"/>
                          </a:lnTo>
                          <a:lnTo>
                            <a:pt x="749" y="960"/>
                          </a:lnTo>
                          <a:lnTo>
                            <a:pt x="749" y="960"/>
                          </a:lnTo>
                          <a:lnTo>
                            <a:pt x="749" y="954"/>
                          </a:lnTo>
                          <a:lnTo>
                            <a:pt x="749" y="954"/>
                          </a:lnTo>
                          <a:lnTo>
                            <a:pt x="755" y="948"/>
                          </a:lnTo>
                          <a:lnTo>
                            <a:pt x="755" y="942"/>
                          </a:lnTo>
                          <a:lnTo>
                            <a:pt x="755" y="942"/>
                          </a:lnTo>
                          <a:lnTo>
                            <a:pt x="755" y="936"/>
                          </a:lnTo>
                          <a:lnTo>
                            <a:pt x="755" y="924"/>
                          </a:lnTo>
                          <a:lnTo>
                            <a:pt x="755" y="918"/>
                          </a:lnTo>
                          <a:lnTo>
                            <a:pt x="761" y="906"/>
                          </a:lnTo>
                          <a:lnTo>
                            <a:pt x="761" y="882"/>
                          </a:lnTo>
                          <a:lnTo>
                            <a:pt x="761" y="870"/>
                          </a:lnTo>
                          <a:lnTo>
                            <a:pt x="761" y="858"/>
                          </a:lnTo>
                          <a:lnTo>
                            <a:pt x="761" y="846"/>
                          </a:lnTo>
                          <a:lnTo>
                            <a:pt x="761" y="834"/>
                          </a:lnTo>
                          <a:lnTo>
                            <a:pt x="767" y="816"/>
                          </a:lnTo>
                          <a:lnTo>
                            <a:pt x="767" y="804"/>
                          </a:lnTo>
                          <a:lnTo>
                            <a:pt x="767" y="786"/>
                          </a:lnTo>
                          <a:lnTo>
                            <a:pt x="767" y="774"/>
                          </a:lnTo>
                          <a:lnTo>
                            <a:pt x="767" y="756"/>
                          </a:lnTo>
                          <a:lnTo>
                            <a:pt x="767" y="744"/>
                          </a:lnTo>
                          <a:lnTo>
                            <a:pt x="774" y="714"/>
                          </a:lnTo>
                          <a:lnTo>
                            <a:pt x="774" y="708"/>
                          </a:lnTo>
                          <a:lnTo>
                            <a:pt x="774" y="696"/>
                          </a:lnTo>
                          <a:lnTo>
                            <a:pt x="774" y="690"/>
                          </a:lnTo>
                          <a:lnTo>
                            <a:pt x="774" y="690"/>
                          </a:lnTo>
                          <a:lnTo>
                            <a:pt x="774" y="690"/>
                          </a:lnTo>
                          <a:lnTo>
                            <a:pt x="780" y="690"/>
                          </a:lnTo>
                          <a:lnTo>
                            <a:pt x="780" y="690"/>
                          </a:lnTo>
                          <a:lnTo>
                            <a:pt x="780" y="690"/>
                          </a:lnTo>
                          <a:lnTo>
                            <a:pt x="780" y="690"/>
                          </a:lnTo>
                          <a:lnTo>
                            <a:pt x="780" y="690"/>
                          </a:lnTo>
                          <a:lnTo>
                            <a:pt x="780" y="690"/>
                          </a:lnTo>
                          <a:lnTo>
                            <a:pt x="786" y="690"/>
                          </a:lnTo>
                          <a:lnTo>
                            <a:pt x="786" y="690"/>
                          </a:lnTo>
                          <a:lnTo>
                            <a:pt x="786" y="690"/>
                          </a:lnTo>
                          <a:lnTo>
                            <a:pt x="786" y="690"/>
                          </a:lnTo>
                          <a:lnTo>
                            <a:pt x="786" y="690"/>
                          </a:lnTo>
                          <a:lnTo>
                            <a:pt x="786" y="690"/>
                          </a:lnTo>
                          <a:lnTo>
                            <a:pt x="792" y="690"/>
                          </a:lnTo>
                          <a:lnTo>
                            <a:pt x="792" y="690"/>
                          </a:lnTo>
                          <a:lnTo>
                            <a:pt x="792" y="690"/>
                          </a:lnTo>
                          <a:lnTo>
                            <a:pt x="792" y="690"/>
                          </a:lnTo>
                          <a:lnTo>
                            <a:pt x="792" y="690"/>
                          </a:lnTo>
                          <a:lnTo>
                            <a:pt x="792" y="690"/>
                          </a:lnTo>
                          <a:lnTo>
                            <a:pt x="799" y="690"/>
                          </a:lnTo>
                          <a:lnTo>
                            <a:pt x="799" y="690"/>
                          </a:lnTo>
                          <a:lnTo>
                            <a:pt x="799" y="690"/>
                          </a:lnTo>
                          <a:lnTo>
                            <a:pt x="799" y="690"/>
                          </a:lnTo>
                          <a:lnTo>
                            <a:pt x="799" y="690"/>
                          </a:lnTo>
                          <a:lnTo>
                            <a:pt x="799" y="690"/>
                          </a:lnTo>
                          <a:lnTo>
                            <a:pt x="805" y="690"/>
                          </a:lnTo>
                          <a:lnTo>
                            <a:pt x="805" y="690"/>
                          </a:lnTo>
                          <a:lnTo>
                            <a:pt x="805" y="690"/>
                          </a:lnTo>
                          <a:lnTo>
                            <a:pt x="805" y="690"/>
                          </a:lnTo>
                          <a:lnTo>
                            <a:pt x="805" y="690"/>
                          </a:lnTo>
                          <a:lnTo>
                            <a:pt x="805" y="690"/>
                          </a:lnTo>
                          <a:lnTo>
                            <a:pt x="811" y="696"/>
                          </a:lnTo>
                          <a:lnTo>
                            <a:pt x="811" y="696"/>
                          </a:lnTo>
                          <a:lnTo>
                            <a:pt x="811" y="696"/>
                          </a:lnTo>
                          <a:lnTo>
                            <a:pt x="811" y="696"/>
                          </a:lnTo>
                          <a:lnTo>
                            <a:pt x="811" y="696"/>
                          </a:lnTo>
                          <a:lnTo>
                            <a:pt x="811" y="696"/>
                          </a:lnTo>
                          <a:lnTo>
                            <a:pt x="817" y="696"/>
                          </a:lnTo>
                          <a:lnTo>
                            <a:pt x="817" y="696"/>
                          </a:lnTo>
                          <a:lnTo>
                            <a:pt x="817" y="696"/>
                          </a:lnTo>
                          <a:lnTo>
                            <a:pt x="817" y="696"/>
                          </a:lnTo>
                          <a:lnTo>
                            <a:pt x="817" y="696"/>
                          </a:lnTo>
                          <a:lnTo>
                            <a:pt x="817" y="696"/>
                          </a:lnTo>
                          <a:lnTo>
                            <a:pt x="824" y="696"/>
                          </a:lnTo>
                          <a:lnTo>
                            <a:pt x="824" y="696"/>
                          </a:lnTo>
                          <a:lnTo>
                            <a:pt x="824" y="696"/>
                          </a:lnTo>
                          <a:lnTo>
                            <a:pt x="824" y="696"/>
                          </a:lnTo>
                          <a:lnTo>
                            <a:pt x="824" y="696"/>
                          </a:lnTo>
                          <a:lnTo>
                            <a:pt x="824" y="696"/>
                          </a:lnTo>
                          <a:lnTo>
                            <a:pt x="830" y="696"/>
                          </a:lnTo>
                          <a:lnTo>
                            <a:pt x="830" y="696"/>
                          </a:lnTo>
                          <a:lnTo>
                            <a:pt x="830" y="696"/>
                          </a:lnTo>
                          <a:lnTo>
                            <a:pt x="830" y="696"/>
                          </a:lnTo>
                          <a:lnTo>
                            <a:pt x="830" y="696"/>
                          </a:lnTo>
                          <a:lnTo>
                            <a:pt x="830" y="696"/>
                          </a:lnTo>
                          <a:lnTo>
                            <a:pt x="836" y="696"/>
                          </a:lnTo>
                          <a:lnTo>
                            <a:pt x="836" y="696"/>
                          </a:lnTo>
                          <a:lnTo>
                            <a:pt x="836" y="696"/>
                          </a:lnTo>
                          <a:lnTo>
                            <a:pt x="836" y="696"/>
                          </a:lnTo>
                          <a:lnTo>
                            <a:pt x="836" y="696"/>
                          </a:lnTo>
                          <a:lnTo>
                            <a:pt x="836" y="696"/>
                          </a:lnTo>
                          <a:lnTo>
                            <a:pt x="842" y="696"/>
                          </a:lnTo>
                          <a:lnTo>
                            <a:pt x="842" y="690"/>
                          </a:lnTo>
                          <a:lnTo>
                            <a:pt x="842" y="690"/>
                          </a:lnTo>
                          <a:lnTo>
                            <a:pt x="842" y="690"/>
                          </a:lnTo>
                          <a:lnTo>
                            <a:pt x="842" y="690"/>
                          </a:lnTo>
                          <a:lnTo>
                            <a:pt x="842" y="690"/>
                          </a:lnTo>
                          <a:lnTo>
                            <a:pt x="848" y="690"/>
                          </a:lnTo>
                          <a:lnTo>
                            <a:pt x="848" y="690"/>
                          </a:lnTo>
                          <a:lnTo>
                            <a:pt x="848" y="690"/>
                          </a:lnTo>
                          <a:lnTo>
                            <a:pt x="848" y="690"/>
                          </a:lnTo>
                          <a:lnTo>
                            <a:pt x="848" y="690"/>
                          </a:lnTo>
                          <a:lnTo>
                            <a:pt x="848" y="690"/>
                          </a:lnTo>
                          <a:lnTo>
                            <a:pt x="855" y="690"/>
                          </a:lnTo>
                          <a:lnTo>
                            <a:pt x="855" y="690"/>
                          </a:lnTo>
                          <a:lnTo>
                            <a:pt x="855" y="690"/>
                          </a:lnTo>
                          <a:lnTo>
                            <a:pt x="855" y="690"/>
                          </a:lnTo>
                          <a:lnTo>
                            <a:pt x="855" y="690"/>
                          </a:lnTo>
                          <a:lnTo>
                            <a:pt x="855" y="690"/>
                          </a:lnTo>
                          <a:lnTo>
                            <a:pt x="861" y="690"/>
                          </a:lnTo>
                          <a:lnTo>
                            <a:pt x="861" y="690"/>
                          </a:lnTo>
                          <a:lnTo>
                            <a:pt x="861" y="690"/>
                          </a:lnTo>
                          <a:lnTo>
                            <a:pt x="861" y="690"/>
                          </a:lnTo>
                          <a:lnTo>
                            <a:pt x="861" y="690"/>
                          </a:lnTo>
                          <a:lnTo>
                            <a:pt x="861" y="690"/>
                          </a:lnTo>
                          <a:lnTo>
                            <a:pt x="867" y="690"/>
                          </a:lnTo>
                          <a:lnTo>
                            <a:pt x="867" y="690"/>
                          </a:lnTo>
                          <a:lnTo>
                            <a:pt x="867" y="690"/>
                          </a:lnTo>
                          <a:lnTo>
                            <a:pt x="867" y="690"/>
                          </a:lnTo>
                          <a:lnTo>
                            <a:pt x="867" y="690"/>
                          </a:lnTo>
                          <a:lnTo>
                            <a:pt x="867" y="690"/>
                          </a:lnTo>
                          <a:lnTo>
                            <a:pt x="873" y="690"/>
                          </a:lnTo>
                          <a:lnTo>
                            <a:pt x="873" y="690"/>
                          </a:lnTo>
                          <a:lnTo>
                            <a:pt x="873" y="690"/>
                          </a:lnTo>
                          <a:lnTo>
                            <a:pt x="873" y="690"/>
                          </a:lnTo>
                          <a:lnTo>
                            <a:pt x="873" y="696"/>
                          </a:lnTo>
                          <a:lnTo>
                            <a:pt x="873" y="714"/>
                          </a:lnTo>
                          <a:lnTo>
                            <a:pt x="880" y="726"/>
                          </a:lnTo>
                          <a:lnTo>
                            <a:pt x="880" y="744"/>
                          </a:lnTo>
                          <a:lnTo>
                            <a:pt x="880" y="756"/>
                          </a:lnTo>
                          <a:lnTo>
                            <a:pt x="880" y="774"/>
                          </a:lnTo>
                          <a:lnTo>
                            <a:pt x="880" y="786"/>
                          </a:lnTo>
                          <a:lnTo>
                            <a:pt x="880" y="804"/>
                          </a:lnTo>
                          <a:lnTo>
                            <a:pt x="886" y="816"/>
                          </a:lnTo>
                          <a:lnTo>
                            <a:pt x="886" y="834"/>
                          </a:lnTo>
                          <a:lnTo>
                            <a:pt x="886" y="846"/>
                          </a:lnTo>
                          <a:lnTo>
                            <a:pt x="886" y="858"/>
                          </a:lnTo>
                          <a:lnTo>
                            <a:pt x="886" y="882"/>
                          </a:lnTo>
                          <a:lnTo>
                            <a:pt x="886" y="894"/>
                          </a:lnTo>
                          <a:lnTo>
                            <a:pt x="892" y="906"/>
                          </a:lnTo>
                          <a:lnTo>
                            <a:pt x="892" y="918"/>
                          </a:lnTo>
                          <a:lnTo>
                            <a:pt x="892" y="924"/>
                          </a:lnTo>
                          <a:lnTo>
                            <a:pt x="892" y="936"/>
                          </a:lnTo>
                          <a:lnTo>
                            <a:pt x="892" y="942"/>
                          </a:lnTo>
                          <a:lnTo>
                            <a:pt x="892" y="942"/>
                          </a:lnTo>
                          <a:lnTo>
                            <a:pt x="892" y="948"/>
                          </a:lnTo>
                          <a:lnTo>
                            <a:pt x="898" y="954"/>
                          </a:lnTo>
                          <a:lnTo>
                            <a:pt x="898" y="954"/>
                          </a:lnTo>
                          <a:lnTo>
                            <a:pt x="898" y="960"/>
                          </a:lnTo>
                          <a:lnTo>
                            <a:pt x="898" y="960"/>
                          </a:lnTo>
                          <a:lnTo>
                            <a:pt x="898" y="966"/>
                          </a:lnTo>
                          <a:lnTo>
                            <a:pt x="905" y="966"/>
                          </a:lnTo>
                          <a:lnTo>
                            <a:pt x="905" y="972"/>
                          </a:lnTo>
                          <a:lnTo>
                            <a:pt x="905" y="972"/>
                          </a:lnTo>
                          <a:lnTo>
                            <a:pt x="905" y="972"/>
                          </a:lnTo>
                          <a:lnTo>
                            <a:pt x="905" y="978"/>
                          </a:lnTo>
                          <a:lnTo>
                            <a:pt x="905" y="984"/>
                          </a:lnTo>
                          <a:lnTo>
                            <a:pt x="911" y="984"/>
                          </a:lnTo>
                          <a:lnTo>
                            <a:pt x="911" y="984"/>
                          </a:lnTo>
                          <a:lnTo>
                            <a:pt x="911" y="990"/>
                          </a:lnTo>
                          <a:lnTo>
                            <a:pt x="911" y="990"/>
                          </a:lnTo>
                          <a:lnTo>
                            <a:pt x="911" y="990"/>
                          </a:lnTo>
                          <a:lnTo>
                            <a:pt x="911" y="996"/>
                          </a:lnTo>
                          <a:lnTo>
                            <a:pt x="917" y="996"/>
                          </a:lnTo>
                          <a:lnTo>
                            <a:pt x="917" y="996"/>
                          </a:lnTo>
                          <a:lnTo>
                            <a:pt x="917" y="1002"/>
                          </a:lnTo>
                          <a:lnTo>
                            <a:pt x="917" y="1002"/>
                          </a:lnTo>
                          <a:lnTo>
                            <a:pt x="917" y="1002"/>
                          </a:lnTo>
                          <a:lnTo>
                            <a:pt x="917" y="1008"/>
                          </a:lnTo>
                          <a:lnTo>
                            <a:pt x="917" y="1008"/>
                          </a:lnTo>
                          <a:lnTo>
                            <a:pt x="923" y="1008"/>
                          </a:lnTo>
                          <a:lnTo>
                            <a:pt x="923" y="1008"/>
                          </a:lnTo>
                          <a:lnTo>
                            <a:pt x="923" y="1014"/>
                          </a:lnTo>
                          <a:lnTo>
                            <a:pt x="923" y="1014"/>
                          </a:lnTo>
                          <a:lnTo>
                            <a:pt x="923" y="1014"/>
                          </a:lnTo>
                          <a:lnTo>
                            <a:pt x="930" y="1020"/>
                          </a:lnTo>
                          <a:lnTo>
                            <a:pt x="930" y="1020"/>
                          </a:lnTo>
                          <a:lnTo>
                            <a:pt x="930" y="1020"/>
                          </a:lnTo>
                          <a:lnTo>
                            <a:pt x="930" y="1020"/>
                          </a:lnTo>
                          <a:lnTo>
                            <a:pt x="930" y="1020"/>
                          </a:lnTo>
                          <a:lnTo>
                            <a:pt x="930" y="1020"/>
                          </a:lnTo>
                          <a:lnTo>
                            <a:pt x="936" y="1026"/>
                          </a:lnTo>
                          <a:lnTo>
                            <a:pt x="936" y="1026"/>
                          </a:lnTo>
                          <a:lnTo>
                            <a:pt x="936" y="1026"/>
                          </a:lnTo>
                          <a:lnTo>
                            <a:pt x="936" y="1026"/>
                          </a:lnTo>
                          <a:lnTo>
                            <a:pt x="936" y="1026"/>
                          </a:lnTo>
                          <a:lnTo>
                            <a:pt x="936" y="1026"/>
                          </a:lnTo>
                          <a:lnTo>
                            <a:pt x="942" y="1026"/>
                          </a:lnTo>
                          <a:lnTo>
                            <a:pt x="942" y="1026"/>
                          </a:lnTo>
                          <a:lnTo>
                            <a:pt x="942" y="1032"/>
                          </a:lnTo>
                          <a:lnTo>
                            <a:pt x="942" y="1032"/>
                          </a:lnTo>
                          <a:lnTo>
                            <a:pt x="942" y="1032"/>
                          </a:lnTo>
                          <a:lnTo>
                            <a:pt x="942" y="1032"/>
                          </a:lnTo>
                          <a:lnTo>
                            <a:pt x="942" y="1032"/>
                          </a:lnTo>
                          <a:lnTo>
                            <a:pt x="948" y="1032"/>
                          </a:lnTo>
                          <a:lnTo>
                            <a:pt x="948" y="1032"/>
                          </a:lnTo>
                          <a:lnTo>
                            <a:pt x="948" y="1032"/>
                          </a:lnTo>
                          <a:lnTo>
                            <a:pt x="948" y="1032"/>
                          </a:lnTo>
                          <a:lnTo>
                            <a:pt x="948" y="1032"/>
                          </a:lnTo>
                          <a:lnTo>
                            <a:pt x="948" y="1032"/>
                          </a:lnTo>
                          <a:lnTo>
                            <a:pt x="955" y="1032"/>
                          </a:lnTo>
                          <a:lnTo>
                            <a:pt x="955" y="1032"/>
                          </a:lnTo>
                          <a:lnTo>
                            <a:pt x="955" y="1032"/>
                          </a:lnTo>
                          <a:lnTo>
                            <a:pt x="955" y="1026"/>
                          </a:lnTo>
                          <a:lnTo>
                            <a:pt x="955" y="1026"/>
                          </a:lnTo>
                          <a:lnTo>
                            <a:pt x="961" y="1026"/>
                          </a:lnTo>
                          <a:lnTo>
                            <a:pt x="961" y="1026"/>
                          </a:lnTo>
                          <a:lnTo>
                            <a:pt x="961" y="1026"/>
                          </a:lnTo>
                          <a:lnTo>
                            <a:pt x="961" y="1026"/>
                          </a:lnTo>
                          <a:lnTo>
                            <a:pt x="961" y="1026"/>
                          </a:lnTo>
                          <a:lnTo>
                            <a:pt x="961" y="1026"/>
                          </a:lnTo>
                          <a:lnTo>
                            <a:pt x="961" y="1026"/>
                          </a:lnTo>
                          <a:lnTo>
                            <a:pt x="967" y="1020"/>
                          </a:lnTo>
                          <a:lnTo>
                            <a:pt x="967" y="1020"/>
                          </a:lnTo>
                          <a:lnTo>
                            <a:pt x="967" y="1020"/>
                          </a:lnTo>
                          <a:lnTo>
                            <a:pt x="967" y="1020"/>
                          </a:lnTo>
                          <a:lnTo>
                            <a:pt x="967" y="1020"/>
                          </a:lnTo>
                          <a:lnTo>
                            <a:pt x="967" y="1014"/>
                          </a:lnTo>
                          <a:lnTo>
                            <a:pt x="973" y="1014"/>
                          </a:lnTo>
                          <a:lnTo>
                            <a:pt x="973" y="1014"/>
                          </a:lnTo>
                          <a:lnTo>
                            <a:pt x="973" y="1014"/>
                          </a:lnTo>
                          <a:lnTo>
                            <a:pt x="973" y="1008"/>
                          </a:lnTo>
                          <a:lnTo>
                            <a:pt x="973" y="1008"/>
                          </a:lnTo>
                          <a:lnTo>
                            <a:pt x="973" y="1008"/>
                          </a:lnTo>
                          <a:lnTo>
                            <a:pt x="980" y="1008"/>
                          </a:lnTo>
                          <a:lnTo>
                            <a:pt x="980" y="1002"/>
                          </a:lnTo>
                          <a:lnTo>
                            <a:pt x="980" y="1002"/>
                          </a:lnTo>
                          <a:lnTo>
                            <a:pt x="980" y="1002"/>
                          </a:lnTo>
                          <a:lnTo>
                            <a:pt x="980" y="996"/>
                          </a:lnTo>
                          <a:lnTo>
                            <a:pt x="980" y="996"/>
                          </a:lnTo>
                          <a:lnTo>
                            <a:pt x="986" y="996"/>
                          </a:lnTo>
                          <a:lnTo>
                            <a:pt x="986" y="990"/>
                          </a:lnTo>
                          <a:lnTo>
                            <a:pt x="986" y="990"/>
                          </a:lnTo>
                          <a:lnTo>
                            <a:pt x="986" y="984"/>
                          </a:lnTo>
                          <a:lnTo>
                            <a:pt x="986" y="984"/>
                          </a:lnTo>
                          <a:lnTo>
                            <a:pt x="992" y="978"/>
                          </a:lnTo>
                          <a:lnTo>
                            <a:pt x="992" y="978"/>
                          </a:lnTo>
                          <a:lnTo>
                            <a:pt x="992" y="978"/>
                          </a:lnTo>
                          <a:lnTo>
                            <a:pt x="992" y="972"/>
                          </a:lnTo>
                          <a:lnTo>
                            <a:pt x="992" y="972"/>
                          </a:lnTo>
                          <a:lnTo>
                            <a:pt x="992" y="966"/>
                          </a:lnTo>
                          <a:lnTo>
                            <a:pt x="998" y="966"/>
                          </a:lnTo>
                          <a:lnTo>
                            <a:pt x="998" y="966"/>
                          </a:lnTo>
                          <a:lnTo>
                            <a:pt x="998" y="960"/>
                          </a:lnTo>
                          <a:lnTo>
                            <a:pt x="998" y="960"/>
                          </a:lnTo>
                          <a:lnTo>
                            <a:pt x="998" y="954"/>
                          </a:lnTo>
                          <a:lnTo>
                            <a:pt x="998" y="948"/>
                          </a:lnTo>
                          <a:lnTo>
                            <a:pt x="998" y="948"/>
                          </a:lnTo>
                          <a:lnTo>
                            <a:pt x="1004" y="948"/>
                          </a:lnTo>
                          <a:lnTo>
                            <a:pt x="1004" y="942"/>
                          </a:lnTo>
                          <a:lnTo>
                            <a:pt x="1004" y="936"/>
                          </a:lnTo>
                          <a:lnTo>
                            <a:pt x="1004" y="936"/>
                          </a:lnTo>
                          <a:lnTo>
                            <a:pt x="1004" y="930"/>
                          </a:lnTo>
                          <a:lnTo>
                            <a:pt x="1004" y="930"/>
                          </a:lnTo>
                          <a:lnTo>
                            <a:pt x="1011" y="924"/>
                          </a:lnTo>
                          <a:lnTo>
                            <a:pt x="1011" y="918"/>
                          </a:lnTo>
                          <a:lnTo>
                            <a:pt x="1011" y="918"/>
                          </a:lnTo>
                          <a:lnTo>
                            <a:pt x="1011" y="912"/>
                          </a:lnTo>
                          <a:lnTo>
                            <a:pt x="1011" y="906"/>
                          </a:lnTo>
                          <a:lnTo>
                            <a:pt x="1011" y="906"/>
                          </a:lnTo>
                          <a:lnTo>
                            <a:pt x="1017" y="900"/>
                          </a:lnTo>
                          <a:lnTo>
                            <a:pt x="1017" y="900"/>
                          </a:lnTo>
                          <a:lnTo>
                            <a:pt x="1017" y="894"/>
                          </a:lnTo>
                          <a:lnTo>
                            <a:pt x="1017" y="888"/>
                          </a:lnTo>
                          <a:lnTo>
                            <a:pt x="1017" y="882"/>
                          </a:lnTo>
                          <a:lnTo>
                            <a:pt x="1023" y="876"/>
                          </a:lnTo>
                          <a:lnTo>
                            <a:pt x="1023" y="870"/>
                          </a:lnTo>
                          <a:lnTo>
                            <a:pt x="1023" y="870"/>
                          </a:lnTo>
                          <a:lnTo>
                            <a:pt x="1023" y="864"/>
                          </a:lnTo>
                          <a:lnTo>
                            <a:pt x="1023" y="858"/>
                          </a:lnTo>
                          <a:lnTo>
                            <a:pt x="1023" y="858"/>
                          </a:lnTo>
                          <a:lnTo>
                            <a:pt x="1029" y="852"/>
                          </a:lnTo>
                          <a:lnTo>
                            <a:pt x="1029" y="846"/>
                          </a:lnTo>
                          <a:lnTo>
                            <a:pt x="1029" y="840"/>
                          </a:lnTo>
                          <a:lnTo>
                            <a:pt x="1029" y="840"/>
                          </a:lnTo>
                          <a:lnTo>
                            <a:pt x="1029" y="834"/>
                          </a:lnTo>
                          <a:lnTo>
                            <a:pt x="1029" y="828"/>
                          </a:lnTo>
                          <a:lnTo>
                            <a:pt x="1036" y="822"/>
                          </a:lnTo>
                          <a:lnTo>
                            <a:pt x="1036" y="816"/>
                          </a:lnTo>
                          <a:lnTo>
                            <a:pt x="1036" y="810"/>
                          </a:lnTo>
                          <a:lnTo>
                            <a:pt x="1036" y="810"/>
                          </a:lnTo>
                          <a:lnTo>
                            <a:pt x="1036" y="804"/>
                          </a:lnTo>
                          <a:lnTo>
                            <a:pt x="1036" y="798"/>
                          </a:lnTo>
                          <a:lnTo>
                            <a:pt x="1036" y="792"/>
                          </a:lnTo>
                          <a:lnTo>
                            <a:pt x="1042" y="786"/>
                          </a:lnTo>
                          <a:lnTo>
                            <a:pt x="1042" y="786"/>
                          </a:lnTo>
                          <a:lnTo>
                            <a:pt x="1042" y="786"/>
                          </a:lnTo>
                          <a:lnTo>
                            <a:pt x="1042" y="786"/>
                          </a:lnTo>
                          <a:lnTo>
                            <a:pt x="1042" y="792"/>
                          </a:lnTo>
                          <a:lnTo>
                            <a:pt x="1042" y="798"/>
                          </a:lnTo>
                          <a:lnTo>
                            <a:pt x="1048" y="804"/>
                          </a:lnTo>
                          <a:lnTo>
                            <a:pt x="1048" y="810"/>
                          </a:lnTo>
                          <a:lnTo>
                            <a:pt x="1048" y="816"/>
                          </a:lnTo>
                          <a:lnTo>
                            <a:pt x="1048" y="822"/>
                          </a:lnTo>
                          <a:lnTo>
                            <a:pt x="1048" y="834"/>
                          </a:lnTo>
                          <a:lnTo>
                            <a:pt x="1048" y="840"/>
                          </a:lnTo>
                          <a:lnTo>
                            <a:pt x="1054" y="852"/>
                          </a:lnTo>
                          <a:lnTo>
                            <a:pt x="1054" y="858"/>
                          </a:lnTo>
                          <a:lnTo>
                            <a:pt x="1054" y="864"/>
                          </a:lnTo>
                          <a:lnTo>
                            <a:pt x="1054" y="870"/>
                          </a:lnTo>
                          <a:lnTo>
                            <a:pt x="1054" y="876"/>
                          </a:lnTo>
                          <a:lnTo>
                            <a:pt x="1061" y="888"/>
                          </a:lnTo>
                          <a:lnTo>
                            <a:pt x="1061" y="894"/>
                          </a:lnTo>
                          <a:lnTo>
                            <a:pt x="1061" y="900"/>
                          </a:lnTo>
                          <a:lnTo>
                            <a:pt x="1061" y="906"/>
                          </a:lnTo>
                          <a:lnTo>
                            <a:pt x="1061" y="912"/>
                          </a:lnTo>
                          <a:lnTo>
                            <a:pt x="1061" y="918"/>
                          </a:lnTo>
                          <a:lnTo>
                            <a:pt x="1067" y="924"/>
                          </a:lnTo>
                          <a:lnTo>
                            <a:pt x="1067" y="924"/>
                          </a:lnTo>
                          <a:lnTo>
                            <a:pt x="1067" y="930"/>
                          </a:lnTo>
                          <a:lnTo>
                            <a:pt x="1067" y="936"/>
                          </a:lnTo>
                          <a:lnTo>
                            <a:pt x="1067" y="942"/>
                          </a:lnTo>
                          <a:lnTo>
                            <a:pt x="1067" y="948"/>
                          </a:lnTo>
                          <a:lnTo>
                            <a:pt x="1067" y="954"/>
                          </a:lnTo>
                          <a:lnTo>
                            <a:pt x="1073" y="954"/>
                          </a:lnTo>
                          <a:lnTo>
                            <a:pt x="1073" y="960"/>
                          </a:lnTo>
                          <a:lnTo>
                            <a:pt x="1073" y="966"/>
                          </a:lnTo>
                          <a:lnTo>
                            <a:pt x="1073" y="972"/>
                          </a:lnTo>
                          <a:lnTo>
                            <a:pt x="1073" y="972"/>
                          </a:lnTo>
                          <a:lnTo>
                            <a:pt x="1073" y="978"/>
                          </a:lnTo>
                          <a:lnTo>
                            <a:pt x="1079" y="984"/>
                          </a:lnTo>
                          <a:lnTo>
                            <a:pt x="1079" y="984"/>
                          </a:lnTo>
                          <a:lnTo>
                            <a:pt x="1079" y="990"/>
                          </a:lnTo>
                          <a:lnTo>
                            <a:pt x="1079" y="996"/>
                          </a:lnTo>
                          <a:lnTo>
                            <a:pt x="1079" y="1002"/>
                          </a:lnTo>
                          <a:lnTo>
                            <a:pt x="1079" y="1002"/>
                          </a:lnTo>
                          <a:lnTo>
                            <a:pt x="1086" y="1008"/>
                          </a:lnTo>
                          <a:lnTo>
                            <a:pt x="1086" y="1008"/>
                          </a:lnTo>
                          <a:lnTo>
                            <a:pt x="1086" y="1014"/>
                          </a:lnTo>
                          <a:lnTo>
                            <a:pt x="1086" y="1014"/>
                          </a:lnTo>
                          <a:lnTo>
                            <a:pt x="1086" y="1020"/>
                          </a:lnTo>
                          <a:lnTo>
                            <a:pt x="1086" y="1020"/>
                          </a:lnTo>
                          <a:lnTo>
                            <a:pt x="1092" y="1026"/>
                          </a:lnTo>
                          <a:lnTo>
                            <a:pt x="1092" y="1026"/>
                          </a:lnTo>
                          <a:lnTo>
                            <a:pt x="1092" y="1026"/>
                          </a:lnTo>
                          <a:lnTo>
                            <a:pt x="1092" y="1032"/>
                          </a:lnTo>
                          <a:lnTo>
                            <a:pt x="1092" y="1032"/>
                          </a:lnTo>
                          <a:lnTo>
                            <a:pt x="1092" y="1032"/>
                          </a:lnTo>
                          <a:lnTo>
                            <a:pt x="1098" y="1038"/>
                          </a:lnTo>
                          <a:lnTo>
                            <a:pt x="1098" y="1038"/>
                          </a:lnTo>
                          <a:lnTo>
                            <a:pt x="1098" y="1038"/>
                          </a:lnTo>
                          <a:lnTo>
                            <a:pt x="1098" y="1038"/>
                          </a:lnTo>
                          <a:lnTo>
                            <a:pt x="1098" y="1044"/>
                          </a:lnTo>
                          <a:lnTo>
                            <a:pt x="1098" y="1044"/>
                          </a:lnTo>
                          <a:lnTo>
                            <a:pt x="1104" y="1044"/>
                          </a:lnTo>
                          <a:lnTo>
                            <a:pt x="1104" y="1044"/>
                          </a:lnTo>
                          <a:lnTo>
                            <a:pt x="1104" y="1044"/>
                          </a:lnTo>
                          <a:lnTo>
                            <a:pt x="1104" y="1044"/>
                          </a:lnTo>
                          <a:lnTo>
                            <a:pt x="1104" y="1044"/>
                          </a:lnTo>
                          <a:lnTo>
                            <a:pt x="1104" y="1044"/>
                          </a:lnTo>
                          <a:lnTo>
                            <a:pt x="1111" y="1044"/>
                          </a:lnTo>
                          <a:lnTo>
                            <a:pt x="1111" y="1044"/>
                          </a:lnTo>
                          <a:lnTo>
                            <a:pt x="1111" y="1044"/>
                          </a:lnTo>
                          <a:lnTo>
                            <a:pt x="1111" y="1044"/>
                          </a:lnTo>
                          <a:lnTo>
                            <a:pt x="1111" y="1044"/>
                          </a:lnTo>
                          <a:lnTo>
                            <a:pt x="1111" y="1044"/>
                          </a:lnTo>
                          <a:lnTo>
                            <a:pt x="1117" y="1044"/>
                          </a:lnTo>
                          <a:lnTo>
                            <a:pt x="1117" y="1044"/>
                          </a:lnTo>
                          <a:lnTo>
                            <a:pt x="1117" y="1044"/>
                          </a:lnTo>
                          <a:lnTo>
                            <a:pt x="1117" y="1038"/>
                          </a:lnTo>
                          <a:lnTo>
                            <a:pt x="1117" y="1038"/>
                          </a:lnTo>
                          <a:lnTo>
                            <a:pt x="1117" y="1038"/>
                          </a:lnTo>
                          <a:lnTo>
                            <a:pt x="1123" y="1038"/>
                          </a:lnTo>
                          <a:lnTo>
                            <a:pt x="1123" y="1032"/>
                          </a:lnTo>
                          <a:lnTo>
                            <a:pt x="1123" y="1032"/>
                          </a:lnTo>
                          <a:lnTo>
                            <a:pt x="1123" y="1032"/>
                          </a:lnTo>
                          <a:lnTo>
                            <a:pt x="1123" y="1026"/>
                          </a:lnTo>
                          <a:lnTo>
                            <a:pt x="1123" y="1026"/>
                          </a:lnTo>
                          <a:lnTo>
                            <a:pt x="1129" y="1020"/>
                          </a:lnTo>
                          <a:lnTo>
                            <a:pt x="1129" y="1014"/>
                          </a:lnTo>
                          <a:lnTo>
                            <a:pt x="1129" y="1008"/>
                          </a:lnTo>
                          <a:lnTo>
                            <a:pt x="1129" y="1002"/>
                          </a:lnTo>
                          <a:lnTo>
                            <a:pt x="1129" y="990"/>
                          </a:lnTo>
                          <a:lnTo>
                            <a:pt x="1129" y="984"/>
                          </a:lnTo>
                          <a:lnTo>
                            <a:pt x="1136" y="978"/>
                          </a:lnTo>
                          <a:lnTo>
                            <a:pt x="1136" y="972"/>
                          </a:lnTo>
                          <a:lnTo>
                            <a:pt x="1136" y="960"/>
                          </a:lnTo>
                          <a:lnTo>
                            <a:pt x="1136" y="954"/>
                          </a:lnTo>
                          <a:lnTo>
                            <a:pt x="1136" y="942"/>
                          </a:lnTo>
                          <a:lnTo>
                            <a:pt x="1136" y="936"/>
                          </a:lnTo>
                          <a:lnTo>
                            <a:pt x="1142" y="930"/>
                          </a:lnTo>
                          <a:lnTo>
                            <a:pt x="1142" y="930"/>
                          </a:lnTo>
                          <a:lnTo>
                            <a:pt x="1142" y="924"/>
                          </a:lnTo>
                          <a:lnTo>
                            <a:pt x="1142" y="924"/>
                          </a:lnTo>
                          <a:lnTo>
                            <a:pt x="1142" y="924"/>
                          </a:lnTo>
                          <a:lnTo>
                            <a:pt x="1142" y="930"/>
                          </a:lnTo>
                          <a:lnTo>
                            <a:pt x="1148" y="930"/>
                          </a:lnTo>
                          <a:lnTo>
                            <a:pt x="1148" y="936"/>
                          </a:lnTo>
                          <a:lnTo>
                            <a:pt x="1148" y="942"/>
                          </a:lnTo>
                          <a:lnTo>
                            <a:pt x="1148" y="948"/>
                          </a:lnTo>
                          <a:lnTo>
                            <a:pt x="1148" y="960"/>
                          </a:lnTo>
                          <a:lnTo>
                            <a:pt x="1148" y="966"/>
                          </a:lnTo>
                          <a:lnTo>
                            <a:pt x="1154" y="978"/>
                          </a:lnTo>
                          <a:lnTo>
                            <a:pt x="1154" y="990"/>
                          </a:lnTo>
                          <a:lnTo>
                            <a:pt x="1154" y="1002"/>
                          </a:lnTo>
                          <a:lnTo>
                            <a:pt x="1154" y="1008"/>
                          </a:lnTo>
                          <a:lnTo>
                            <a:pt x="1154" y="1014"/>
                          </a:lnTo>
                          <a:lnTo>
                            <a:pt x="1154" y="1020"/>
                          </a:lnTo>
                          <a:lnTo>
                            <a:pt x="1160" y="1026"/>
                          </a:lnTo>
                          <a:lnTo>
                            <a:pt x="1160" y="1026"/>
                          </a:lnTo>
                          <a:lnTo>
                            <a:pt x="1160" y="1032"/>
                          </a:lnTo>
                          <a:lnTo>
                            <a:pt x="1160" y="1038"/>
                          </a:lnTo>
                          <a:lnTo>
                            <a:pt x="1160" y="1038"/>
                          </a:lnTo>
                          <a:lnTo>
                            <a:pt x="1160" y="1044"/>
                          </a:lnTo>
                          <a:lnTo>
                            <a:pt x="1167" y="1044"/>
                          </a:lnTo>
                          <a:lnTo>
                            <a:pt x="1167" y="1050"/>
                          </a:lnTo>
                          <a:lnTo>
                            <a:pt x="1167" y="1050"/>
                          </a:lnTo>
                          <a:lnTo>
                            <a:pt x="1167" y="1050"/>
                          </a:lnTo>
                          <a:lnTo>
                            <a:pt x="1167" y="1050"/>
                          </a:lnTo>
                          <a:lnTo>
                            <a:pt x="1167" y="1050"/>
                          </a:lnTo>
                          <a:lnTo>
                            <a:pt x="1173" y="1050"/>
                          </a:lnTo>
                          <a:lnTo>
                            <a:pt x="1173" y="1050"/>
                          </a:lnTo>
                          <a:lnTo>
                            <a:pt x="1173" y="1050"/>
                          </a:lnTo>
                          <a:lnTo>
                            <a:pt x="1173" y="1050"/>
                          </a:lnTo>
                          <a:lnTo>
                            <a:pt x="1173" y="1050"/>
                          </a:lnTo>
                          <a:lnTo>
                            <a:pt x="1173" y="1050"/>
                          </a:lnTo>
                          <a:lnTo>
                            <a:pt x="1179" y="1050"/>
                          </a:lnTo>
                          <a:lnTo>
                            <a:pt x="1179" y="1050"/>
                          </a:lnTo>
                          <a:lnTo>
                            <a:pt x="1179" y="1044"/>
                          </a:lnTo>
                          <a:lnTo>
                            <a:pt x="1179" y="1044"/>
                          </a:lnTo>
                          <a:lnTo>
                            <a:pt x="1179" y="1044"/>
                          </a:lnTo>
                          <a:lnTo>
                            <a:pt x="1179" y="1038"/>
                          </a:lnTo>
                          <a:lnTo>
                            <a:pt x="1185" y="1038"/>
                          </a:lnTo>
                          <a:lnTo>
                            <a:pt x="1185" y="1038"/>
                          </a:lnTo>
                          <a:lnTo>
                            <a:pt x="1185" y="1032"/>
                          </a:lnTo>
                          <a:lnTo>
                            <a:pt x="1185" y="1026"/>
                          </a:lnTo>
                          <a:lnTo>
                            <a:pt x="1185" y="1020"/>
                          </a:lnTo>
                          <a:lnTo>
                            <a:pt x="1185" y="1020"/>
                          </a:lnTo>
                          <a:lnTo>
                            <a:pt x="1192" y="1014"/>
                          </a:lnTo>
                          <a:lnTo>
                            <a:pt x="1192" y="1008"/>
                          </a:lnTo>
                          <a:lnTo>
                            <a:pt x="1192" y="1002"/>
                          </a:lnTo>
                          <a:lnTo>
                            <a:pt x="1192" y="1002"/>
                          </a:lnTo>
                          <a:lnTo>
                            <a:pt x="1192" y="996"/>
                          </a:lnTo>
                          <a:lnTo>
                            <a:pt x="1192" y="990"/>
                          </a:lnTo>
                          <a:lnTo>
                            <a:pt x="1198" y="984"/>
                          </a:lnTo>
                          <a:lnTo>
                            <a:pt x="1198" y="978"/>
                          </a:lnTo>
                          <a:lnTo>
                            <a:pt x="1198" y="972"/>
                          </a:lnTo>
                          <a:lnTo>
                            <a:pt x="1198" y="966"/>
                          </a:lnTo>
                          <a:lnTo>
                            <a:pt x="1198" y="954"/>
                          </a:lnTo>
                          <a:lnTo>
                            <a:pt x="1198" y="948"/>
                          </a:lnTo>
                          <a:lnTo>
                            <a:pt x="1204" y="942"/>
                          </a:lnTo>
                          <a:lnTo>
                            <a:pt x="1204" y="936"/>
                          </a:lnTo>
                          <a:lnTo>
                            <a:pt x="1204" y="930"/>
                          </a:lnTo>
                          <a:lnTo>
                            <a:pt x="1204" y="924"/>
                          </a:lnTo>
                          <a:lnTo>
                            <a:pt x="1204" y="906"/>
                          </a:lnTo>
                          <a:lnTo>
                            <a:pt x="1204" y="900"/>
                          </a:lnTo>
                          <a:lnTo>
                            <a:pt x="1210" y="894"/>
                          </a:lnTo>
                          <a:lnTo>
                            <a:pt x="1210" y="882"/>
                          </a:lnTo>
                          <a:lnTo>
                            <a:pt x="1210" y="876"/>
                          </a:lnTo>
                          <a:lnTo>
                            <a:pt x="1210" y="864"/>
                          </a:lnTo>
                          <a:lnTo>
                            <a:pt x="1210" y="852"/>
                          </a:lnTo>
                          <a:lnTo>
                            <a:pt x="1210" y="846"/>
                          </a:lnTo>
                          <a:lnTo>
                            <a:pt x="1217" y="834"/>
                          </a:lnTo>
                          <a:lnTo>
                            <a:pt x="1217" y="822"/>
                          </a:lnTo>
                          <a:lnTo>
                            <a:pt x="1217" y="816"/>
                          </a:lnTo>
                          <a:lnTo>
                            <a:pt x="1217" y="804"/>
                          </a:lnTo>
                          <a:lnTo>
                            <a:pt x="1217" y="780"/>
                          </a:lnTo>
                          <a:lnTo>
                            <a:pt x="1217" y="768"/>
                          </a:lnTo>
                          <a:lnTo>
                            <a:pt x="1223" y="756"/>
                          </a:lnTo>
                          <a:lnTo>
                            <a:pt x="1223" y="744"/>
                          </a:lnTo>
                          <a:lnTo>
                            <a:pt x="1223" y="732"/>
                          </a:lnTo>
                          <a:lnTo>
                            <a:pt x="1223" y="720"/>
                          </a:lnTo>
                          <a:lnTo>
                            <a:pt x="1223" y="708"/>
                          </a:lnTo>
                          <a:lnTo>
                            <a:pt x="1223" y="696"/>
                          </a:lnTo>
                          <a:lnTo>
                            <a:pt x="1229" y="678"/>
                          </a:lnTo>
                          <a:lnTo>
                            <a:pt x="1229" y="666"/>
                          </a:lnTo>
                          <a:lnTo>
                            <a:pt x="1229" y="654"/>
                          </a:lnTo>
                          <a:lnTo>
                            <a:pt x="1229" y="636"/>
                          </a:lnTo>
                          <a:lnTo>
                            <a:pt x="1229" y="624"/>
                          </a:lnTo>
                          <a:lnTo>
                            <a:pt x="1229" y="612"/>
                          </a:lnTo>
                          <a:lnTo>
                            <a:pt x="1235" y="588"/>
                          </a:lnTo>
                          <a:lnTo>
                            <a:pt x="1235" y="576"/>
                          </a:lnTo>
                          <a:lnTo>
                            <a:pt x="1235" y="564"/>
                          </a:lnTo>
                          <a:lnTo>
                            <a:pt x="1235" y="546"/>
                          </a:lnTo>
                          <a:lnTo>
                            <a:pt x="1235" y="534"/>
                          </a:lnTo>
                          <a:lnTo>
                            <a:pt x="1235" y="516"/>
                          </a:lnTo>
                          <a:lnTo>
                            <a:pt x="1242" y="498"/>
                          </a:lnTo>
                          <a:lnTo>
                            <a:pt x="1242" y="486"/>
                          </a:lnTo>
                          <a:lnTo>
                            <a:pt x="1242" y="456"/>
                          </a:lnTo>
                          <a:lnTo>
                            <a:pt x="1242" y="450"/>
                          </a:lnTo>
                          <a:lnTo>
                            <a:pt x="1242" y="450"/>
                          </a:lnTo>
                          <a:lnTo>
                            <a:pt x="1242" y="450"/>
                          </a:lnTo>
                          <a:lnTo>
                            <a:pt x="1248" y="450"/>
                          </a:lnTo>
                          <a:lnTo>
                            <a:pt x="1248" y="456"/>
                          </a:lnTo>
                          <a:lnTo>
                            <a:pt x="1248" y="468"/>
                          </a:lnTo>
                          <a:lnTo>
                            <a:pt x="1248" y="480"/>
                          </a:lnTo>
                          <a:lnTo>
                            <a:pt x="1248" y="492"/>
                          </a:lnTo>
                          <a:lnTo>
                            <a:pt x="1248" y="504"/>
                          </a:lnTo>
                          <a:lnTo>
                            <a:pt x="1248" y="516"/>
                          </a:lnTo>
                          <a:lnTo>
                            <a:pt x="1254" y="540"/>
                          </a:lnTo>
                          <a:lnTo>
                            <a:pt x="1254" y="552"/>
                          </a:lnTo>
                          <a:lnTo>
                            <a:pt x="1254" y="558"/>
                          </a:lnTo>
                          <a:lnTo>
                            <a:pt x="1254" y="570"/>
                          </a:lnTo>
                          <a:lnTo>
                            <a:pt x="1254" y="582"/>
                          </a:lnTo>
                          <a:lnTo>
                            <a:pt x="1260" y="600"/>
                          </a:lnTo>
                          <a:lnTo>
                            <a:pt x="1260" y="612"/>
                          </a:lnTo>
                          <a:lnTo>
                            <a:pt x="1260" y="624"/>
                          </a:lnTo>
                          <a:lnTo>
                            <a:pt x="1260" y="630"/>
                          </a:lnTo>
                          <a:lnTo>
                            <a:pt x="1260" y="642"/>
                          </a:lnTo>
                          <a:lnTo>
                            <a:pt x="1260" y="654"/>
                          </a:lnTo>
                          <a:lnTo>
                            <a:pt x="1267" y="666"/>
                          </a:lnTo>
                          <a:lnTo>
                            <a:pt x="1267" y="672"/>
                          </a:lnTo>
                          <a:lnTo>
                            <a:pt x="1267" y="684"/>
                          </a:lnTo>
                          <a:lnTo>
                            <a:pt x="1267" y="696"/>
                          </a:lnTo>
                          <a:lnTo>
                            <a:pt x="1267" y="702"/>
                          </a:lnTo>
                          <a:lnTo>
                            <a:pt x="1267" y="714"/>
                          </a:lnTo>
                          <a:lnTo>
                            <a:pt x="1273" y="726"/>
                          </a:lnTo>
                          <a:lnTo>
                            <a:pt x="1273" y="732"/>
                          </a:lnTo>
                          <a:lnTo>
                            <a:pt x="1273" y="744"/>
                          </a:lnTo>
                          <a:lnTo>
                            <a:pt x="1273" y="750"/>
                          </a:lnTo>
                          <a:lnTo>
                            <a:pt x="1273" y="762"/>
                          </a:lnTo>
                          <a:lnTo>
                            <a:pt x="1273" y="768"/>
                          </a:lnTo>
                          <a:lnTo>
                            <a:pt x="1273" y="780"/>
                          </a:lnTo>
                          <a:lnTo>
                            <a:pt x="1279" y="786"/>
                          </a:lnTo>
                          <a:lnTo>
                            <a:pt x="1279" y="798"/>
                          </a:lnTo>
                          <a:lnTo>
                            <a:pt x="1279" y="804"/>
                          </a:lnTo>
                          <a:lnTo>
                            <a:pt x="1279" y="822"/>
                          </a:lnTo>
                          <a:lnTo>
                            <a:pt x="1279" y="828"/>
                          </a:lnTo>
                          <a:lnTo>
                            <a:pt x="1285" y="834"/>
                          </a:lnTo>
                          <a:lnTo>
                            <a:pt x="1285" y="840"/>
                          </a:lnTo>
                          <a:lnTo>
                            <a:pt x="1285" y="846"/>
                          </a:lnTo>
                          <a:lnTo>
                            <a:pt x="1285" y="858"/>
                          </a:lnTo>
                          <a:lnTo>
                            <a:pt x="1285" y="864"/>
                          </a:lnTo>
                          <a:lnTo>
                            <a:pt x="1285" y="870"/>
                          </a:lnTo>
                          <a:lnTo>
                            <a:pt x="1292" y="876"/>
                          </a:lnTo>
                          <a:lnTo>
                            <a:pt x="1292" y="882"/>
                          </a:lnTo>
                          <a:lnTo>
                            <a:pt x="1292" y="894"/>
                          </a:lnTo>
                          <a:lnTo>
                            <a:pt x="1292" y="906"/>
                          </a:lnTo>
                          <a:lnTo>
                            <a:pt x="1292" y="912"/>
                          </a:lnTo>
                          <a:lnTo>
                            <a:pt x="1292" y="918"/>
                          </a:lnTo>
                          <a:lnTo>
                            <a:pt x="1298" y="924"/>
                          </a:lnTo>
                          <a:lnTo>
                            <a:pt x="1298" y="930"/>
                          </a:lnTo>
                          <a:lnTo>
                            <a:pt x="1298" y="930"/>
                          </a:lnTo>
                          <a:lnTo>
                            <a:pt x="1298" y="936"/>
                          </a:lnTo>
                          <a:lnTo>
                            <a:pt x="1298" y="942"/>
                          </a:lnTo>
                          <a:lnTo>
                            <a:pt x="1298" y="948"/>
                          </a:lnTo>
                          <a:lnTo>
                            <a:pt x="1304" y="954"/>
                          </a:lnTo>
                          <a:lnTo>
                            <a:pt x="1304" y="960"/>
                          </a:lnTo>
                          <a:lnTo>
                            <a:pt x="1304" y="966"/>
                          </a:lnTo>
                          <a:lnTo>
                            <a:pt x="1304" y="972"/>
                          </a:lnTo>
                          <a:lnTo>
                            <a:pt x="1304" y="972"/>
                          </a:lnTo>
                          <a:lnTo>
                            <a:pt x="1304" y="978"/>
                          </a:lnTo>
                          <a:lnTo>
                            <a:pt x="1304" y="984"/>
                          </a:lnTo>
                          <a:lnTo>
                            <a:pt x="1310" y="990"/>
                          </a:lnTo>
                          <a:lnTo>
                            <a:pt x="1310" y="990"/>
                          </a:lnTo>
                          <a:lnTo>
                            <a:pt x="1310" y="996"/>
                          </a:lnTo>
                          <a:lnTo>
                            <a:pt x="1310" y="996"/>
                          </a:lnTo>
                          <a:lnTo>
                            <a:pt x="1310" y="1008"/>
                          </a:lnTo>
                          <a:lnTo>
                            <a:pt x="1316" y="1008"/>
                          </a:lnTo>
                          <a:lnTo>
                            <a:pt x="1316" y="1014"/>
                          </a:lnTo>
                          <a:lnTo>
                            <a:pt x="1316" y="1014"/>
                          </a:lnTo>
                          <a:lnTo>
                            <a:pt x="1316" y="1014"/>
                          </a:lnTo>
                          <a:lnTo>
                            <a:pt x="1316" y="1020"/>
                          </a:lnTo>
                          <a:lnTo>
                            <a:pt x="1316" y="1026"/>
                          </a:lnTo>
                          <a:lnTo>
                            <a:pt x="1323" y="1026"/>
                          </a:lnTo>
                          <a:lnTo>
                            <a:pt x="1323" y="1032"/>
                          </a:lnTo>
                          <a:lnTo>
                            <a:pt x="1323" y="1032"/>
                          </a:lnTo>
                          <a:lnTo>
                            <a:pt x="1323" y="1032"/>
                          </a:lnTo>
                          <a:lnTo>
                            <a:pt x="1323" y="1032"/>
                          </a:lnTo>
                          <a:lnTo>
                            <a:pt x="1323" y="1038"/>
                          </a:lnTo>
                          <a:lnTo>
                            <a:pt x="1323" y="1038"/>
                          </a:lnTo>
                          <a:lnTo>
                            <a:pt x="1329" y="1038"/>
                          </a:lnTo>
                          <a:lnTo>
                            <a:pt x="1329" y="1038"/>
                          </a:lnTo>
                          <a:lnTo>
                            <a:pt x="1329" y="1044"/>
                          </a:lnTo>
                          <a:lnTo>
                            <a:pt x="1329" y="1044"/>
                          </a:lnTo>
                          <a:lnTo>
                            <a:pt x="1329" y="1044"/>
                          </a:lnTo>
                          <a:lnTo>
                            <a:pt x="1335" y="1044"/>
                          </a:lnTo>
                          <a:lnTo>
                            <a:pt x="1335" y="1044"/>
                          </a:lnTo>
                          <a:lnTo>
                            <a:pt x="1335" y="1044"/>
                          </a:lnTo>
                          <a:lnTo>
                            <a:pt x="1335" y="1044"/>
                          </a:lnTo>
                          <a:lnTo>
                            <a:pt x="1335" y="1044"/>
                          </a:lnTo>
                          <a:lnTo>
                            <a:pt x="1335" y="1044"/>
                          </a:lnTo>
                          <a:lnTo>
                            <a:pt x="1341" y="1038"/>
                          </a:lnTo>
                          <a:lnTo>
                            <a:pt x="1341" y="1038"/>
                          </a:lnTo>
                          <a:lnTo>
                            <a:pt x="1341" y="1038"/>
                          </a:lnTo>
                          <a:lnTo>
                            <a:pt x="1341" y="1038"/>
                          </a:lnTo>
                          <a:lnTo>
                            <a:pt x="1341" y="1038"/>
                          </a:lnTo>
                          <a:lnTo>
                            <a:pt x="1341" y="1038"/>
                          </a:lnTo>
                          <a:lnTo>
                            <a:pt x="1341" y="1038"/>
                          </a:lnTo>
                          <a:lnTo>
                            <a:pt x="1348" y="1038"/>
                          </a:lnTo>
                          <a:lnTo>
                            <a:pt x="1348" y="1032"/>
                          </a:lnTo>
                          <a:lnTo>
                            <a:pt x="1348" y="1032"/>
                          </a:lnTo>
                          <a:lnTo>
                            <a:pt x="1348" y="1032"/>
                          </a:lnTo>
                          <a:lnTo>
                            <a:pt x="1348" y="1026"/>
                          </a:lnTo>
                          <a:lnTo>
                            <a:pt x="1354" y="1026"/>
                          </a:lnTo>
                          <a:lnTo>
                            <a:pt x="1354" y="1026"/>
                          </a:lnTo>
                          <a:lnTo>
                            <a:pt x="1354" y="1026"/>
                          </a:lnTo>
                          <a:lnTo>
                            <a:pt x="1354" y="1020"/>
                          </a:lnTo>
                          <a:lnTo>
                            <a:pt x="1354" y="1020"/>
                          </a:lnTo>
                          <a:lnTo>
                            <a:pt x="1354" y="1014"/>
                          </a:lnTo>
                          <a:lnTo>
                            <a:pt x="1360" y="1014"/>
                          </a:lnTo>
                          <a:lnTo>
                            <a:pt x="1360" y="1014"/>
                          </a:lnTo>
                          <a:lnTo>
                            <a:pt x="1360" y="1008"/>
                          </a:lnTo>
                          <a:lnTo>
                            <a:pt x="1360" y="1008"/>
                          </a:lnTo>
                          <a:lnTo>
                            <a:pt x="1360" y="1002"/>
                          </a:lnTo>
                          <a:lnTo>
                            <a:pt x="1360" y="1002"/>
                          </a:lnTo>
                          <a:lnTo>
                            <a:pt x="1360" y="1002"/>
                          </a:lnTo>
                          <a:lnTo>
                            <a:pt x="1366" y="996"/>
                          </a:lnTo>
                          <a:lnTo>
                            <a:pt x="1366" y="996"/>
                          </a:lnTo>
                          <a:lnTo>
                            <a:pt x="1366" y="990"/>
                          </a:lnTo>
                          <a:lnTo>
                            <a:pt x="1366" y="984"/>
                          </a:lnTo>
                          <a:lnTo>
                            <a:pt x="1366" y="984"/>
                          </a:lnTo>
                          <a:lnTo>
                            <a:pt x="1366" y="978"/>
                          </a:lnTo>
                          <a:lnTo>
                            <a:pt x="1373" y="978"/>
                          </a:lnTo>
                          <a:lnTo>
                            <a:pt x="1373" y="972"/>
                          </a:lnTo>
                          <a:lnTo>
                            <a:pt x="1373" y="966"/>
                          </a:lnTo>
                          <a:lnTo>
                            <a:pt x="1373" y="966"/>
                          </a:lnTo>
                          <a:lnTo>
                            <a:pt x="1373" y="960"/>
                          </a:lnTo>
                          <a:lnTo>
                            <a:pt x="1373" y="954"/>
                          </a:lnTo>
                          <a:lnTo>
                            <a:pt x="1379" y="954"/>
                          </a:lnTo>
                          <a:lnTo>
                            <a:pt x="1379" y="948"/>
                          </a:lnTo>
                          <a:lnTo>
                            <a:pt x="1379" y="942"/>
                          </a:lnTo>
                          <a:lnTo>
                            <a:pt x="1379" y="936"/>
                          </a:lnTo>
                          <a:lnTo>
                            <a:pt x="1379" y="936"/>
                          </a:lnTo>
                          <a:lnTo>
                            <a:pt x="1385" y="924"/>
                          </a:lnTo>
                          <a:lnTo>
                            <a:pt x="1385" y="918"/>
                          </a:lnTo>
                          <a:lnTo>
                            <a:pt x="1385" y="912"/>
                          </a:lnTo>
                          <a:lnTo>
                            <a:pt x="1385" y="912"/>
                          </a:lnTo>
                          <a:lnTo>
                            <a:pt x="1385" y="906"/>
                          </a:lnTo>
                          <a:lnTo>
                            <a:pt x="1385" y="900"/>
                          </a:lnTo>
                          <a:lnTo>
                            <a:pt x="1391" y="894"/>
                          </a:lnTo>
                          <a:lnTo>
                            <a:pt x="1391" y="888"/>
                          </a:lnTo>
                          <a:lnTo>
                            <a:pt x="1391" y="882"/>
                          </a:lnTo>
                          <a:lnTo>
                            <a:pt x="1391" y="876"/>
                          </a:lnTo>
                          <a:lnTo>
                            <a:pt x="1391" y="870"/>
                          </a:lnTo>
                          <a:lnTo>
                            <a:pt x="1391" y="864"/>
                          </a:lnTo>
                          <a:lnTo>
                            <a:pt x="1391" y="858"/>
                          </a:lnTo>
                          <a:lnTo>
                            <a:pt x="1398" y="852"/>
                          </a:lnTo>
                          <a:lnTo>
                            <a:pt x="1398" y="846"/>
                          </a:lnTo>
                          <a:lnTo>
                            <a:pt x="1398" y="840"/>
                          </a:lnTo>
                          <a:lnTo>
                            <a:pt x="1398" y="834"/>
                          </a:lnTo>
                          <a:lnTo>
                            <a:pt x="1398" y="828"/>
                          </a:lnTo>
                          <a:lnTo>
                            <a:pt x="1398" y="822"/>
                          </a:lnTo>
                          <a:lnTo>
                            <a:pt x="1404" y="816"/>
                          </a:lnTo>
                          <a:lnTo>
                            <a:pt x="1404" y="810"/>
                          </a:lnTo>
                          <a:lnTo>
                            <a:pt x="1404" y="804"/>
                          </a:lnTo>
                          <a:lnTo>
                            <a:pt x="1404" y="798"/>
                          </a:lnTo>
                          <a:lnTo>
                            <a:pt x="1404" y="780"/>
                          </a:lnTo>
                          <a:lnTo>
                            <a:pt x="1410" y="774"/>
                          </a:lnTo>
                          <a:lnTo>
                            <a:pt x="1410" y="768"/>
                          </a:lnTo>
                          <a:lnTo>
                            <a:pt x="1410" y="768"/>
                          </a:lnTo>
                          <a:lnTo>
                            <a:pt x="1410" y="768"/>
                          </a:lnTo>
                          <a:lnTo>
                            <a:pt x="1410" y="768"/>
                          </a:lnTo>
                          <a:lnTo>
                            <a:pt x="1410" y="768"/>
                          </a:lnTo>
                          <a:lnTo>
                            <a:pt x="1410" y="774"/>
                          </a:lnTo>
                          <a:lnTo>
                            <a:pt x="1416" y="780"/>
                          </a:lnTo>
                          <a:lnTo>
                            <a:pt x="1416" y="780"/>
                          </a:lnTo>
                          <a:lnTo>
                            <a:pt x="1416" y="786"/>
                          </a:lnTo>
                          <a:lnTo>
                            <a:pt x="1416" y="792"/>
                          </a:lnTo>
                          <a:lnTo>
                            <a:pt x="1416" y="804"/>
                          </a:lnTo>
                          <a:lnTo>
                            <a:pt x="1423" y="810"/>
                          </a:lnTo>
                          <a:lnTo>
                            <a:pt x="1423" y="816"/>
                          </a:lnTo>
                          <a:lnTo>
                            <a:pt x="1423" y="822"/>
                          </a:lnTo>
                          <a:lnTo>
                            <a:pt x="1423" y="822"/>
                          </a:lnTo>
                          <a:lnTo>
                            <a:pt x="1423" y="834"/>
                          </a:lnTo>
                          <a:lnTo>
                            <a:pt x="1423" y="840"/>
                          </a:lnTo>
                          <a:lnTo>
                            <a:pt x="1429" y="846"/>
                          </a:lnTo>
                          <a:lnTo>
                            <a:pt x="1429" y="846"/>
                          </a:lnTo>
                          <a:lnTo>
                            <a:pt x="1429" y="852"/>
                          </a:lnTo>
                          <a:lnTo>
                            <a:pt x="1429" y="858"/>
                          </a:lnTo>
                          <a:lnTo>
                            <a:pt x="1429" y="864"/>
                          </a:lnTo>
                          <a:lnTo>
                            <a:pt x="1429" y="870"/>
                          </a:lnTo>
                          <a:lnTo>
                            <a:pt x="1429" y="876"/>
                          </a:lnTo>
                          <a:lnTo>
                            <a:pt x="1435" y="876"/>
                          </a:lnTo>
                          <a:lnTo>
                            <a:pt x="1435" y="882"/>
                          </a:lnTo>
                          <a:lnTo>
                            <a:pt x="1435" y="888"/>
                          </a:lnTo>
                          <a:lnTo>
                            <a:pt x="1435" y="894"/>
                          </a:lnTo>
                          <a:lnTo>
                            <a:pt x="1435" y="894"/>
                          </a:lnTo>
                          <a:lnTo>
                            <a:pt x="1435" y="900"/>
                          </a:lnTo>
                          <a:lnTo>
                            <a:pt x="1441" y="906"/>
                          </a:lnTo>
                          <a:lnTo>
                            <a:pt x="1441" y="906"/>
                          </a:lnTo>
                          <a:lnTo>
                            <a:pt x="1441" y="912"/>
                          </a:lnTo>
                          <a:lnTo>
                            <a:pt x="1441" y="918"/>
                          </a:lnTo>
                          <a:lnTo>
                            <a:pt x="1441" y="924"/>
                          </a:lnTo>
                          <a:lnTo>
                            <a:pt x="1448" y="930"/>
                          </a:lnTo>
                          <a:lnTo>
                            <a:pt x="1448" y="936"/>
                          </a:lnTo>
                          <a:lnTo>
                            <a:pt x="1448" y="936"/>
                          </a:lnTo>
                          <a:lnTo>
                            <a:pt x="1448" y="942"/>
                          </a:lnTo>
                          <a:lnTo>
                            <a:pt x="1448" y="942"/>
                          </a:lnTo>
                          <a:lnTo>
                            <a:pt x="1448" y="948"/>
                          </a:lnTo>
                          <a:lnTo>
                            <a:pt x="1448" y="948"/>
                          </a:lnTo>
                          <a:lnTo>
                            <a:pt x="1454" y="954"/>
                          </a:lnTo>
                          <a:lnTo>
                            <a:pt x="1454" y="960"/>
                          </a:lnTo>
                          <a:lnTo>
                            <a:pt x="1454" y="960"/>
                          </a:lnTo>
                          <a:lnTo>
                            <a:pt x="1454" y="966"/>
                          </a:lnTo>
                          <a:lnTo>
                            <a:pt x="1454" y="966"/>
                          </a:lnTo>
                          <a:lnTo>
                            <a:pt x="1460" y="972"/>
                          </a:lnTo>
                          <a:lnTo>
                            <a:pt x="1460" y="972"/>
                          </a:lnTo>
                          <a:lnTo>
                            <a:pt x="1460" y="978"/>
                          </a:lnTo>
                          <a:lnTo>
                            <a:pt x="1460" y="978"/>
                          </a:lnTo>
                          <a:lnTo>
                            <a:pt x="1460" y="984"/>
                          </a:lnTo>
                          <a:lnTo>
                            <a:pt x="1460" y="984"/>
                          </a:lnTo>
                          <a:lnTo>
                            <a:pt x="1460" y="990"/>
                          </a:lnTo>
                          <a:lnTo>
                            <a:pt x="1466" y="990"/>
                          </a:lnTo>
                          <a:lnTo>
                            <a:pt x="1466" y="996"/>
                          </a:lnTo>
                          <a:lnTo>
                            <a:pt x="1466" y="996"/>
                          </a:lnTo>
                          <a:lnTo>
                            <a:pt x="1466" y="996"/>
                          </a:lnTo>
                          <a:lnTo>
                            <a:pt x="1466" y="1002"/>
                          </a:lnTo>
                          <a:lnTo>
                            <a:pt x="1466" y="1002"/>
                          </a:lnTo>
                          <a:lnTo>
                            <a:pt x="1472" y="1002"/>
                          </a:lnTo>
                          <a:lnTo>
                            <a:pt x="1472" y="1008"/>
                          </a:lnTo>
                          <a:lnTo>
                            <a:pt x="1472" y="1008"/>
                          </a:lnTo>
                          <a:lnTo>
                            <a:pt x="1472" y="1008"/>
                          </a:lnTo>
                          <a:lnTo>
                            <a:pt x="1472" y="1014"/>
                          </a:lnTo>
                          <a:lnTo>
                            <a:pt x="1472" y="1014"/>
                          </a:lnTo>
                          <a:lnTo>
                            <a:pt x="1479" y="1020"/>
                          </a:lnTo>
                          <a:lnTo>
                            <a:pt x="1479" y="1020"/>
                          </a:lnTo>
                          <a:lnTo>
                            <a:pt x="1479" y="1020"/>
                          </a:lnTo>
                          <a:lnTo>
                            <a:pt x="1479" y="1020"/>
                          </a:lnTo>
                          <a:lnTo>
                            <a:pt x="1479" y="1026"/>
                          </a:lnTo>
                          <a:lnTo>
                            <a:pt x="1479" y="1026"/>
                          </a:lnTo>
                          <a:lnTo>
                            <a:pt x="1485" y="1026"/>
                          </a:lnTo>
                          <a:lnTo>
                            <a:pt x="1485" y="1026"/>
                          </a:lnTo>
                          <a:lnTo>
                            <a:pt x="1485" y="1026"/>
                          </a:lnTo>
                          <a:lnTo>
                            <a:pt x="1485" y="1032"/>
                          </a:lnTo>
                          <a:lnTo>
                            <a:pt x="1485" y="1032"/>
                          </a:lnTo>
                          <a:lnTo>
                            <a:pt x="1485" y="1032"/>
                          </a:lnTo>
                          <a:lnTo>
                            <a:pt x="1491" y="1032"/>
                          </a:lnTo>
                          <a:lnTo>
                            <a:pt x="1491" y="1032"/>
                          </a:lnTo>
                          <a:lnTo>
                            <a:pt x="1491" y="1032"/>
                          </a:lnTo>
                          <a:lnTo>
                            <a:pt x="1491" y="1032"/>
                          </a:lnTo>
                          <a:lnTo>
                            <a:pt x="1491" y="1032"/>
                          </a:lnTo>
                          <a:lnTo>
                            <a:pt x="1491" y="1032"/>
                          </a:lnTo>
                          <a:lnTo>
                            <a:pt x="1497" y="1032"/>
                          </a:lnTo>
                          <a:lnTo>
                            <a:pt x="1497" y="1032"/>
                          </a:lnTo>
                          <a:lnTo>
                            <a:pt x="1497" y="1032"/>
                          </a:lnTo>
                          <a:lnTo>
                            <a:pt x="1497" y="1032"/>
                          </a:lnTo>
                          <a:lnTo>
                            <a:pt x="1497" y="1032"/>
                          </a:lnTo>
                          <a:lnTo>
                            <a:pt x="1497" y="1026"/>
                          </a:lnTo>
                          <a:lnTo>
                            <a:pt x="1504" y="1026"/>
                          </a:lnTo>
                          <a:lnTo>
                            <a:pt x="1504" y="1026"/>
                          </a:lnTo>
                          <a:lnTo>
                            <a:pt x="1504" y="1026"/>
                          </a:lnTo>
                          <a:lnTo>
                            <a:pt x="1504" y="1026"/>
                          </a:lnTo>
                          <a:lnTo>
                            <a:pt x="1504" y="1020"/>
                          </a:lnTo>
                          <a:lnTo>
                            <a:pt x="1504" y="1020"/>
                          </a:lnTo>
                          <a:lnTo>
                            <a:pt x="1510" y="1020"/>
                          </a:lnTo>
                          <a:lnTo>
                            <a:pt x="1510" y="1020"/>
                          </a:lnTo>
                          <a:lnTo>
                            <a:pt x="1510" y="1014"/>
                          </a:lnTo>
                          <a:lnTo>
                            <a:pt x="1510" y="1014"/>
                          </a:lnTo>
                          <a:lnTo>
                            <a:pt x="1510" y="1014"/>
                          </a:lnTo>
                          <a:lnTo>
                            <a:pt x="1510" y="1008"/>
                          </a:lnTo>
                          <a:lnTo>
                            <a:pt x="1516" y="1008"/>
                          </a:lnTo>
                          <a:lnTo>
                            <a:pt x="1516" y="1002"/>
                          </a:lnTo>
                          <a:lnTo>
                            <a:pt x="1516" y="1002"/>
                          </a:lnTo>
                          <a:lnTo>
                            <a:pt x="1516" y="996"/>
                          </a:lnTo>
                          <a:lnTo>
                            <a:pt x="1516" y="996"/>
                          </a:lnTo>
                          <a:lnTo>
                            <a:pt x="1516" y="996"/>
                          </a:lnTo>
                          <a:lnTo>
                            <a:pt x="1522" y="990"/>
                          </a:lnTo>
                          <a:lnTo>
                            <a:pt x="1522" y="990"/>
                          </a:lnTo>
                          <a:lnTo>
                            <a:pt x="1522" y="984"/>
                          </a:lnTo>
                          <a:lnTo>
                            <a:pt x="1522" y="984"/>
                          </a:lnTo>
                          <a:lnTo>
                            <a:pt x="1522" y="978"/>
                          </a:lnTo>
                          <a:lnTo>
                            <a:pt x="1522" y="978"/>
                          </a:lnTo>
                          <a:lnTo>
                            <a:pt x="1529" y="972"/>
                          </a:lnTo>
                          <a:lnTo>
                            <a:pt x="1529" y="972"/>
                          </a:lnTo>
                          <a:lnTo>
                            <a:pt x="1529" y="966"/>
                          </a:lnTo>
                          <a:lnTo>
                            <a:pt x="1529" y="966"/>
                          </a:lnTo>
                          <a:lnTo>
                            <a:pt x="1529" y="960"/>
                          </a:lnTo>
                          <a:lnTo>
                            <a:pt x="1529" y="960"/>
                          </a:lnTo>
                          <a:lnTo>
                            <a:pt x="1535" y="954"/>
                          </a:lnTo>
                          <a:lnTo>
                            <a:pt x="1535" y="948"/>
                          </a:lnTo>
                          <a:lnTo>
                            <a:pt x="1535" y="948"/>
                          </a:lnTo>
                          <a:lnTo>
                            <a:pt x="1535" y="942"/>
                          </a:lnTo>
                          <a:lnTo>
                            <a:pt x="1535" y="942"/>
                          </a:lnTo>
                          <a:lnTo>
                            <a:pt x="1535" y="936"/>
                          </a:lnTo>
                          <a:lnTo>
                            <a:pt x="1541" y="930"/>
                          </a:lnTo>
                          <a:lnTo>
                            <a:pt x="1541" y="924"/>
                          </a:lnTo>
                          <a:lnTo>
                            <a:pt x="1541" y="924"/>
                          </a:lnTo>
                          <a:lnTo>
                            <a:pt x="1541" y="918"/>
                          </a:lnTo>
                          <a:lnTo>
                            <a:pt x="1541" y="912"/>
                          </a:lnTo>
                          <a:lnTo>
                            <a:pt x="1541" y="912"/>
                          </a:lnTo>
                          <a:lnTo>
                            <a:pt x="1547" y="906"/>
                          </a:lnTo>
                          <a:lnTo>
                            <a:pt x="1547" y="894"/>
                          </a:lnTo>
                          <a:lnTo>
                            <a:pt x="1547" y="894"/>
                          </a:lnTo>
                          <a:lnTo>
                            <a:pt x="1547" y="888"/>
                          </a:lnTo>
                          <a:lnTo>
                            <a:pt x="1547" y="882"/>
                          </a:lnTo>
                          <a:lnTo>
                            <a:pt x="1547" y="876"/>
                          </a:lnTo>
                          <a:lnTo>
                            <a:pt x="1554" y="870"/>
                          </a:lnTo>
                          <a:lnTo>
                            <a:pt x="1554" y="870"/>
                          </a:lnTo>
                          <a:lnTo>
                            <a:pt x="1554" y="864"/>
                          </a:lnTo>
                          <a:lnTo>
                            <a:pt x="1554" y="858"/>
                          </a:lnTo>
                          <a:lnTo>
                            <a:pt x="1554" y="852"/>
                          </a:lnTo>
                          <a:lnTo>
                            <a:pt x="1554" y="846"/>
                          </a:lnTo>
                          <a:lnTo>
                            <a:pt x="1560" y="840"/>
                          </a:lnTo>
                          <a:lnTo>
                            <a:pt x="1560" y="834"/>
                          </a:lnTo>
                          <a:lnTo>
                            <a:pt x="1560" y="834"/>
                          </a:lnTo>
                          <a:lnTo>
                            <a:pt x="1560" y="828"/>
                          </a:lnTo>
                          <a:lnTo>
                            <a:pt x="1560" y="822"/>
                          </a:lnTo>
                          <a:lnTo>
                            <a:pt x="1560" y="816"/>
                          </a:lnTo>
                          <a:lnTo>
                            <a:pt x="1566" y="810"/>
                          </a:lnTo>
                          <a:lnTo>
                            <a:pt x="1566" y="804"/>
                          </a:lnTo>
                          <a:lnTo>
                            <a:pt x="1566" y="792"/>
                          </a:lnTo>
                          <a:lnTo>
                            <a:pt x="1566" y="792"/>
                          </a:lnTo>
                          <a:lnTo>
                            <a:pt x="1566" y="786"/>
                          </a:lnTo>
                          <a:lnTo>
                            <a:pt x="1566" y="780"/>
                          </a:lnTo>
                          <a:lnTo>
                            <a:pt x="1572" y="774"/>
                          </a:lnTo>
                          <a:lnTo>
                            <a:pt x="1572" y="768"/>
                          </a:lnTo>
                          <a:lnTo>
                            <a:pt x="1572" y="756"/>
                          </a:lnTo>
                          <a:lnTo>
                            <a:pt x="1572" y="750"/>
                          </a:lnTo>
                          <a:lnTo>
                            <a:pt x="1572" y="744"/>
                          </a:lnTo>
                          <a:lnTo>
                            <a:pt x="1572" y="738"/>
                          </a:lnTo>
                          <a:lnTo>
                            <a:pt x="1579" y="738"/>
                          </a:lnTo>
                          <a:lnTo>
                            <a:pt x="1579" y="738"/>
                          </a:lnTo>
                          <a:lnTo>
                            <a:pt x="1579" y="738"/>
                          </a:lnTo>
                          <a:lnTo>
                            <a:pt x="1579" y="738"/>
                          </a:lnTo>
                          <a:lnTo>
                            <a:pt x="1579" y="744"/>
                          </a:lnTo>
                          <a:lnTo>
                            <a:pt x="1579" y="750"/>
                          </a:lnTo>
                          <a:lnTo>
                            <a:pt x="1585" y="756"/>
                          </a:lnTo>
                          <a:lnTo>
                            <a:pt x="1585" y="768"/>
                          </a:lnTo>
                          <a:lnTo>
                            <a:pt x="1585" y="774"/>
                          </a:lnTo>
                          <a:lnTo>
                            <a:pt x="1585" y="780"/>
                          </a:lnTo>
                          <a:lnTo>
                            <a:pt x="1585" y="786"/>
                          </a:lnTo>
                          <a:lnTo>
                            <a:pt x="1585" y="792"/>
                          </a:lnTo>
                          <a:lnTo>
                            <a:pt x="1591" y="798"/>
                          </a:lnTo>
                          <a:lnTo>
                            <a:pt x="1591" y="804"/>
                          </a:lnTo>
                          <a:lnTo>
                            <a:pt x="1591" y="810"/>
                          </a:lnTo>
                          <a:lnTo>
                            <a:pt x="1591" y="816"/>
                          </a:lnTo>
                          <a:lnTo>
                            <a:pt x="1591" y="822"/>
                          </a:lnTo>
                          <a:lnTo>
                            <a:pt x="1591" y="828"/>
                          </a:lnTo>
                          <a:lnTo>
                            <a:pt x="1597" y="834"/>
                          </a:lnTo>
                          <a:lnTo>
                            <a:pt x="1597" y="840"/>
                          </a:lnTo>
                          <a:lnTo>
                            <a:pt x="1597" y="846"/>
                          </a:lnTo>
                          <a:lnTo>
                            <a:pt x="1597" y="852"/>
                          </a:lnTo>
                          <a:lnTo>
                            <a:pt x="1597" y="858"/>
                          </a:lnTo>
                          <a:lnTo>
                            <a:pt x="1597" y="858"/>
                          </a:lnTo>
                          <a:lnTo>
                            <a:pt x="1603" y="864"/>
                          </a:lnTo>
                          <a:lnTo>
                            <a:pt x="1603" y="870"/>
                          </a:lnTo>
                          <a:lnTo>
                            <a:pt x="1603" y="876"/>
                          </a:lnTo>
                          <a:lnTo>
                            <a:pt x="1603" y="882"/>
                          </a:lnTo>
                          <a:lnTo>
                            <a:pt x="1603" y="888"/>
                          </a:lnTo>
                          <a:lnTo>
                            <a:pt x="1603" y="888"/>
                          </a:lnTo>
                          <a:lnTo>
                            <a:pt x="1603" y="894"/>
                          </a:lnTo>
                          <a:lnTo>
                            <a:pt x="1610" y="906"/>
                          </a:lnTo>
                          <a:lnTo>
                            <a:pt x="1610" y="912"/>
                          </a:lnTo>
                          <a:lnTo>
                            <a:pt x="1610" y="912"/>
                          </a:lnTo>
                          <a:lnTo>
                            <a:pt x="1610" y="918"/>
                          </a:lnTo>
                          <a:lnTo>
                            <a:pt x="1610" y="924"/>
                          </a:lnTo>
                          <a:lnTo>
                            <a:pt x="1616" y="924"/>
                          </a:lnTo>
                          <a:lnTo>
                            <a:pt x="1616" y="930"/>
                          </a:lnTo>
                          <a:lnTo>
                            <a:pt x="1616" y="936"/>
                          </a:lnTo>
                          <a:lnTo>
                            <a:pt x="1616" y="936"/>
                          </a:lnTo>
                          <a:lnTo>
                            <a:pt x="1616" y="942"/>
                          </a:lnTo>
                          <a:lnTo>
                            <a:pt x="1616" y="948"/>
                          </a:lnTo>
                          <a:lnTo>
                            <a:pt x="1622" y="948"/>
                          </a:lnTo>
                          <a:lnTo>
                            <a:pt x="1622" y="954"/>
                          </a:lnTo>
                          <a:lnTo>
                            <a:pt x="1622" y="954"/>
                          </a:lnTo>
                          <a:lnTo>
                            <a:pt x="1622" y="960"/>
                          </a:lnTo>
                          <a:lnTo>
                            <a:pt x="1622" y="966"/>
                          </a:lnTo>
                          <a:lnTo>
                            <a:pt x="1622" y="966"/>
                          </a:lnTo>
                          <a:lnTo>
                            <a:pt x="1628" y="972"/>
                          </a:lnTo>
                          <a:lnTo>
                            <a:pt x="1628" y="978"/>
                          </a:lnTo>
                          <a:lnTo>
                            <a:pt x="1628" y="978"/>
                          </a:lnTo>
                          <a:lnTo>
                            <a:pt x="1628" y="984"/>
                          </a:lnTo>
                          <a:lnTo>
                            <a:pt x="1628" y="984"/>
                          </a:lnTo>
                          <a:lnTo>
                            <a:pt x="1628" y="984"/>
                          </a:lnTo>
                          <a:lnTo>
                            <a:pt x="1635" y="990"/>
                          </a:lnTo>
                          <a:lnTo>
                            <a:pt x="1635" y="990"/>
                          </a:lnTo>
                          <a:lnTo>
                            <a:pt x="1635" y="996"/>
                          </a:lnTo>
                          <a:lnTo>
                            <a:pt x="1635" y="996"/>
                          </a:lnTo>
                          <a:lnTo>
                            <a:pt x="1635" y="1002"/>
                          </a:lnTo>
                          <a:lnTo>
                            <a:pt x="1635" y="1002"/>
                          </a:lnTo>
                          <a:lnTo>
                            <a:pt x="1635" y="1002"/>
                          </a:lnTo>
                          <a:lnTo>
                            <a:pt x="1641" y="1008"/>
                          </a:lnTo>
                          <a:lnTo>
                            <a:pt x="1641" y="1008"/>
                          </a:lnTo>
                          <a:lnTo>
                            <a:pt x="1641" y="1014"/>
                          </a:lnTo>
                          <a:lnTo>
                            <a:pt x="1641" y="1014"/>
                          </a:lnTo>
                          <a:lnTo>
                            <a:pt x="1641" y="1014"/>
                          </a:lnTo>
                          <a:lnTo>
                            <a:pt x="1647" y="1020"/>
                          </a:lnTo>
                          <a:lnTo>
                            <a:pt x="1647" y="1020"/>
                          </a:lnTo>
                          <a:lnTo>
                            <a:pt x="1647" y="1020"/>
                          </a:lnTo>
                          <a:lnTo>
                            <a:pt x="1647" y="1026"/>
                          </a:lnTo>
                          <a:lnTo>
                            <a:pt x="1647" y="1026"/>
                          </a:lnTo>
                          <a:lnTo>
                            <a:pt x="1647" y="1026"/>
                          </a:lnTo>
                          <a:lnTo>
                            <a:pt x="1653" y="1026"/>
                          </a:lnTo>
                          <a:lnTo>
                            <a:pt x="1653" y="1026"/>
                          </a:lnTo>
                          <a:lnTo>
                            <a:pt x="1653" y="1032"/>
                          </a:lnTo>
                          <a:lnTo>
                            <a:pt x="1653" y="1032"/>
                          </a:lnTo>
                          <a:lnTo>
                            <a:pt x="1653" y="1032"/>
                          </a:lnTo>
                          <a:lnTo>
                            <a:pt x="1653" y="1032"/>
                          </a:lnTo>
                          <a:lnTo>
                            <a:pt x="1660" y="1032"/>
                          </a:lnTo>
                          <a:lnTo>
                            <a:pt x="1660" y="1032"/>
                          </a:lnTo>
                          <a:lnTo>
                            <a:pt x="1660" y="1038"/>
                          </a:lnTo>
                          <a:lnTo>
                            <a:pt x="1660" y="1038"/>
                          </a:lnTo>
                          <a:lnTo>
                            <a:pt x="1660" y="1038"/>
                          </a:lnTo>
                          <a:lnTo>
                            <a:pt x="1660" y="1038"/>
                          </a:lnTo>
                          <a:lnTo>
                            <a:pt x="1666" y="1038"/>
                          </a:lnTo>
                          <a:lnTo>
                            <a:pt x="1666" y="1038"/>
                          </a:lnTo>
                          <a:lnTo>
                            <a:pt x="1666" y="1038"/>
                          </a:lnTo>
                          <a:lnTo>
                            <a:pt x="1666" y="1032"/>
                          </a:lnTo>
                          <a:lnTo>
                            <a:pt x="1666" y="1032"/>
                          </a:lnTo>
                          <a:lnTo>
                            <a:pt x="1666" y="1032"/>
                          </a:lnTo>
                          <a:lnTo>
                            <a:pt x="1672" y="1032"/>
                          </a:lnTo>
                          <a:lnTo>
                            <a:pt x="1672" y="1026"/>
                          </a:lnTo>
                          <a:lnTo>
                            <a:pt x="1672" y="1026"/>
                          </a:lnTo>
                          <a:lnTo>
                            <a:pt x="1672" y="1026"/>
                          </a:lnTo>
                          <a:lnTo>
                            <a:pt x="1672" y="1020"/>
                          </a:lnTo>
                          <a:lnTo>
                            <a:pt x="1672" y="1020"/>
                          </a:lnTo>
                          <a:lnTo>
                            <a:pt x="1678" y="1014"/>
                          </a:lnTo>
                          <a:lnTo>
                            <a:pt x="1678" y="1014"/>
                          </a:lnTo>
                          <a:lnTo>
                            <a:pt x="1678" y="1008"/>
                          </a:lnTo>
                          <a:lnTo>
                            <a:pt x="1678" y="1008"/>
                          </a:lnTo>
                          <a:lnTo>
                            <a:pt x="1678" y="1002"/>
                          </a:lnTo>
                          <a:lnTo>
                            <a:pt x="1678" y="1002"/>
                          </a:lnTo>
                          <a:lnTo>
                            <a:pt x="1685" y="996"/>
                          </a:lnTo>
                          <a:lnTo>
                            <a:pt x="1685" y="996"/>
                          </a:lnTo>
                          <a:lnTo>
                            <a:pt x="1685" y="990"/>
                          </a:lnTo>
                          <a:lnTo>
                            <a:pt x="1685" y="984"/>
                          </a:lnTo>
                          <a:lnTo>
                            <a:pt x="1685" y="984"/>
                          </a:lnTo>
                          <a:lnTo>
                            <a:pt x="1685" y="978"/>
                          </a:lnTo>
                          <a:lnTo>
                            <a:pt x="1691" y="972"/>
                          </a:lnTo>
                          <a:lnTo>
                            <a:pt x="1691" y="972"/>
                          </a:lnTo>
                          <a:lnTo>
                            <a:pt x="1691" y="966"/>
                          </a:lnTo>
                          <a:lnTo>
                            <a:pt x="1691" y="966"/>
                          </a:lnTo>
                          <a:lnTo>
                            <a:pt x="1691" y="960"/>
                          </a:lnTo>
                          <a:lnTo>
                            <a:pt x="1691" y="960"/>
                          </a:lnTo>
                          <a:lnTo>
                            <a:pt x="1697" y="954"/>
                          </a:lnTo>
                          <a:lnTo>
                            <a:pt x="1697" y="954"/>
                          </a:lnTo>
                          <a:lnTo>
                            <a:pt x="1697" y="954"/>
                          </a:lnTo>
                          <a:lnTo>
                            <a:pt x="1697" y="954"/>
                          </a:lnTo>
                          <a:lnTo>
                            <a:pt x="1697" y="954"/>
                          </a:lnTo>
                          <a:lnTo>
                            <a:pt x="1697" y="954"/>
                          </a:lnTo>
                          <a:lnTo>
                            <a:pt x="1703" y="954"/>
                          </a:lnTo>
                          <a:lnTo>
                            <a:pt x="1703" y="954"/>
                          </a:lnTo>
                          <a:lnTo>
                            <a:pt x="1703" y="954"/>
                          </a:lnTo>
                          <a:lnTo>
                            <a:pt x="1703" y="954"/>
                          </a:lnTo>
                          <a:lnTo>
                            <a:pt x="1703" y="948"/>
                          </a:lnTo>
                          <a:lnTo>
                            <a:pt x="1703" y="948"/>
                          </a:lnTo>
                          <a:lnTo>
                            <a:pt x="1710" y="948"/>
                          </a:lnTo>
                          <a:lnTo>
                            <a:pt x="1710" y="948"/>
                          </a:lnTo>
                          <a:lnTo>
                            <a:pt x="1710" y="948"/>
                          </a:lnTo>
                          <a:lnTo>
                            <a:pt x="1710" y="948"/>
                          </a:lnTo>
                          <a:lnTo>
                            <a:pt x="1710" y="948"/>
                          </a:lnTo>
                          <a:lnTo>
                            <a:pt x="1710" y="948"/>
                          </a:lnTo>
                          <a:lnTo>
                            <a:pt x="1710" y="948"/>
                          </a:lnTo>
                          <a:lnTo>
                            <a:pt x="1716" y="948"/>
                          </a:lnTo>
                          <a:lnTo>
                            <a:pt x="1716" y="948"/>
                          </a:lnTo>
                          <a:lnTo>
                            <a:pt x="1716" y="948"/>
                          </a:lnTo>
                          <a:lnTo>
                            <a:pt x="1716" y="948"/>
                          </a:lnTo>
                          <a:lnTo>
                            <a:pt x="1716" y="942"/>
                          </a:lnTo>
                          <a:lnTo>
                            <a:pt x="1722" y="942"/>
                          </a:lnTo>
                          <a:lnTo>
                            <a:pt x="1722" y="942"/>
                          </a:lnTo>
                          <a:lnTo>
                            <a:pt x="1722" y="942"/>
                          </a:lnTo>
                          <a:lnTo>
                            <a:pt x="1722" y="942"/>
                          </a:lnTo>
                          <a:lnTo>
                            <a:pt x="1722" y="942"/>
                          </a:lnTo>
                          <a:lnTo>
                            <a:pt x="1722" y="942"/>
                          </a:lnTo>
                          <a:lnTo>
                            <a:pt x="1722" y="942"/>
                          </a:lnTo>
                          <a:lnTo>
                            <a:pt x="1728" y="942"/>
                          </a:lnTo>
                          <a:lnTo>
                            <a:pt x="1728" y="942"/>
                          </a:lnTo>
                          <a:lnTo>
                            <a:pt x="1728" y="936"/>
                          </a:lnTo>
                          <a:lnTo>
                            <a:pt x="1728" y="936"/>
                          </a:lnTo>
                          <a:lnTo>
                            <a:pt x="1728" y="936"/>
                          </a:lnTo>
                          <a:lnTo>
                            <a:pt x="1728" y="936"/>
                          </a:lnTo>
                          <a:lnTo>
                            <a:pt x="1735" y="936"/>
                          </a:lnTo>
                          <a:lnTo>
                            <a:pt x="1735" y="936"/>
                          </a:lnTo>
                          <a:lnTo>
                            <a:pt x="1735" y="936"/>
                          </a:lnTo>
                          <a:lnTo>
                            <a:pt x="1735" y="930"/>
                          </a:lnTo>
                          <a:lnTo>
                            <a:pt x="1735" y="930"/>
                          </a:lnTo>
                          <a:lnTo>
                            <a:pt x="1741" y="930"/>
                          </a:lnTo>
                          <a:lnTo>
                            <a:pt x="1741" y="930"/>
                          </a:lnTo>
                          <a:lnTo>
                            <a:pt x="1741" y="930"/>
                          </a:lnTo>
                          <a:lnTo>
                            <a:pt x="1741" y="930"/>
                          </a:lnTo>
                          <a:lnTo>
                            <a:pt x="1741" y="930"/>
                          </a:lnTo>
                          <a:lnTo>
                            <a:pt x="1741" y="924"/>
                          </a:lnTo>
                          <a:lnTo>
                            <a:pt x="1747" y="924"/>
                          </a:lnTo>
                          <a:lnTo>
                            <a:pt x="1747" y="924"/>
                          </a:lnTo>
                          <a:lnTo>
                            <a:pt x="1747" y="924"/>
                          </a:lnTo>
                          <a:lnTo>
                            <a:pt x="1747" y="924"/>
                          </a:lnTo>
                          <a:lnTo>
                            <a:pt x="1747" y="924"/>
                          </a:lnTo>
                          <a:lnTo>
                            <a:pt x="1747" y="924"/>
                          </a:lnTo>
                          <a:lnTo>
                            <a:pt x="1747" y="924"/>
                          </a:lnTo>
                          <a:lnTo>
                            <a:pt x="1753" y="924"/>
                          </a:lnTo>
                          <a:lnTo>
                            <a:pt x="1753" y="930"/>
                          </a:lnTo>
                          <a:lnTo>
                            <a:pt x="1753" y="930"/>
                          </a:lnTo>
                          <a:lnTo>
                            <a:pt x="1753" y="930"/>
                          </a:lnTo>
                          <a:lnTo>
                            <a:pt x="1753" y="936"/>
                          </a:lnTo>
                          <a:lnTo>
                            <a:pt x="1759" y="936"/>
                          </a:lnTo>
                          <a:lnTo>
                            <a:pt x="1759" y="942"/>
                          </a:lnTo>
                          <a:lnTo>
                            <a:pt x="1759" y="942"/>
                          </a:lnTo>
                          <a:lnTo>
                            <a:pt x="1759" y="948"/>
                          </a:lnTo>
                          <a:lnTo>
                            <a:pt x="1759" y="948"/>
                          </a:lnTo>
                          <a:lnTo>
                            <a:pt x="1759" y="948"/>
                          </a:lnTo>
                          <a:lnTo>
                            <a:pt x="1759" y="954"/>
                          </a:lnTo>
                          <a:lnTo>
                            <a:pt x="1766" y="954"/>
                          </a:lnTo>
                          <a:lnTo>
                            <a:pt x="1766" y="954"/>
                          </a:lnTo>
                          <a:lnTo>
                            <a:pt x="1766" y="960"/>
                          </a:lnTo>
                          <a:lnTo>
                            <a:pt x="1766" y="960"/>
                          </a:lnTo>
                          <a:lnTo>
                            <a:pt x="1766" y="966"/>
                          </a:lnTo>
                          <a:lnTo>
                            <a:pt x="1766" y="966"/>
                          </a:lnTo>
                          <a:lnTo>
                            <a:pt x="1772" y="966"/>
                          </a:lnTo>
                          <a:lnTo>
                            <a:pt x="1772" y="972"/>
                          </a:lnTo>
                          <a:lnTo>
                            <a:pt x="1772" y="972"/>
                          </a:lnTo>
                          <a:lnTo>
                            <a:pt x="1772" y="972"/>
                          </a:lnTo>
                          <a:lnTo>
                            <a:pt x="1772" y="978"/>
                          </a:lnTo>
                          <a:lnTo>
                            <a:pt x="1778" y="978"/>
                          </a:lnTo>
                          <a:lnTo>
                            <a:pt x="1778" y="978"/>
                          </a:lnTo>
                          <a:lnTo>
                            <a:pt x="1778" y="978"/>
                          </a:lnTo>
                          <a:lnTo>
                            <a:pt x="1778" y="978"/>
                          </a:lnTo>
                          <a:lnTo>
                            <a:pt x="1778" y="978"/>
                          </a:lnTo>
                          <a:lnTo>
                            <a:pt x="1778" y="978"/>
                          </a:lnTo>
                          <a:lnTo>
                            <a:pt x="1778" y="972"/>
                          </a:lnTo>
                          <a:lnTo>
                            <a:pt x="1784" y="972"/>
                          </a:lnTo>
                          <a:lnTo>
                            <a:pt x="1784" y="966"/>
                          </a:lnTo>
                          <a:lnTo>
                            <a:pt x="1784" y="960"/>
                          </a:lnTo>
                          <a:lnTo>
                            <a:pt x="1784" y="960"/>
                          </a:lnTo>
                          <a:lnTo>
                            <a:pt x="1784" y="954"/>
                          </a:lnTo>
                          <a:lnTo>
                            <a:pt x="1784" y="954"/>
                          </a:lnTo>
                          <a:lnTo>
                            <a:pt x="1791" y="948"/>
                          </a:lnTo>
                          <a:lnTo>
                            <a:pt x="1791" y="942"/>
                          </a:lnTo>
                          <a:lnTo>
                            <a:pt x="1791" y="936"/>
                          </a:lnTo>
                          <a:lnTo>
                            <a:pt x="1791" y="930"/>
                          </a:lnTo>
                          <a:lnTo>
                            <a:pt x="1791" y="924"/>
                          </a:lnTo>
                          <a:lnTo>
                            <a:pt x="1797" y="918"/>
                          </a:lnTo>
                          <a:lnTo>
                            <a:pt x="1797" y="918"/>
                          </a:lnTo>
                          <a:lnTo>
                            <a:pt x="1797" y="912"/>
                          </a:lnTo>
                          <a:lnTo>
                            <a:pt x="1797" y="906"/>
                          </a:lnTo>
                          <a:lnTo>
                            <a:pt x="1797" y="900"/>
                          </a:lnTo>
                          <a:lnTo>
                            <a:pt x="1797" y="894"/>
                          </a:lnTo>
                          <a:lnTo>
                            <a:pt x="1803" y="888"/>
                          </a:lnTo>
                          <a:lnTo>
                            <a:pt x="1803" y="882"/>
                          </a:lnTo>
                          <a:lnTo>
                            <a:pt x="1803" y="882"/>
                          </a:lnTo>
                          <a:lnTo>
                            <a:pt x="1803" y="876"/>
                          </a:lnTo>
                          <a:lnTo>
                            <a:pt x="1803" y="870"/>
                          </a:lnTo>
                          <a:lnTo>
                            <a:pt x="1803" y="864"/>
                          </a:lnTo>
                          <a:lnTo>
                            <a:pt x="1803" y="858"/>
                          </a:lnTo>
                          <a:lnTo>
                            <a:pt x="1809" y="858"/>
                          </a:lnTo>
                          <a:lnTo>
                            <a:pt x="1809" y="858"/>
                          </a:lnTo>
                          <a:lnTo>
                            <a:pt x="1809" y="852"/>
                          </a:lnTo>
                          <a:lnTo>
                            <a:pt x="1809" y="852"/>
                          </a:lnTo>
                          <a:lnTo>
                            <a:pt x="1809" y="852"/>
                          </a:lnTo>
                          <a:lnTo>
                            <a:pt x="1816" y="852"/>
                          </a:lnTo>
                          <a:lnTo>
                            <a:pt x="1816" y="852"/>
                          </a:lnTo>
                          <a:lnTo>
                            <a:pt x="1816" y="852"/>
                          </a:lnTo>
                          <a:lnTo>
                            <a:pt x="1816" y="852"/>
                          </a:lnTo>
                          <a:lnTo>
                            <a:pt x="1816" y="852"/>
                          </a:lnTo>
                          <a:lnTo>
                            <a:pt x="1816" y="852"/>
                          </a:lnTo>
                          <a:lnTo>
                            <a:pt x="1816" y="852"/>
                          </a:lnTo>
                          <a:lnTo>
                            <a:pt x="1822" y="852"/>
                          </a:lnTo>
                          <a:lnTo>
                            <a:pt x="1822" y="852"/>
                          </a:lnTo>
                          <a:lnTo>
                            <a:pt x="1822" y="852"/>
                          </a:lnTo>
                          <a:lnTo>
                            <a:pt x="1822" y="852"/>
                          </a:lnTo>
                          <a:lnTo>
                            <a:pt x="1822" y="852"/>
                          </a:lnTo>
                          <a:lnTo>
                            <a:pt x="1828" y="852"/>
                          </a:lnTo>
                          <a:lnTo>
                            <a:pt x="1828" y="852"/>
                          </a:lnTo>
                          <a:lnTo>
                            <a:pt x="1828" y="852"/>
                          </a:lnTo>
                          <a:lnTo>
                            <a:pt x="1828" y="852"/>
                          </a:lnTo>
                          <a:lnTo>
                            <a:pt x="1828" y="852"/>
                          </a:lnTo>
                          <a:lnTo>
                            <a:pt x="1828" y="852"/>
                          </a:lnTo>
                          <a:lnTo>
                            <a:pt x="1834" y="852"/>
                          </a:lnTo>
                          <a:lnTo>
                            <a:pt x="1834" y="852"/>
                          </a:lnTo>
                          <a:lnTo>
                            <a:pt x="1834" y="852"/>
                          </a:lnTo>
                          <a:lnTo>
                            <a:pt x="1834" y="852"/>
                          </a:lnTo>
                          <a:lnTo>
                            <a:pt x="1834" y="852"/>
                          </a:lnTo>
                          <a:lnTo>
                            <a:pt x="1834" y="852"/>
                          </a:lnTo>
                          <a:lnTo>
                            <a:pt x="1841" y="852"/>
                          </a:lnTo>
                          <a:lnTo>
                            <a:pt x="1841" y="852"/>
                          </a:lnTo>
                          <a:lnTo>
                            <a:pt x="1841" y="852"/>
                          </a:lnTo>
                          <a:lnTo>
                            <a:pt x="1841" y="852"/>
                          </a:lnTo>
                          <a:lnTo>
                            <a:pt x="1841" y="852"/>
                          </a:lnTo>
                          <a:lnTo>
                            <a:pt x="1841" y="852"/>
                          </a:lnTo>
                          <a:lnTo>
                            <a:pt x="1847" y="852"/>
                          </a:lnTo>
                          <a:lnTo>
                            <a:pt x="1847" y="852"/>
                          </a:lnTo>
                          <a:lnTo>
                            <a:pt x="1847" y="852"/>
                          </a:lnTo>
                          <a:lnTo>
                            <a:pt x="1847" y="852"/>
                          </a:lnTo>
                          <a:lnTo>
                            <a:pt x="1847" y="852"/>
                          </a:lnTo>
                          <a:lnTo>
                            <a:pt x="1847" y="846"/>
                          </a:lnTo>
                          <a:lnTo>
                            <a:pt x="1853" y="846"/>
                          </a:lnTo>
                          <a:lnTo>
                            <a:pt x="1853" y="846"/>
                          </a:lnTo>
                          <a:lnTo>
                            <a:pt x="1853" y="846"/>
                          </a:lnTo>
                          <a:lnTo>
                            <a:pt x="1853" y="846"/>
                          </a:lnTo>
                          <a:lnTo>
                            <a:pt x="1853" y="846"/>
                          </a:lnTo>
                          <a:lnTo>
                            <a:pt x="1853" y="846"/>
                          </a:lnTo>
                          <a:lnTo>
                            <a:pt x="1859" y="846"/>
                          </a:lnTo>
                          <a:lnTo>
                            <a:pt x="1859" y="846"/>
                          </a:lnTo>
                          <a:lnTo>
                            <a:pt x="1859" y="846"/>
                          </a:lnTo>
                          <a:lnTo>
                            <a:pt x="1859" y="846"/>
                          </a:lnTo>
                          <a:lnTo>
                            <a:pt x="1859" y="846"/>
                          </a:lnTo>
                          <a:lnTo>
                            <a:pt x="1859" y="846"/>
                          </a:lnTo>
                          <a:lnTo>
                            <a:pt x="1866" y="846"/>
                          </a:lnTo>
                          <a:lnTo>
                            <a:pt x="1866" y="846"/>
                          </a:lnTo>
                          <a:lnTo>
                            <a:pt x="1866" y="846"/>
                          </a:lnTo>
                          <a:lnTo>
                            <a:pt x="1866" y="846"/>
                          </a:lnTo>
                          <a:lnTo>
                            <a:pt x="1866" y="846"/>
                          </a:lnTo>
                          <a:lnTo>
                            <a:pt x="1866" y="846"/>
                          </a:lnTo>
                          <a:lnTo>
                            <a:pt x="1872" y="846"/>
                          </a:lnTo>
                          <a:lnTo>
                            <a:pt x="1872" y="846"/>
                          </a:lnTo>
                          <a:lnTo>
                            <a:pt x="1872" y="846"/>
                          </a:lnTo>
                          <a:lnTo>
                            <a:pt x="1872" y="846"/>
                          </a:lnTo>
                          <a:lnTo>
                            <a:pt x="1872" y="846"/>
                          </a:lnTo>
                          <a:lnTo>
                            <a:pt x="1872" y="852"/>
                          </a:lnTo>
                          <a:lnTo>
                            <a:pt x="1872" y="852"/>
                          </a:lnTo>
                          <a:lnTo>
                            <a:pt x="1878" y="858"/>
                          </a:lnTo>
                          <a:lnTo>
                            <a:pt x="1878" y="858"/>
                          </a:lnTo>
                          <a:lnTo>
                            <a:pt x="1878" y="864"/>
                          </a:lnTo>
                          <a:lnTo>
                            <a:pt x="1878" y="870"/>
                          </a:lnTo>
                          <a:lnTo>
                            <a:pt x="1878" y="876"/>
                          </a:lnTo>
                          <a:lnTo>
                            <a:pt x="1878" y="876"/>
                          </a:lnTo>
                          <a:lnTo>
                            <a:pt x="1884" y="882"/>
                          </a:lnTo>
                          <a:lnTo>
                            <a:pt x="1884" y="882"/>
                          </a:lnTo>
                          <a:lnTo>
                            <a:pt x="1884" y="888"/>
                          </a:lnTo>
                          <a:lnTo>
                            <a:pt x="1884" y="888"/>
                          </a:lnTo>
                          <a:lnTo>
                            <a:pt x="1884" y="894"/>
                          </a:lnTo>
                          <a:lnTo>
                            <a:pt x="1884" y="894"/>
                          </a:lnTo>
                          <a:lnTo>
                            <a:pt x="1891" y="894"/>
                          </a:lnTo>
                          <a:lnTo>
                            <a:pt x="1891" y="894"/>
                          </a:lnTo>
                          <a:lnTo>
                            <a:pt x="1891" y="894"/>
                          </a:lnTo>
                          <a:lnTo>
                            <a:pt x="1891" y="894"/>
                          </a:lnTo>
                          <a:lnTo>
                            <a:pt x="1891" y="888"/>
                          </a:lnTo>
                          <a:lnTo>
                            <a:pt x="1891" y="888"/>
                          </a:lnTo>
                          <a:lnTo>
                            <a:pt x="1897" y="882"/>
                          </a:lnTo>
                          <a:lnTo>
                            <a:pt x="1897" y="882"/>
                          </a:lnTo>
                          <a:lnTo>
                            <a:pt x="1897" y="876"/>
                          </a:lnTo>
                          <a:lnTo>
                            <a:pt x="1897" y="876"/>
                          </a:lnTo>
                          <a:lnTo>
                            <a:pt x="1897" y="870"/>
                          </a:lnTo>
                          <a:lnTo>
                            <a:pt x="1897" y="864"/>
                          </a:lnTo>
                          <a:lnTo>
                            <a:pt x="1903" y="864"/>
                          </a:lnTo>
                          <a:lnTo>
                            <a:pt x="1903" y="858"/>
                          </a:lnTo>
                          <a:lnTo>
                            <a:pt x="1903" y="852"/>
                          </a:lnTo>
                          <a:lnTo>
                            <a:pt x="1903" y="852"/>
                          </a:lnTo>
                          <a:lnTo>
                            <a:pt x="1903" y="846"/>
                          </a:lnTo>
                          <a:lnTo>
                            <a:pt x="1903" y="846"/>
                          </a:lnTo>
                          <a:lnTo>
                            <a:pt x="1909" y="846"/>
                          </a:lnTo>
                          <a:lnTo>
                            <a:pt x="1909" y="846"/>
                          </a:lnTo>
                          <a:lnTo>
                            <a:pt x="1909" y="846"/>
                          </a:lnTo>
                          <a:lnTo>
                            <a:pt x="1909" y="846"/>
                          </a:lnTo>
                          <a:lnTo>
                            <a:pt x="1909" y="846"/>
                          </a:lnTo>
                          <a:lnTo>
                            <a:pt x="1909" y="846"/>
                          </a:lnTo>
                          <a:lnTo>
                            <a:pt x="1915" y="846"/>
                          </a:lnTo>
                          <a:lnTo>
                            <a:pt x="1915" y="846"/>
                          </a:lnTo>
                          <a:lnTo>
                            <a:pt x="1915" y="846"/>
                          </a:lnTo>
                          <a:lnTo>
                            <a:pt x="1915" y="846"/>
                          </a:lnTo>
                          <a:lnTo>
                            <a:pt x="1915" y="846"/>
                          </a:lnTo>
                          <a:lnTo>
                            <a:pt x="1915" y="846"/>
                          </a:lnTo>
                          <a:lnTo>
                            <a:pt x="1922" y="846"/>
                          </a:lnTo>
                          <a:lnTo>
                            <a:pt x="1922" y="846"/>
                          </a:lnTo>
                          <a:lnTo>
                            <a:pt x="1922" y="846"/>
                          </a:lnTo>
                          <a:lnTo>
                            <a:pt x="1922" y="846"/>
                          </a:lnTo>
                          <a:lnTo>
                            <a:pt x="1922" y="846"/>
                          </a:lnTo>
                          <a:lnTo>
                            <a:pt x="1922" y="846"/>
                          </a:lnTo>
                          <a:lnTo>
                            <a:pt x="1928" y="846"/>
                          </a:lnTo>
                          <a:lnTo>
                            <a:pt x="1928" y="846"/>
                          </a:lnTo>
                          <a:lnTo>
                            <a:pt x="1928" y="846"/>
                          </a:lnTo>
                          <a:lnTo>
                            <a:pt x="1928" y="846"/>
                          </a:lnTo>
                          <a:lnTo>
                            <a:pt x="1928" y="852"/>
                          </a:lnTo>
                          <a:lnTo>
                            <a:pt x="1928" y="852"/>
                          </a:lnTo>
                          <a:lnTo>
                            <a:pt x="1934" y="852"/>
                          </a:lnTo>
                          <a:lnTo>
                            <a:pt x="1934" y="852"/>
                          </a:lnTo>
                          <a:lnTo>
                            <a:pt x="1934" y="852"/>
                          </a:lnTo>
                          <a:lnTo>
                            <a:pt x="1934" y="852"/>
                          </a:lnTo>
                          <a:lnTo>
                            <a:pt x="1934" y="852"/>
                          </a:lnTo>
                          <a:lnTo>
                            <a:pt x="1934" y="852"/>
                          </a:lnTo>
                          <a:lnTo>
                            <a:pt x="1940" y="852"/>
                          </a:lnTo>
                          <a:lnTo>
                            <a:pt x="1940" y="852"/>
                          </a:lnTo>
                          <a:lnTo>
                            <a:pt x="1940" y="852"/>
                          </a:lnTo>
                          <a:lnTo>
                            <a:pt x="1940" y="852"/>
                          </a:lnTo>
                          <a:lnTo>
                            <a:pt x="1940" y="852"/>
                          </a:lnTo>
                          <a:lnTo>
                            <a:pt x="1940" y="852"/>
                          </a:lnTo>
                          <a:lnTo>
                            <a:pt x="1947" y="852"/>
                          </a:lnTo>
                          <a:lnTo>
                            <a:pt x="1947" y="852"/>
                          </a:lnTo>
                          <a:lnTo>
                            <a:pt x="1947" y="852"/>
                          </a:lnTo>
                          <a:lnTo>
                            <a:pt x="1947" y="852"/>
                          </a:lnTo>
                          <a:lnTo>
                            <a:pt x="1947" y="852"/>
                          </a:lnTo>
                          <a:lnTo>
                            <a:pt x="1947" y="852"/>
                          </a:lnTo>
                          <a:lnTo>
                            <a:pt x="1953" y="852"/>
                          </a:lnTo>
                          <a:lnTo>
                            <a:pt x="1953" y="852"/>
                          </a:lnTo>
                          <a:lnTo>
                            <a:pt x="1953" y="852"/>
                          </a:lnTo>
                          <a:lnTo>
                            <a:pt x="1953" y="852"/>
                          </a:lnTo>
                          <a:lnTo>
                            <a:pt x="1953" y="852"/>
                          </a:lnTo>
                          <a:lnTo>
                            <a:pt x="1953" y="852"/>
                          </a:lnTo>
                          <a:lnTo>
                            <a:pt x="1959" y="852"/>
                          </a:lnTo>
                          <a:lnTo>
                            <a:pt x="1959" y="852"/>
                          </a:lnTo>
                          <a:lnTo>
                            <a:pt x="1959" y="852"/>
                          </a:lnTo>
                          <a:lnTo>
                            <a:pt x="1959" y="852"/>
                          </a:lnTo>
                          <a:lnTo>
                            <a:pt x="1959" y="852"/>
                          </a:lnTo>
                          <a:lnTo>
                            <a:pt x="1959" y="852"/>
                          </a:lnTo>
                          <a:lnTo>
                            <a:pt x="1965" y="852"/>
                          </a:lnTo>
                          <a:lnTo>
                            <a:pt x="1965" y="852"/>
                          </a:lnTo>
                          <a:lnTo>
                            <a:pt x="1965" y="852"/>
                          </a:lnTo>
                          <a:lnTo>
                            <a:pt x="1965" y="852"/>
                          </a:lnTo>
                          <a:lnTo>
                            <a:pt x="1965" y="852"/>
                          </a:lnTo>
                          <a:lnTo>
                            <a:pt x="1965" y="852"/>
                          </a:lnTo>
                          <a:lnTo>
                            <a:pt x="1972" y="852"/>
                          </a:lnTo>
                          <a:lnTo>
                            <a:pt x="1972" y="852"/>
                          </a:lnTo>
                          <a:lnTo>
                            <a:pt x="1972" y="852"/>
                          </a:lnTo>
                          <a:lnTo>
                            <a:pt x="1972" y="852"/>
                          </a:lnTo>
                          <a:lnTo>
                            <a:pt x="1972" y="852"/>
                          </a:lnTo>
                          <a:lnTo>
                            <a:pt x="1972" y="852"/>
                          </a:lnTo>
                          <a:lnTo>
                            <a:pt x="1978" y="852"/>
                          </a:lnTo>
                          <a:lnTo>
                            <a:pt x="1978" y="852"/>
                          </a:lnTo>
                          <a:lnTo>
                            <a:pt x="1978" y="852"/>
                          </a:lnTo>
                          <a:lnTo>
                            <a:pt x="1978" y="852"/>
                          </a:lnTo>
                          <a:lnTo>
                            <a:pt x="1978" y="852"/>
                          </a:lnTo>
                          <a:lnTo>
                            <a:pt x="1978" y="852"/>
                          </a:lnTo>
                          <a:lnTo>
                            <a:pt x="1984" y="852"/>
                          </a:lnTo>
                          <a:lnTo>
                            <a:pt x="1984" y="852"/>
                          </a:lnTo>
                          <a:lnTo>
                            <a:pt x="1984" y="852"/>
                          </a:lnTo>
                          <a:lnTo>
                            <a:pt x="1984" y="852"/>
                          </a:lnTo>
                          <a:lnTo>
                            <a:pt x="1984" y="852"/>
                          </a:lnTo>
                          <a:lnTo>
                            <a:pt x="1984" y="846"/>
                          </a:lnTo>
                          <a:lnTo>
                            <a:pt x="1990" y="846"/>
                          </a:lnTo>
                          <a:lnTo>
                            <a:pt x="1990" y="846"/>
                          </a:lnTo>
                          <a:lnTo>
                            <a:pt x="1990" y="846"/>
                          </a:lnTo>
                          <a:lnTo>
                            <a:pt x="1990" y="846"/>
                          </a:lnTo>
                          <a:lnTo>
                            <a:pt x="1990" y="846"/>
                          </a:lnTo>
                          <a:lnTo>
                            <a:pt x="1990" y="846"/>
                          </a:lnTo>
                          <a:lnTo>
                            <a:pt x="1997" y="846"/>
                          </a:lnTo>
                          <a:lnTo>
                            <a:pt x="1997" y="846"/>
                          </a:lnTo>
                          <a:lnTo>
                            <a:pt x="1997" y="846"/>
                          </a:lnTo>
                          <a:lnTo>
                            <a:pt x="1997" y="846"/>
                          </a:lnTo>
                          <a:lnTo>
                            <a:pt x="1997" y="846"/>
                          </a:lnTo>
                          <a:lnTo>
                            <a:pt x="1997" y="846"/>
                          </a:lnTo>
                          <a:lnTo>
                            <a:pt x="2003" y="846"/>
                          </a:lnTo>
                          <a:lnTo>
                            <a:pt x="2003" y="846"/>
                          </a:lnTo>
                          <a:lnTo>
                            <a:pt x="2003" y="846"/>
                          </a:lnTo>
                          <a:lnTo>
                            <a:pt x="2003" y="846"/>
                          </a:lnTo>
                          <a:lnTo>
                            <a:pt x="2003" y="846"/>
                          </a:lnTo>
                          <a:lnTo>
                            <a:pt x="2003" y="846"/>
                          </a:lnTo>
                          <a:lnTo>
                            <a:pt x="2009" y="846"/>
                          </a:lnTo>
                          <a:lnTo>
                            <a:pt x="2009" y="846"/>
                          </a:lnTo>
                          <a:lnTo>
                            <a:pt x="2009" y="846"/>
                          </a:lnTo>
                          <a:lnTo>
                            <a:pt x="2009" y="846"/>
                          </a:lnTo>
                          <a:lnTo>
                            <a:pt x="2009" y="852"/>
                          </a:lnTo>
                          <a:lnTo>
                            <a:pt x="2009" y="852"/>
                          </a:lnTo>
                          <a:lnTo>
                            <a:pt x="2015" y="858"/>
                          </a:lnTo>
                          <a:lnTo>
                            <a:pt x="2015" y="858"/>
                          </a:lnTo>
                          <a:lnTo>
                            <a:pt x="2015" y="864"/>
                          </a:lnTo>
                          <a:lnTo>
                            <a:pt x="2015" y="864"/>
                          </a:lnTo>
                          <a:lnTo>
                            <a:pt x="2015" y="870"/>
                          </a:lnTo>
                          <a:lnTo>
                            <a:pt x="2015" y="876"/>
                          </a:lnTo>
                          <a:lnTo>
                            <a:pt x="2022" y="882"/>
                          </a:lnTo>
                          <a:lnTo>
                            <a:pt x="2022" y="882"/>
                          </a:lnTo>
                          <a:lnTo>
                            <a:pt x="2022" y="888"/>
                          </a:lnTo>
                          <a:lnTo>
                            <a:pt x="2022" y="888"/>
                          </a:lnTo>
                          <a:lnTo>
                            <a:pt x="2022" y="894"/>
                          </a:lnTo>
                          <a:lnTo>
                            <a:pt x="2022" y="894"/>
                          </a:lnTo>
                          <a:lnTo>
                            <a:pt x="2028" y="894"/>
                          </a:lnTo>
                          <a:lnTo>
                            <a:pt x="2028" y="894"/>
                          </a:lnTo>
                          <a:lnTo>
                            <a:pt x="2028" y="894"/>
                          </a:lnTo>
                          <a:lnTo>
                            <a:pt x="2028" y="894"/>
                          </a:lnTo>
                          <a:lnTo>
                            <a:pt x="2028" y="888"/>
                          </a:lnTo>
                          <a:lnTo>
                            <a:pt x="2028" y="888"/>
                          </a:lnTo>
                          <a:lnTo>
                            <a:pt x="2034" y="882"/>
                          </a:lnTo>
                          <a:lnTo>
                            <a:pt x="2034" y="882"/>
                          </a:lnTo>
                          <a:lnTo>
                            <a:pt x="2034" y="876"/>
                          </a:lnTo>
                          <a:lnTo>
                            <a:pt x="2034" y="876"/>
                          </a:lnTo>
                          <a:lnTo>
                            <a:pt x="2034" y="870"/>
                          </a:lnTo>
                          <a:lnTo>
                            <a:pt x="2034" y="864"/>
                          </a:lnTo>
                          <a:lnTo>
                            <a:pt x="2040" y="864"/>
                          </a:lnTo>
                          <a:lnTo>
                            <a:pt x="2040" y="858"/>
                          </a:lnTo>
                          <a:lnTo>
                            <a:pt x="2040" y="858"/>
                          </a:lnTo>
                          <a:lnTo>
                            <a:pt x="2040" y="852"/>
                          </a:lnTo>
                          <a:lnTo>
                            <a:pt x="2040" y="846"/>
                          </a:lnTo>
                          <a:lnTo>
                            <a:pt x="2040" y="846"/>
                          </a:lnTo>
                          <a:lnTo>
                            <a:pt x="2047" y="846"/>
                          </a:lnTo>
                          <a:lnTo>
                            <a:pt x="2047" y="846"/>
                          </a:lnTo>
                          <a:lnTo>
                            <a:pt x="2047" y="846"/>
                          </a:lnTo>
                          <a:lnTo>
                            <a:pt x="2047" y="846"/>
                          </a:lnTo>
                          <a:lnTo>
                            <a:pt x="2047" y="846"/>
                          </a:lnTo>
                          <a:lnTo>
                            <a:pt x="2047" y="846"/>
                          </a:lnTo>
                          <a:lnTo>
                            <a:pt x="2053" y="846"/>
                          </a:lnTo>
                          <a:lnTo>
                            <a:pt x="2053" y="846"/>
                          </a:lnTo>
                          <a:lnTo>
                            <a:pt x="2053" y="846"/>
                          </a:lnTo>
                          <a:lnTo>
                            <a:pt x="2053" y="846"/>
                          </a:lnTo>
                          <a:lnTo>
                            <a:pt x="2053" y="846"/>
                          </a:lnTo>
                          <a:lnTo>
                            <a:pt x="2053" y="846"/>
                          </a:lnTo>
                          <a:lnTo>
                            <a:pt x="2059" y="846"/>
                          </a:lnTo>
                          <a:lnTo>
                            <a:pt x="2059" y="846"/>
                          </a:lnTo>
                          <a:lnTo>
                            <a:pt x="2059" y="846"/>
                          </a:lnTo>
                          <a:lnTo>
                            <a:pt x="2059" y="846"/>
                          </a:lnTo>
                          <a:lnTo>
                            <a:pt x="2059" y="846"/>
                          </a:lnTo>
                          <a:lnTo>
                            <a:pt x="2059" y="846"/>
                          </a:lnTo>
                          <a:lnTo>
                            <a:pt x="2065" y="846"/>
                          </a:lnTo>
                          <a:lnTo>
                            <a:pt x="2065" y="846"/>
                          </a:lnTo>
                          <a:lnTo>
                            <a:pt x="2065" y="846"/>
                          </a:lnTo>
                          <a:lnTo>
                            <a:pt x="2065" y="846"/>
                          </a:lnTo>
                          <a:lnTo>
                            <a:pt x="2065" y="852"/>
                          </a:lnTo>
                          <a:lnTo>
                            <a:pt x="2065" y="852"/>
                          </a:lnTo>
                          <a:lnTo>
                            <a:pt x="2071" y="852"/>
                          </a:lnTo>
                          <a:lnTo>
                            <a:pt x="2071" y="852"/>
                          </a:lnTo>
                          <a:lnTo>
                            <a:pt x="2071" y="852"/>
                          </a:lnTo>
                          <a:lnTo>
                            <a:pt x="2071" y="852"/>
                          </a:lnTo>
                          <a:lnTo>
                            <a:pt x="2071" y="852"/>
                          </a:lnTo>
                          <a:lnTo>
                            <a:pt x="2071" y="852"/>
                          </a:lnTo>
                          <a:lnTo>
                            <a:pt x="2078" y="852"/>
                          </a:lnTo>
                          <a:lnTo>
                            <a:pt x="2078" y="852"/>
                          </a:lnTo>
                          <a:lnTo>
                            <a:pt x="2078" y="852"/>
                          </a:lnTo>
                          <a:lnTo>
                            <a:pt x="2078" y="852"/>
                          </a:lnTo>
                          <a:lnTo>
                            <a:pt x="2078" y="852"/>
                          </a:lnTo>
                          <a:lnTo>
                            <a:pt x="2078" y="852"/>
                          </a:lnTo>
                          <a:lnTo>
                            <a:pt x="2084" y="852"/>
                          </a:lnTo>
                          <a:lnTo>
                            <a:pt x="2084" y="852"/>
                          </a:lnTo>
                          <a:lnTo>
                            <a:pt x="2084" y="852"/>
                          </a:lnTo>
                          <a:lnTo>
                            <a:pt x="2084" y="852"/>
                          </a:lnTo>
                          <a:lnTo>
                            <a:pt x="2084" y="852"/>
                          </a:lnTo>
                          <a:lnTo>
                            <a:pt x="2084" y="852"/>
                          </a:lnTo>
                          <a:lnTo>
                            <a:pt x="2090" y="852"/>
                          </a:lnTo>
                          <a:lnTo>
                            <a:pt x="2090" y="852"/>
                          </a:lnTo>
                          <a:lnTo>
                            <a:pt x="2090" y="852"/>
                          </a:lnTo>
                          <a:lnTo>
                            <a:pt x="2090" y="852"/>
                          </a:lnTo>
                          <a:lnTo>
                            <a:pt x="2090" y="852"/>
                          </a:lnTo>
                          <a:lnTo>
                            <a:pt x="2090" y="852"/>
                          </a:lnTo>
                          <a:lnTo>
                            <a:pt x="2096" y="852"/>
                          </a:lnTo>
                          <a:lnTo>
                            <a:pt x="2096" y="852"/>
                          </a:lnTo>
                          <a:lnTo>
                            <a:pt x="2096" y="852"/>
                          </a:lnTo>
                          <a:lnTo>
                            <a:pt x="2096" y="852"/>
                          </a:lnTo>
                          <a:lnTo>
                            <a:pt x="2096" y="852"/>
                          </a:lnTo>
                          <a:lnTo>
                            <a:pt x="2096" y="852"/>
                          </a:lnTo>
                          <a:lnTo>
                            <a:pt x="2103" y="852"/>
                          </a:lnTo>
                          <a:lnTo>
                            <a:pt x="2103" y="852"/>
                          </a:lnTo>
                          <a:lnTo>
                            <a:pt x="2103" y="852"/>
                          </a:lnTo>
                          <a:lnTo>
                            <a:pt x="2103" y="852"/>
                          </a:lnTo>
                          <a:lnTo>
                            <a:pt x="2103" y="852"/>
                          </a:lnTo>
                          <a:lnTo>
                            <a:pt x="2103" y="852"/>
                          </a:lnTo>
                          <a:lnTo>
                            <a:pt x="2109" y="852"/>
                          </a:lnTo>
                          <a:lnTo>
                            <a:pt x="2109" y="852"/>
                          </a:lnTo>
                          <a:lnTo>
                            <a:pt x="2109" y="852"/>
                          </a:lnTo>
                          <a:lnTo>
                            <a:pt x="2109" y="852"/>
                          </a:lnTo>
                          <a:lnTo>
                            <a:pt x="2109" y="852"/>
                          </a:lnTo>
                          <a:lnTo>
                            <a:pt x="2109" y="852"/>
                          </a:lnTo>
                          <a:lnTo>
                            <a:pt x="2109" y="852"/>
                          </a:lnTo>
                          <a:lnTo>
                            <a:pt x="2115" y="852"/>
                          </a:lnTo>
                          <a:lnTo>
                            <a:pt x="2115" y="852"/>
                          </a:lnTo>
                          <a:lnTo>
                            <a:pt x="2115" y="852"/>
                          </a:lnTo>
                          <a:lnTo>
                            <a:pt x="2115" y="852"/>
                          </a:lnTo>
                          <a:lnTo>
                            <a:pt x="2115" y="852"/>
                          </a:lnTo>
                          <a:lnTo>
                            <a:pt x="2115" y="852"/>
                          </a:lnTo>
                          <a:lnTo>
                            <a:pt x="2121" y="852"/>
                          </a:lnTo>
                          <a:lnTo>
                            <a:pt x="2121" y="852"/>
                          </a:lnTo>
                          <a:lnTo>
                            <a:pt x="2121" y="852"/>
                          </a:lnTo>
                          <a:lnTo>
                            <a:pt x="2121" y="852"/>
                          </a:lnTo>
                          <a:lnTo>
                            <a:pt x="2121" y="846"/>
                          </a:lnTo>
                          <a:lnTo>
                            <a:pt x="2121" y="846"/>
                          </a:lnTo>
                          <a:lnTo>
                            <a:pt x="2128" y="846"/>
                          </a:lnTo>
                          <a:lnTo>
                            <a:pt x="2128" y="846"/>
                          </a:lnTo>
                          <a:lnTo>
                            <a:pt x="2128" y="846"/>
                          </a:lnTo>
                          <a:lnTo>
                            <a:pt x="2128" y="846"/>
                          </a:lnTo>
                          <a:lnTo>
                            <a:pt x="2128" y="846"/>
                          </a:lnTo>
                          <a:lnTo>
                            <a:pt x="2128" y="846"/>
                          </a:lnTo>
                          <a:lnTo>
                            <a:pt x="2134" y="846"/>
                          </a:lnTo>
                          <a:lnTo>
                            <a:pt x="2134" y="846"/>
                          </a:lnTo>
                          <a:lnTo>
                            <a:pt x="2134" y="846"/>
                          </a:lnTo>
                          <a:lnTo>
                            <a:pt x="2134" y="846"/>
                          </a:lnTo>
                          <a:lnTo>
                            <a:pt x="2134" y="846"/>
                          </a:lnTo>
                          <a:lnTo>
                            <a:pt x="2134" y="846"/>
                          </a:lnTo>
                          <a:lnTo>
                            <a:pt x="2140" y="846"/>
                          </a:lnTo>
                          <a:lnTo>
                            <a:pt x="2140" y="846"/>
                          </a:lnTo>
                          <a:lnTo>
                            <a:pt x="2140" y="846"/>
                          </a:lnTo>
                          <a:lnTo>
                            <a:pt x="2140" y="846"/>
                          </a:lnTo>
                          <a:lnTo>
                            <a:pt x="2140" y="846"/>
                          </a:lnTo>
                          <a:lnTo>
                            <a:pt x="2140" y="846"/>
                          </a:lnTo>
                          <a:lnTo>
                            <a:pt x="2146" y="846"/>
                          </a:lnTo>
                          <a:lnTo>
                            <a:pt x="2146" y="846"/>
                          </a:lnTo>
                          <a:lnTo>
                            <a:pt x="2146" y="846"/>
                          </a:lnTo>
                          <a:lnTo>
                            <a:pt x="2146" y="852"/>
                          </a:lnTo>
                          <a:lnTo>
                            <a:pt x="2146" y="852"/>
                          </a:lnTo>
                          <a:lnTo>
                            <a:pt x="2153" y="858"/>
                          </a:lnTo>
                          <a:lnTo>
                            <a:pt x="2153" y="858"/>
                          </a:lnTo>
                          <a:lnTo>
                            <a:pt x="2153" y="864"/>
                          </a:lnTo>
                          <a:lnTo>
                            <a:pt x="2153" y="864"/>
                          </a:lnTo>
                          <a:lnTo>
                            <a:pt x="2153" y="870"/>
                          </a:lnTo>
                          <a:lnTo>
                            <a:pt x="2153" y="876"/>
                          </a:lnTo>
                          <a:lnTo>
                            <a:pt x="2153" y="876"/>
                          </a:lnTo>
                          <a:lnTo>
                            <a:pt x="2159" y="882"/>
                          </a:lnTo>
                          <a:lnTo>
                            <a:pt x="2159" y="888"/>
                          </a:lnTo>
                          <a:lnTo>
                            <a:pt x="2159" y="888"/>
                          </a:lnTo>
                          <a:lnTo>
                            <a:pt x="2159" y="894"/>
                          </a:lnTo>
                          <a:lnTo>
                            <a:pt x="2159" y="894"/>
                          </a:lnTo>
                          <a:lnTo>
                            <a:pt x="2165" y="894"/>
                          </a:lnTo>
                          <a:lnTo>
                            <a:pt x="2165" y="894"/>
                          </a:lnTo>
                          <a:lnTo>
                            <a:pt x="2165" y="894"/>
                          </a:lnTo>
                          <a:lnTo>
                            <a:pt x="2165" y="894"/>
                          </a:lnTo>
                          <a:lnTo>
                            <a:pt x="2165" y="894"/>
                          </a:lnTo>
                          <a:lnTo>
                            <a:pt x="2165" y="888"/>
                          </a:lnTo>
                          <a:lnTo>
                            <a:pt x="2165" y="888"/>
                          </a:lnTo>
                          <a:lnTo>
                            <a:pt x="2171" y="882"/>
                          </a:lnTo>
                          <a:lnTo>
                            <a:pt x="2171" y="876"/>
                          </a:lnTo>
                          <a:lnTo>
                            <a:pt x="2171" y="876"/>
                          </a:lnTo>
                          <a:lnTo>
                            <a:pt x="2171" y="870"/>
                          </a:lnTo>
                          <a:lnTo>
                            <a:pt x="2171" y="864"/>
                          </a:lnTo>
                          <a:lnTo>
                            <a:pt x="2171" y="864"/>
                          </a:lnTo>
                          <a:lnTo>
                            <a:pt x="2178" y="858"/>
                          </a:lnTo>
                          <a:lnTo>
                            <a:pt x="2178" y="858"/>
                          </a:lnTo>
                          <a:lnTo>
                            <a:pt x="2178" y="852"/>
                          </a:lnTo>
                          <a:lnTo>
                            <a:pt x="2178" y="852"/>
                          </a:lnTo>
                          <a:lnTo>
                            <a:pt x="2178" y="846"/>
                          </a:lnTo>
                          <a:lnTo>
                            <a:pt x="2184" y="846"/>
                          </a:lnTo>
                          <a:lnTo>
                            <a:pt x="2184" y="846"/>
                          </a:lnTo>
                          <a:lnTo>
                            <a:pt x="2184" y="846"/>
                          </a:lnTo>
                          <a:lnTo>
                            <a:pt x="2184" y="846"/>
                          </a:lnTo>
                          <a:lnTo>
                            <a:pt x="2184" y="846"/>
                          </a:lnTo>
                          <a:lnTo>
                            <a:pt x="2184" y="846"/>
                          </a:lnTo>
                          <a:lnTo>
                            <a:pt x="2190" y="846"/>
                          </a:lnTo>
                          <a:lnTo>
                            <a:pt x="2190" y="846"/>
                          </a:lnTo>
                          <a:lnTo>
                            <a:pt x="2190" y="846"/>
                          </a:lnTo>
                          <a:lnTo>
                            <a:pt x="2190" y="846"/>
                          </a:lnTo>
                          <a:lnTo>
                            <a:pt x="2190" y="846"/>
                          </a:lnTo>
                          <a:lnTo>
                            <a:pt x="2190" y="846"/>
                          </a:lnTo>
                          <a:lnTo>
                            <a:pt x="2196" y="846"/>
                          </a:lnTo>
                          <a:lnTo>
                            <a:pt x="2196" y="846"/>
                          </a:lnTo>
                          <a:lnTo>
                            <a:pt x="2196" y="846"/>
                          </a:lnTo>
                          <a:lnTo>
                            <a:pt x="2196" y="846"/>
                          </a:lnTo>
                          <a:lnTo>
                            <a:pt x="2196" y="846"/>
                          </a:lnTo>
                          <a:lnTo>
                            <a:pt x="2196" y="846"/>
                          </a:lnTo>
                          <a:lnTo>
                            <a:pt x="2203" y="846"/>
                          </a:lnTo>
                          <a:lnTo>
                            <a:pt x="2203" y="846"/>
                          </a:lnTo>
                          <a:lnTo>
                            <a:pt x="2203" y="846"/>
                          </a:lnTo>
                          <a:lnTo>
                            <a:pt x="2203" y="846"/>
                          </a:lnTo>
                          <a:lnTo>
                            <a:pt x="2203" y="852"/>
                          </a:lnTo>
                          <a:lnTo>
                            <a:pt x="2203" y="852"/>
                          </a:lnTo>
                          <a:lnTo>
                            <a:pt x="2209" y="852"/>
                          </a:lnTo>
                          <a:lnTo>
                            <a:pt x="2209" y="852"/>
                          </a:lnTo>
                          <a:lnTo>
                            <a:pt x="2209" y="852"/>
                          </a:lnTo>
                          <a:lnTo>
                            <a:pt x="2209" y="852"/>
                          </a:lnTo>
                          <a:lnTo>
                            <a:pt x="2209" y="852"/>
                          </a:lnTo>
                          <a:lnTo>
                            <a:pt x="2209" y="852"/>
                          </a:lnTo>
                          <a:lnTo>
                            <a:pt x="2209" y="852"/>
                          </a:lnTo>
                          <a:lnTo>
                            <a:pt x="2215" y="852"/>
                          </a:lnTo>
                          <a:lnTo>
                            <a:pt x="2215" y="852"/>
                          </a:lnTo>
                          <a:lnTo>
                            <a:pt x="2215" y="852"/>
                          </a:lnTo>
                          <a:lnTo>
                            <a:pt x="2215" y="852"/>
                          </a:lnTo>
                          <a:lnTo>
                            <a:pt x="2215" y="852"/>
                          </a:lnTo>
                          <a:lnTo>
                            <a:pt x="2215" y="852"/>
                          </a:lnTo>
                          <a:lnTo>
                            <a:pt x="2221" y="852"/>
                          </a:lnTo>
                          <a:lnTo>
                            <a:pt x="2221" y="852"/>
                          </a:lnTo>
                          <a:lnTo>
                            <a:pt x="2221" y="852"/>
                          </a:lnTo>
                          <a:lnTo>
                            <a:pt x="2221" y="852"/>
                          </a:lnTo>
                          <a:lnTo>
                            <a:pt x="2221" y="852"/>
                          </a:lnTo>
                          <a:lnTo>
                            <a:pt x="2221" y="852"/>
                          </a:lnTo>
                          <a:lnTo>
                            <a:pt x="2227" y="852"/>
                          </a:lnTo>
                          <a:lnTo>
                            <a:pt x="2227" y="852"/>
                          </a:lnTo>
                          <a:lnTo>
                            <a:pt x="2227" y="852"/>
                          </a:lnTo>
                          <a:lnTo>
                            <a:pt x="2227" y="852"/>
                          </a:lnTo>
                          <a:lnTo>
                            <a:pt x="2227" y="852"/>
                          </a:lnTo>
                          <a:lnTo>
                            <a:pt x="2227" y="852"/>
                          </a:lnTo>
                          <a:lnTo>
                            <a:pt x="2234" y="852"/>
                          </a:lnTo>
                          <a:lnTo>
                            <a:pt x="2234" y="852"/>
                          </a:lnTo>
                          <a:lnTo>
                            <a:pt x="2234" y="852"/>
                          </a:lnTo>
                          <a:lnTo>
                            <a:pt x="2234" y="852"/>
                          </a:lnTo>
                          <a:lnTo>
                            <a:pt x="2234" y="852"/>
                          </a:lnTo>
                          <a:lnTo>
                            <a:pt x="2234" y="852"/>
                          </a:lnTo>
                          <a:lnTo>
                            <a:pt x="2240" y="852"/>
                          </a:lnTo>
                          <a:lnTo>
                            <a:pt x="2240" y="852"/>
                          </a:lnTo>
                          <a:lnTo>
                            <a:pt x="2240" y="852"/>
                          </a:lnTo>
                          <a:lnTo>
                            <a:pt x="2240" y="852"/>
                          </a:lnTo>
                          <a:lnTo>
                            <a:pt x="2240" y="852"/>
                          </a:lnTo>
                          <a:lnTo>
                            <a:pt x="2240" y="852"/>
                          </a:lnTo>
                          <a:lnTo>
                            <a:pt x="2246" y="852"/>
                          </a:lnTo>
                          <a:lnTo>
                            <a:pt x="2246" y="852"/>
                          </a:lnTo>
                          <a:lnTo>
                            <a:pt x="2246" y="852"/>
                          </a:lnTo>
                          <a:lnTo>
                            <a:pt x="2246" y="852"/>
                          </a:lnTo>
                          <a:lnTo>
                            <a:pt x="2246" y="852"/>
                          </a:lnTo>
                          <a:lnTo>
                            <a:pt x="2246" y="852"/>
                          </a:lnTo>
                          <a:lnTo>
                            <a:pt x="2252" y="852"/>
                          </a:lnTo>
                          <a:lnTo>
                            <a:pt x="2252" y="852"/>
                          </a:lnTo>
                          <a:lnTo>
                            <a:pt x="2252" y="852"/>
                          </a:lnTo>
                          <a:lnTo>
                            <a:pt x="2252" y="852"/>
                          </a:lnTo>
                          <a:lnTo>
                            <a:pt x="2252" y="852"/>
                          </a:lnTo>
                          <a:lnTo>
                            <a:pt x="2252" y="852"/>
                          </a:lnTo>
                          <a:lnTo>
                            <a:pt x="2259" y="852"/>
                          </a:lnTo>
                          <a:lnTo>
                            <a:pt x="2259" y="852"/>
                          </a:lnTo>
                          <a:lnTo>
                            <a:pt x="2259" y="852"/>
                          </a:lnTo>
                          <a:lnTo>
                            <a:pt x="2259" y="852"/>
                          </a:lnTo>
                          <a:lnTo>
                            <a:pt x="2259" y="846"/>
                          </a:lnTo>
                          <a:lnTo>
                            <a:pt x="2259" y="846"/>
                          </a:lnTo>
                          <a:lnTo>
                            <a:pt x="2265" y="846"/>
                          </a:lnTo>
                          <a:lnTo>
                            <a:pt x="2265" y="846"/>
                          </a:lnTo>
                          <a:lnTo>
                            <a:pt x="2265" y="846"/>
                          </a:lnTo>
                          <a:lnTo>
                            <a:pt x="2265" y="846"/>
                          </a:lnTo>
                          <a:lnTo>
                            <a:pt x="2265" y="846"/>
                          </a:lnTo>
                          <a:lnTo>
                            <a:pt x="2265" y="846"/>
                          </a:lnTo>
                          <a:lnTo>
                            <a:pt x="2271" y="846"/>
                          </a:lnTo>
                          <a:lnTo>
                            <a:pt x="2271" y="846"/>
                          </a:lnTo>
                          <a:lnTo>
                            <a:pt x="2271" y="846"/>
                          </a:lnTo>
                          <a:lnTo>
                            <a:pt x="2271" y="846"/>
                          </a:lnTo>
                          <a:lnTo>
                            <a:pt x="2271" y="846"/>
                          </a:lnTo>
                          <a:lnTo>
                            <a:pt x="2271" y="846"/>
                          </a:lnTo>
                          <a:lnTo>
                            <a:pt x="2277" y="846"/>
                          </a:lnTo>
                          <a:lnTo>
                            <a:pt x="2277" y="846"/>
                          </a:lnTo>
                          <a:lnTo>
                            <a:pt x="2277" y="846"/>
                          </a:lnTo>
                          <a:lnTo>
                            <a:pt x="2277" y="846"/>
                          </a:lnTo>
                          <a:lnTo>
                            <a:pt x="2277" y="846"/>
                          </a:lnTo>
                          <a:lnTo>
                            <a:pt x="2277" y="846"/>
                          </a:lnTo>
                          <a:lnTo>
                            <a:pt x="2284" y="846"/>
                          </a:lnTo>
                          <a:lnTo>
                            <a:pt x="2284" y="846"/>
                          </a:lnTo>
                          <a:lnTo>
                            <a:pt x="2284" y="846"/>
                          </a:lnTo>
                          <a:lnTo>
                            <a:pt x="2284" y="852"/>
                          </a:lnTo>
                          <a:lnTo>
                            <a:pt x="2284" y="852"/>
                          </a:lnTo>
                          <a:lnTo>
                            <a:pt x="2290" y="858"/>
                          </a:lnTo>
                          <a:lnTo>
                            <a:pt x="2290" y="858"/>
                          </a:lnTo>
                          <a:lnTo>
                            <a:pt x="2290" y="864"/>
                          </a:lnTo>
                          <a:lnTo>
                            <a:pt x="2290" y="864"/>
                          </a:lnTo>
                          <a:lnTo>
                            <a:pt x="2290" y="870"/>
                          </a:lnTo>
                          <a:lnTo>
                            <a:pt x="2290" y="876"/>
                          </a:lnTo>
                          <a:lnTo>
                            <a:pt x="2290" y="876"/>
                          </a:lnTo>
                          <a:lnTo>
                            <a:pt x="2296" y="882"/>
                          </a:lnTo>
                          <a:lnTo>
                            <a:pt x="2296" y="882"/>
                          </a:lnTo>
                          <a:lnTo>
                            <a:pt x="2296" y="888"/>
                          </a:lnTo>
                          <a:lnTo>
                            <a:pt x="2296" y="894"/>
                          </a:lnTo>
                          <a:lnTo>
                            <a:pt x="2296" y="894"/>
                          </a:lnTo>
                          <a:lnTo>
                            <a:pt x="2296" y="894"/>
                          </a:lnTo>
                          <a:lnTo>
                            <a:pt x="2302" y="894"/>
                          </a:lnTo>
                          <a:lnTo>
                            <a:pt x="2302" y="894"/>
                          </a:lnTo>
                          <a:lnTo>
                            <a:pt x="2302" y="894"/>
                          </a:lnTo>
                          <a:lnTo>
                            <a:pt x="2302" y="894"/>
                          </a:lnTo>
                          <a:lnTo>
                            <a:pt x="2302" y="888"/>
                          </a:lnTo>
                          <a:lnTo>
                            <a:pt x="2302" y="888"/>
                          </a:lnTo>
                          <a:lnTo>
                            <a:pt x="2309" y="882"/>
                          </a:lnTo>
                          <a:lnTo>
                            <a:pt x="2309" y="882"/>
                          </a:lnTo>
                          <a:lnTo>
                            <a:pt x="2309" y="876"/>
                          </a:lnTo>
                          <a:lnTo>
                            <a:pt x="2309" y="870"/>
                          </a:lnTo>
                          <a:lnTo>
                            <a:pt x="2309" y="864"/>
                          </a:lnTo>
                          <a:lnTo>
                            <a:pt x="2309" y="864"/>
                          </a:lnTo>
                          <a:lnTo>
                            <a:pt x="2315" y="858"/>
                          </a:lnTo>
                          <a:lnTo>
                            <a:pt x="2315" y="858"/>
                          </a:lnTo>
                          <a:lnTo>
                            <a:pt x="2315" y="852"/>
                          </a:lnTo>
                          <a:lnTo>
                            <a:pt x="2315" y="852"/>
                          </a:lnTo>
                          <a:lnTo>
                            <a:pt x="2315" y="846"/>
                          </a:lnTo>
                          <a:lnTo>
                            <a:pt x="2315" y="846"/>
                          </a:lnTo>
                          <a:lnTo>
                            <a:pt x="2321" y="846"/>
                          </a:lnTo>
                          <a:lnTo>
                            <a:pt x="2321" y="846"/>
                          </a:lnTo>
                          <a:lnTo>
                            <a:pt x="2321" y="846"/>
                          </a:lnTo>
                          <a:lnTo>
                            <a:pt x="2321" y="846"/>
                          </a:lnTo>
                          <a:lnTo>
                            <a:pt x="2321" y="846"/>
                          </a:lnTo>
                          <a:lnTo>
                            <a:pt x="2321" y="846"/>
                          </a:lnTo>
                          <a:lnTo>
                            <a:pt x="2327" y="846"/>
                          </a:lnTo>
                          <a:lnTo>
                            <a:pt x="2327" y="846"/>
                          </a:lnTo>
                          <a:lnTo>
                            <a:pt x="2327" y="846"/>
                          </a:lnTo>
                          <a:lnTo>
                            <a:pt x="2327" y="846"/>
                          </a:lnTo>
                          <a:lnTo>
                            <a:pt x="2327" y="846"/>
                          </a:lnTo>
                          <a:lnTo>
                            <a:pt x="2327" y="846"/>
                          </a:lnTo>
                          <a:lnTo>
                            <a:pt x="2334" y="846"/>
                          </a:lnTo>
                          <a:lnTo>
                            <a:pt x="2334" y="846"/>
                          </a:lnTo>
                          <a:lnTo>
                            <a:pt x="2334" y="846"/>
                          </a:lnTo>
                          <a:lnTo>
                            <a:pt x="2334" y="846"/>
                          </a:lnTo>
                          <a:lnTo>
                            <a:pt x="2334" y="846"/>
                          </a:lnTo>
                          <a:lnTo>
                            <a:pt x="2334" y="846"/>
                          </a:lnTo>
                          <a:lnTo>
                            <a:pt x="2340" y="846"/>
                          </a:lnTo>
                          <a:lnTo>
                            <a:pt x="2340" y="846"/>
                          </a:lnTo>
                          <a:lnTo>
                            <a:pt x="2340" y="846"/>
                          </a:lnTo>
                          <a:lnTo>
                            <a:pt x="2340" y="852"/>
                          </a:lnTo>
                          <a:lnTo>
                            <a:pt x="2340" y="852"/>
                          </a:lnTo>
                          <a:lnTo>
                            <a:pt x="2340" y="852"/>
                          </a:lnTo>
                          <a:lnTo>
                            <a:pt x="2346" y="852"/>
                          </a:lnTo>
                          <a:lnTo>
                            <a:pt x="2346" y="852"/>
                          </a:lnTo>
                          <a:lnTo>
                            <a:pt x="2346" y="852"/>
                          </a:lnTo>
                          <a:lnTo>
                            <a:pt x="2346" y="852"/>
                          </a:lnTo>
                          <a:lnTo>
                            <a:pt x="2346" y="852"/>
                          </a:lnTo>
                          <a:lnTo>
                            <a:pt x="2346" y="852"/>
                          </a:lnTo>
                          <a:lnTo>
                            <a:pt x="2352" y="852"/>
                          </a:lnTo>
                          <a:lnTo>
                            <a:pt x="2352" y="852"/>
                          </a:lnTo>
                          <a:lnTo>
                            <a:pt x="2352" y="852"/>
                          </a:lnTo>
                          <a:lnTo>
                            <a:pt x="2352" y="852"/>
                          </a:lnTo>
                          <a:lnTo>
                            <a:pt x="2352" y="852"/>
                          </a:lnTo>
                          <a:lnTo>
                            <a:pt x="2352" y="852"/>
                          </a:lnTo>
                          <a:lnTo>
                            <a:pt x="2359" y="852"/>
                          </a:lnTo>
                          <a:lnTo>
                            <a:pt x="2359" y="852"/>
                          </a:lnTo>
                          <a:lnTo>
                            <a:pt x="2359" y="852"/>
                          </a:lnTo>
                          <a:lnTo>
                            <a:pt x="2359" y="852"/>
                          </a:lnTo>
                          <a:lnTo>
                            <a:pt x="2359" y="852"/>
                          </a:lnTo>
                          <a:lnTo>
                            <a:pt x="2359" y="852"/>
                          </a:lnTo>
                          <a:lnTo>
                            <a:pt x="2365" y="852"/>
                          </a:lnTo>
                          <a:lnTo>
                            <a:pt x="2365" y="852"/>
                          </a:lnTo>
                          <a:lnTo>
                            <a:pt x="2365" y="852"/>
                          </a:lnTo>
                          <a:lnTo>
                            <a:pt x="2365" y="852"/>
                          </a:lnTo>
                          <a:lnTo>
                            <a:pt x="2365" y="852"/>
                          </a:lnTo>
                          <a:lnTo>
                            <a:pt x="2365" y="852"/>
                          </a:lnTo>
                          <a:lnTo>
                            <a:pt x="2371" y="852"/>
                          </a:lnTo>
                          <a:lnTo>
                            <a:pt x="2371" y="852"/>
                          </a:lnTo>
                          <a:lnTo>
                            <a:pt x="2371" y="852"/>
                          </a:lnTo>
                          <a:lnTo>
                            <a:pt x="2371" y="852"/>
                          </a:lnTo>
                          <a:lnTo>
                            <a:pt x="2371" y="852"/>
                          </a:lnTo>
                          <a:lnTo>
                            <a:pt x="2371" y="852"/>
                          </a:lnTo>
                          <a:lnTo>
                            <a:pt x="2377" y="852"/>
                          </a:lnTo>
                          <a:lnTo>
                            <a:pt x="2377" y="852"/>
                          </a:lnTo>
                          <a:lnTo>
                            <a:pt x="2377" y="852"/>
                          </a:lnTo>
                          <a:lnTo>
                            <a:pt x="2377" y="852"/>
                          </a:lnTo>
                          <a:lnTo>
                            <a:pt x="2377" y="852"/>
                          </a:lnTo>
                          <a:lnTo>
                            <a:pt x="2377" y="852"/>
                          </a:lnTo>
                          <a:lnTo>
                            <a:pt x="2383" y="852"/>
                          </a:lnTo>
                          <a:lnTo>
                            <a:pt x="2383" y="852"/>
                          </a:lnTo>
                          <a:lnTo>
                            <a:pt x="2383" y="852"/>
                          </a:lnTo>
                          <a:lnTo>
                            <a:pt x="2383" y="852"/>
                          </a:lnTo>
                          <a:lnTo>
                            <a:pt x="2383" y="852"/>
                          </a:lnTo>
                          <a:lnTo>
                            <a:pt x="2383" y="852"/>
                          </a:lnTo>
                          <a:lnTo>
                            <a:pt x="2390" y="852"/>
                          </a:lnTo>
                          <a:lnTo>
                            <a:pt x="2390" y="852"/>
                          </a:lnTo>
                          <a:lnTo>
                            <a:pt x="2390" y="852"/>
                          </a:lnTo>
                          <a:lnTo>
                            <a:pt x="2390" y="852"/>
                          </a:lnTo>
                          <a:lnTo>
                            <a:pt x="2390" y="852"/>
                          </a:lnTo>
                          <a:lnTo>
                            <a:pt x="2390" y="852"/>
                          </a:lnTo>
                          <a:lnTo>
                            <a:pt x="2396" y="852"/>
                          </a:lnTo>
                          <a:lnTo>
                            <a:pt x="2396" y="852"/>
                          </a:lnTo>
                          <a:lnTo>
                            <a:pt x="2396" y="852"/>
                          </a:lnTo>
                          <a:lnTo>
                            <a:pt x="2396" y="852"/>
                          </a:lnTo>
                          <a:lnTo>
                            <a:pt x="2396" y="846"/>
                          </a:lnTo>
                          <a:lnTo>
                            <a:pt x="2396" y="846"/>
                          </a:lnTo>
                          <a:lnTo>
                            <a:pt x="2402" y="846"/>
                          </a:lnTo>
                          <a:lnTo>
                            <a:pt x="2402" y="846"/>
                          </a:lnTo>
                          <a:lnTo>
                            <a:pt x="2402" y="846"/>
                          </a:lnTo>
                          <a:lnTo>
                            <a:pt x="2402" y="846"/>
                          </a:lnTo>
                          <a:lnTo>
                            <a:pt x="2402" y="846"/>
                          </a:lnTo>
                          <a:lnTo>
                            <a:pt x="2402" y="846"/>
                          </a:lnTo>
                          <a:lnTo>
                            <a:pt x="2408" y="846"/>
                          </a:lnTo>
                          <a:lnTo>
                            <a:pt x="2408" y="846"/>
                          </a:lnTo>
                          <a:lnTo>
                            <a:pt x="2408" y="846"/>
                          </a:lnTo>
                          <a:lnTo>
                            <a:pt x="2408" y="846"/>
                          </a:lnTo>
                          <a:lnTo>
                            <a:pt x="2408" y="846"/>
                          </a:lnTo>
                          <a:lnTo>
                            <a:pt x="2408" y="846"/>
                          </a:lnTo>
                          <a:lnTo>
                            <a:pt x="2415" y="846"/>
                          </a:lnTo>
                          <a:lnTo>
                            <a:pt x="2415" y="846"/>
                          </a:lnTo>
                          <a:lnTo>
                            <a:pt x="2415" y="846"/>
                          </a:lnTo>
                          <a:lnTo>
                            <a:pt x="2415" y="846"/>
                          </a:lnTo>
                          <a:lnTo>
                            <a:pt x="2415" y="846"/>
                          </a:lnTo>
                          <a:lnTo>
                            <a:pt x="2415" y="846"/>
                          </a:lnTo>
                          <a:lnTo>
                            <a:pt x="2421" y="846"/>
                          </a:lnTo>
                          <a:lnTo>
                            <a:pt x="2421" y="846"/>
                          </a:lnTo>
                          <a:lnTo>
                            <a:pt x="2421" y="846"/>
                          </a:lnTo>
                          <a:lnTo>
                            <a:pt x="2421" y="846"/>
                          </a:lnTo>
                          <a:lnTo>
                            <a:pt x="2421" y="852"/>
                          </a:lnTo>
                          <a:lnTo>
                            <a:pt x="2421" y="852"/>
                          </a:lnTo>
                          <a:lnTo>
                            <a:pt x="2427" y="858"/>
                          </a:lnTo>
                          <a:lnTo>
                            <a:pt x="2427" y="864"/>
                          </a:lnTo>
                          <a:lnTo>
                            <a:pt x="2427" y="864"/>
                          </a:lnTo>
                          <a:lnTo>
                            <a:pt x="2427" y="870"/>
                          </a:lnTo>
                          <a:lnTo>
                            <a:pt x="2427" y="876"/>
                          </a:lnTo>
                          <a:lnTo>
                            <a:pt x="2427" y="876"/>
                          </a:lnTo>
                          <a:lnTo>
                            <a:pt x="2433" y="882"/>
                          </a:lnTo>
                          <a:lnTo>
                            <a:pt x="2433" y="882"/>
                          </a:lnTo>
                          <a:lnTo>
                            <a:pt x="2433" y="888"/>
                          </a:lnTo>
                          <a:lnTo>
                            <a:pt x="2433" y="888"/>
                          </a:lnTo>
                          <a:lnTo>
                            <a:pt x="2433" y="894"/>
                          </a:lnTo>
                          <a:lnTo>
                            <a:pt x="2433" y="894"/>
                          </a:lnTo>
                          <a:lnTo>
                            <a:pt x="2440" y="894"/>
                          </a:lnTo>
                          <a:lnTo>
                            <a:pt x="2440" y="894"/>
                          </a:lnTo>
                          <a:lnTo>
                            <a:pt x="2440" y="894"/>
                          </a:lnTo>
                          <a:lnTo>
                            <a:pt x="2440" y="894"/>
                          </a:lnTo>
                          <a:lnTo>
                            <a:pt x="2440" y="888"/>
                          </a:lnTo>
                          <a:lnTo>
                            <a:pt x="2440" y="888"/>
                          </a:lnTo>
                          <a:lnTo>
                            <a:pt x="2446" y="882"/>
                          </a:lnTo>
                          <a:lnTo>
                            <a:pt x="2446" y="882"/>
                          </a:lnTo>
                          <a:lnTo>
                            <a:pt x="2446" y="876"/>
                          </a:lnTo>
                          <a:lnTo>
                            <a:pt x="2446" y="876"/>
                          </a:lnTo>
                          <a:lnTo>
                            <a:pt x="2446" y="864"/>
                          </a:lnTo>
                          <a:lnTo>
                            <a:pt x="2446" y="864"/>
                          </a:lnTo>
                          <a:lnTo>
                            <a:pt x="2452" y="858"/>
                          </a:lnTo>
                          <a:lnTo>
                            <a:pt x="2452" y="858"/>
                          </a:lnTo>
                          <a:lnTo>
                            <a:pt x="2452" y="852"/>
                          </a:lnTo>
                          <a:lnTo>
                            <a:pt x="2452" y="852"/>
                          </a:lnTo>
                          <a:lnTo>
                            <a:pt x="2452" y="846"/>
                          </a:lnTo>
                          <a:lnTo>
                            <a:pt x="2452" y="846"/>
                          </a:lnTo>
                          <a:lnTo>
                            <a:pt x="2458" y="846"/>
                          </a:lnTo>
                          <a:lnTo>
                            <a:pt x="2458" y="846"/>
                          </a:lnTo>
                          <a:lnTo>
                            <a:pt x="2458" y="846"/>
                          </a:lnTo>
                          <a:lnTo>
                            <a:pt x="2458" y="846"/>
                          </a:lnTo>
                          <a:lnTo>
                            <a:pt x="2458" y="846"/>
                          </a:lnTo>
                          <a:lnTo>
                            <a:pt x="2458" y="846"/>
                          </a:lnTo>
                          <a:lnTo>
                            <a:pt x="2465" y="846"/>
                          </a:lnTo>
                          <a:lnTo>
                            <a:pt x="2465" y="846"/>
                          </a:lnTo>
                          <a:lnTo>
                            <a:pt x="2465" y="846"/>
                          </a:lnTo>
                          <a:lnTo>
                            <a:pt x="2465" y="846"/>
                          </a:lnTo>
                          <a:lnTo>
                            <a:pt x="2465" y="846"/>
                          </a:lnTo>
                          <a:lnTo>
                            <a:pt x="2465" y="846"/>
                          </a:lnTo>
                          <a:lnTo>
                            <a:pt x="2471" y="846"/>
                          </a:lnTo>
                          <a:lnTo>
                            <a:pt x="2471" y="846"/>
                          </a:lnTo>
                          <a:lnTo>
                            <a:pt x="2471" y="846"/>
                          </a:lnTo>
                          <a:lnTo>
                            <a:pt x="2471" y="846"/>
                          </a:lnTo>
                          <a:lnTo>
                            <a:pt x="2471" y="846"/>
                          </a:lnTo>
                          <a:lnTo>
                            <a:pt x="2471" y="846"/>
                          </a:lnTo>
                          <a:lnTo>
                            <a:pt x="2477" y="846"/>
                          </a:lnTo>
                          <a:lnTo>
                            <a:pt x="2477" y="846"/>
                          </a:lnTo>
                          <a:lnTo>
                            <a:pt x="2477" y="846"/>
                          </a:lnTo>
                          <a:lnTo>
                            <a:pt x="2477" y="852"/>
                          </a:lnTo>
                          <a:lnTo>
                            <a:pt x="2477" y="852"/>
                          </a:lnTo>
                          <a:lnTo>
                            <a:pt x="2477" y="852"/>
                          </a:lnTo>
                          <a:lnTo>
                            <a:pt x="2483" y="852"/>
                          </a:lnTo>
                          <a:lnTo>
                            <a:pt x="2483" y="852"/>
                          </a:lnTo>
                          <a:lnTo>
                            <a:pt x="2483" y="852"/>
                          </a:lnTo>
                          <a:lnTo>
                            <a:pt x="2483" y="852"/>
                          </a:lnTo>
                          <a:lnTo>
                            <a:pt x="2483" y="852"/>
                          </a:lnTo>
                          <a:lnTo>
                            <a:pt x="2483" y="852"/>
                          </a:lnTo>
                          <a:lnTo>
                            <a:pt x="2490" y="852"/>
                          </a:lnTo>
                          <a:lnTo>
                            <a:pt x="2490" y="852"/>
                          </a:lnTo>
                          <a:lnTo>
                            <a:pt x="2490" y="852"/>
                          </a:lnTo>
                          <a:lnTo>
                            <a:pt x="2490" y="852"/>
                          </a:lnTo>
                          <a:lnTo>
                            <a:pt x="2490" y="852"/>
                          </a:lnTo>
                          <a:lnTo>
                            <a:pt x="2490" y="852"/>
                          </a:lnTo>
                          <a:lnTo>
                            <a:pt x="2496" y="852"/>
                          </a:lnTo>
                          <a:lnTo>
                            <a:pt x="2496" y="852"/>
                          </a:lnTo>
                          <a:lnTo>
                            <a:pt x="2496" y="852"/>
                          </a:lnTo>
                          <a:lnTo>
                            <a:pt x="2496" y="852"/>
                          </a:lnTo>
                          <a:lnTo>
                            <a:pt x="2496" y="852"/>
                          </a:lnTo>
                          <a:lnTo>
                            <a:pt x="2496" y="852"/>
                          </a:lnTo>
                          <a:lnTo>
                            <a:pt x="2502" y="852"/>
                          </a:lnTo>
                          <a:lnTo>
                            <a:pt x="2502" y="852"/>
                          </a:lnTo>
                          <a:lnTo>
                            <a:pt x="2502" y="852"/>
                          </a:lnTo>
                          <a:lnTo>
                            <a:pt x="2502" y="852"/>
                          </a:lnTo>
                          <a:lnTo>
                            <a:pt x="2502" y="852"/>
                          </a:lnTo>
                          <a:lnTo>
                            <a:pt x="2502" y="852"/>
                          </a:lnTo>
                          <a:lnTo>
                            <a:pt x="2508" y="852"/>
                          </a:lnTo>
                          <a:lnTo>
                            <a:pt x="2508" y="852"/>
                          </a:lnTo>
                          <a:lnTo>
                            <a:pt x="2508" y="852"/>
                          </a:lnTo>
                          <a:lnTo>
                            <a:pt x="2508" y="852"/>
                          </a:lnTo>
                          <a:lnTo>
                            <a:pt x="2508" y="852"/>
                          </a:lnTo>
                          <a:lnTo>
                            <a:pt x="2508" y="852"/>
                          </a:lnTo>
                          <a:lnTo>
                            <a:pt x="2515" y="852"/>
                          </a:lnTo>
                          <a:lnTo>
                            <a:pt x="2515" y="852"/>
                          </a:lnTo>
                          <a:lnTo>
                            <a:pt x="2515" y="852"/>
                          </a:lnTo>
                          <a:lnTo>
                            <a:pt x="2515" y="852"/>
                          </a:lnTo>
                          <a:lnTo>
                            <a:pt x="2515" y="852"/>
                          </a:lnTo>
                          <a:lnTo>
                            <a:pt x="2515" y="852"/>
                          </a:lnTo>
                          <a:lnTo>
                            <a:pt x="2521" y="858"/>
                          </a:lnTo>
                          <a:lnTo>
                            <a:pt x="2521" y="858"/>
                          </a:lnTo>
                          <a:lnTo>
                            <a:pt x="2521" y="858"/>
                          </a:lnTo>
                          <a:lnTo>
                            <a:pt x="2521" y="864"/>
                          </a:lnTo>
                          <a:lnTo>
                            <a:pt x="2521" y="870"/>
                          </a:lnTo>
                          <a:lnTo>
                            <a:pt x="2521" y="876"/>
                          </a:lnTo>
                          <a:lnTo>
                            <a:pt x="2527" y="882"/>
                          </a:lnTo>
                          <a:lnTo>
                            <a:pt x="2527" y="882"/>
                          </a:lnTo>
                          <a:lnTo>
                            <a:pt x="2527" y="888"/>
                          </a:lnTo>
                          <a:lnTo>
                            <a:pt x="2527" y="894"/>
                          </a:lnTo>
                          <a:lnTo>
                            <a:pt x="2527" y="900"/>
                          </a:lnTo>
                          <a:lnTo>
                            <a:pt x="2527" y="906"/>
                          </a:lnTo>
                          <a:lnTo>
                            <a:pt x="2527" y="912"/>
                          </a:lnTo>
                          <a:lnTo>
                            <a:pt x="2533" y="918"/>
                          </a:lnTo>
                          <a:lnTo>
                            <a:pt x="2533" y="918"/>
                          </a:lnTo>
                          <a:lnTo>
                            <a:pt x="2533" y="930"/>
                          </a:lnTo>
                          <a:lnTo>
                            <a:pt x="2533" y="936"/>
                          </a:lnTo>
                          <a:lnTo>
                            <a:pt x="2533" y="936"/>
                          </a:lnTo>
                          <a:lnTo>
                            <a:pt x="2539" y="942"/>
                          </a:lnTo>
                          <a:lnTo>
                            <a:pt x="2539" y="948"/>
                          </a:lnTo>
                          <a:lnTo>
                            <a:pt x="2539" y="954"/>
                          </a:lnTo>
                          <a:lnTo>
                            <a:pt x="2539" y="954"/>
                          </a:lnTo>
                          <a:lnTo>
                            <a:pt x="2539" y="960"/>
                          </a:lnTo>
                          <a:lnTo>
                            <a:pt x="2539" y="960"/>
                          </a:lnTo>
                          <a:lnTo>
                            <a:pt x="2546" y="966"/>
                          </a:lnTo>
                          <a:lnTo>
                            <a:pt x="2546" y="972"/>
                          </a:lnTo>
                          <a:lnTo>
                            <a:pt x="2546" y="972"/>
                          </a:lnTo>
                          <a:lnTo>
                            <a:pt x="2546" y="978"/>
                          </a:lnTo>
                          <a:lnTo>
                            <a:pt x="2546" y="978"/>
                          </a:lnTo>
                          <a:lnTo>
                            <a:pt x="2546" y="978"/>
                          </a:lnTo>
                          <a:lnTo>
                            <a:pt x="2546" y="978"/>
                          </a:lnTo>
                          <a:lnTo>
                            <a:pt x="2552" y="978"/>
                          </a:lnTo>
                          <a:lnTo>
                            <a:pt x="2552" y="978"/>
                          </a:lnTo>
                          <a:lnTo>
                            <a:pt x="2552" y="972"/>
                          </a:lnTo>
                          <a:lnTo>
                            <a:pt x="2552" y="972"/>
                          </a:lnTo>
                          <a:lnTo>
                            <a:pt x="2552" y="972"/>
                          </a:lnTo>
                          <a:lnTo>
                            <a:pt x="2558" y="972"/>
                          </a:lnTo>
                          <a:lnTo>
                            <a:pt x="2558" y="966"/>
                          </a:lnTo>
                          <a:lnTo>
                            <a:pt x="2558" y="966"/>
                          </a:lnTo>
                          <a:lnTo>
                            <a:pt x="2558" y="966"/>
                          </a:lnTo>
                          <a:lnTo>
                            <a:pt x="2558" y="960"/>
                          </a:lnTo>
                          <a:lnTo>
                            <a:pt x="2558" y="960"/>
                          </a:lnTo>
                          <a:lnTo>
                            <a:pt x="2564" y="954"/>
                          </a:lnTo>
                          <a:lnTo>
                            <a:pt x="2564" y="954"/>
                          </a:lnTo>
                          <a:lnTo>
                            <a:pt x="2564" y="954"/>
                          </a:lnTo>
                          <a:lnTo>
                            <a:pt x="2564" y="948"/>
                          </a:lnTo>
                          <a:lnTo>
                            <a:pt x="2564" y="948"/>
                          </a:lnTo>
                          <a:lnTo>
                            <a:pt x="2564" y="948"/>
                          </a:lnTo>
                          <a:lnTo>
                            <a:pt x="2564" y="942"/>
                          </a:lnTo>
                          <a:lnTo>
                            <a:pt x="2571" y="942"/>
                          </a:lnTo>
                          <a:lnTo>
                            <a:pt x="2571" y="936"/>
                          </a:lnTo>
                          <a:lnTo>
                            <a:pt x="2571" y="936"/>
                          </a:lnTo>
                          <a:lnTo>
                            <a:pt x="2571" y="930"/>
                          </a:lnTo>
                          <a:lnTo>
                            <a:pt x="2571" y="930"/>
                          </a:lnTo>
                          <a:lnTo>
                            <a:pt x="2577" y="924"/>
                          </a:lnTo>
                          <a:lnTo>
                            <a:pt x="2577" y="924"/>
                          </a:lnTo>
                          <a:lnTo>
                            <a:pt x="2577" y="924"/>
                          </a:lnTo>
                          <a:lnTo>
                            <a:pt x="2577" y="924"/>
                          </a:lnTo>
                          <a:lnTo>
                            <a:pt x="2577" y="924"/>
                          </a:lnTo>
                          <a:lnTo>
                            <a:pt x="2577" y="924"/>
                          </a:lnTo>
                          <a:lnTo>
                            <a:pt x="2577" y="924"/>
                          </a:lnTo>
                          <a:lnTo>
                            <a:pt x="2583" y="924"/>
                          </a:lnTo>
                          <a:lnTo>
                            <a:pt x="2583" y="924"/>
                          </a:lnTo>
                          <a:lnTo>
                            <a:pt x="2583" y="924"/>
                          </a:lnTo>
                          <a:lnTo>
                            <a:pt x="2583" y="930"/>
                          </a:lnTo>
                          <a:lnTo>
                            <a:pt x="2583" y="930"/>
                          </a:lnTo>
                          <a:lnTo>
                            <a:pt x="2583" y="930"/>
                          </a:lnTo>
                          <a:lnTo>
                            <a:pt x="2589" y="930"/>
                          </a:lnTo>
                          <a:lnTo>
                            <a:pt x="2589" y="930"/>
                          </a:lnTo>
                          <a:lnTo>
                            <a:pt x="2589" y="930"/>
                          </a:lnTo>
                          <a:lnTo>
                            <a:pt x="2589" y="930"/>
                          </a:lnTo>
                          <a:lnTo>
                            <a:pt x="2589" y="936"/>
                          </a:lnTo>
                          <a:lnTo>
                            <a:pt x="2596" y="936"/>
                          </a:lnTo>
                          <a:lnTo>
                            <a:pt x="2596" y="936"/>
                          </a:lnTo>
                          <a:lnTo>
                            <a:pt x="2596" y="936"/>
                          </a:lnTo>
                          <a:lnTo>
                            <a:pt x="2596" y="936"/>
                          </a:lnTo>
                          <a:lnTo>
                            <a:pt x="2596" y="936"/>
                          </a:lnTo>
                          <a:lnTo>
                            <a:pt x="2596" y="936"/>
                          </a:lnTo>
                          <a:lnTo>
                            <a:pt x="2602" y="942"/>
                          </a:lnTo>
                          <a:lnTo>
                            <a:pt x="2602" y="942"/>
                          </a:lnTo>
                          <a:lnTo>
                            <a:pt x="2602" y="942"/>
                          </a:lnTo>
                          <a:lnTo>
                            <a:pt x="2602" y="942"/>
                          </a:lnTo>
                          <a:lnTo>
                            <a:pt x="2602" y="942"/>
                          </a:lnTo>
                          <a:lnTo>
                            <a:pt x="2602" y="942"/>
                          </a:lnTo>
                          <a:lnTo>
                            <a:pt x="2602" y="942"/>
                          </a:lnTo>
                          <a:lnTo>
                            <a:pt x="2608" y="942"/>
                          </a:lnTo>
                          <a:lnTo>
                            <a:pt x="2608" y="942"/>
                          </a:lnTo>
                          <a:lnTo>
                            <a:pt x="2608" y="948"/>
                          </a:lnTo>
                          <a:lnTo>
                            <a:pt x="2608" y="948"/>
                          </a:lnTo>
                          <a:lnTo>
                            <a:pt x="2608" y="948"/>
                          </a:lnTo>
                          <a:lnTo>
                            <a:pt x="2614" y="948"/>
                          </a:lnTo>
                          <a:lnTo>
                            <a:pt x="2614" y="948"/>
                          </a:lnTo>
                          <a:lnTo>
                            <a:pt x="2614" y="948"/>
                          </a:lnTo>
                          <a:lnTo>
                            <a:pt x="2614" y="948"/>
                          </a:lnTo>
                          <a:lnTo>
                            <a:pt x="2614" y="948"/>
                          </a:lnTo>
                          <a:lnTo>
                            <a:pt x="2614" y="948"/>
                          </a:lnTo>
                          <a:lnTo>
                            <a:pt x="2614" y="948"/>
                          </a:lnTo>
                          <a:lnTo>
                            <a:pt x="2621" y="948"/>
                          </a:lnTo>
                          <a:lnTo>
                            <a:pt x="2621" y="948"/>
                          </a:lnTo>
                          <a:lnTo>
                            <a:pt x="2621" y="948"/>
                          </a:lnTo>
                          <a:lnTo>
                            <a:pt x="2621" y="948"/>
                          </a:lnTo>
                          <a:lnTo>
                            <a:pt x="2621" y="954"/>
                          </a:lnTo>
                          <a:lnTo>
                            <a:pt x="2621" y="954"/>
                          </a:lnTo>
                          <a:lnTo>
                            <a:pt x="2627" y="954"/>
                          </a:lnTo>
                          <a:lnTo>
                            <a:pt x="2627" y="954"/>
                          </a:lnTo>
                          <a:lnTo>
                            <a:pt x="2627" y="954"/>
                          </a:lnTo>
                          <a:lnTo>
                            <a:pt x="2627" y="954"/>
                          </a:lnTo>
                          <a:lnTo>
                            <a:pt x="2627" y="954"/>
                          </a:lnTo>
                          <a:lnTo>
                            <a:pt x="2627" y="954"/>
                          </a:lnTo>
                          <a:lnTo>
                            <a:pt x="2633" y="954"/>
                          </a:lnTo>
                          <a:lnTo>
                            <a:pt x="2633" y="954"/>
                          </a:lnTo>
                          <a:lnTo>
                            <a:pt x="2633" y="960"/>
                          </a:lnTo>
                          <a:lnTo>
                            <a:pt x="2633" y="960"/>
                          </a:lnTo>
                          <a:lnTo>
                            <a:pt x="2633" y="966"/>
                          </a:lnTo>
                          <a:lnTo>
                            <a:pt x="2633" y="966"/>
                          </a:lnTo>
                          <a:lnTo>
                            <a:pt x="2639" y="972"/>
                          </a:lnTo>
                          <a:lnTo>
                            <a:pt x="2639" y="972"/>
                          </a:lnTo>
                          <a:lnTo>
                            <a:pt x="2639" y="978"/>
                          </a:lnTo>
                          <a:lnTo>
                            <a:pt x="2639" y="984"/>
                          </a:lnTo>
                          <a:lnTo>
                            <a:pt x="2639" y="984"/>
                          </a:lnTo>
                          <a:lnTo>
                            <a:pt x="2639" y="990"/>
                          </a:lnTo>
                          <a:lnTo>
                            <a:pt x="2646" y="996"/>
                          </a:lnTo>
                          <a:lnTo>
                            <a:pt x="2646" y="996"/>
                          </a:lnTo>
                          <a:lnTo>
                            <a:pt x="2646" y="1002"/>
                          </a:lnTo>
                          <a:lnTo>
                            <a:pt x="2646" y="1002"/>
                          </a:lnTo>
                          <a:lnTo>
                            <a:pt x="2646" y="1008"/>
                          </a:lnTo>
                          <a:lnTo>
                            <a:pt x="2652" y="1014"/>
                          </a:lnTo>
                          <a:lnTo>
                            <a:pt x="2652" y="1014"/>
                          </a:lnTo>
                          <a:lnTo>
                            <a:pt x="2652" y="1020"/>
                          </a:lnTo>
                          <a:lnTo>
                            <a:pt x="2652" y="1020"/>
                          </a:lnTo>
                          <a:lnTo>
                            <a:pt x="2652" y="1020"/>
                          </a:lnTo>
                          <a:lnTo>
                            <a:pt x="2652" y="1026"/>
                          </a:lnTo>
                          <a:lnTo>
                            <a:pt x="2658" y="1026"/>
                          </a:lnTo>
                          <a:lnTo>
                            <a:pt x="2658" y="1026"/>
                          </a:lnTo>
                          <a:lnTo>
                            <a:pt x="2658" y="1032"/>
                          </a:lnTo>
                          <a:lnTo>
                            <a:pt x="2658" y="1032"/>
                          </a:lnTo>
                          <a:lnTo>
                            <a:pt x="2658" y="1032"/>
                          </a:lnTo>
                          <a:lnTo>
                            <a:pt x="2658" y="1032"/>
                          </a:lnTo>
                          <a:lnTo>
                            <a:pt x="2658" y="1038"/>
                          </a:lnTo>
                          <a:lnTo>
                            <a:pt x="2664" y="1038"/>
                          </a:lnTo>
                          <a:lnTo>
                            <a:pt x="2664" y="1038"/>
                          </a:lnTo>
                          <a:lnTo>
                            <a:pt x="2664" y="1038"/>
                          </a:lnTo>
                          <a:lnTo>
                            <a:pt x="2664" y="1038"/>
                          </a:lnTo>
                          <a:lnTo>
                            <a:pt x="2664" y="1038"/>
                          </a:lnTo>
                          <a:lnTo>
                            <a:pt x="2670" y="1038"/>
                          </a:lnTo>
                          <a:lnTo>
                            <a:pt x="2670" y="1032"/>
                          </a:lnTo>
                          <a:lnTo>
                            <a:pt x="2670" y="1032"/>
                          </a:lnTo>
                          <a:lnTo>
                            <a:pt x="2670" y="1032"/>
                          </a:lnTo>
                          <a:lnTo>
                            <a:pt x="2670" y="1032"/>
                          </a:lnTo>
                          <a:lnTo>
                            <a:pt x="2670" y="1032"/>
                          </a:lnTo>
                          <a:lnTo>
                            <a:pt x="2670" y="1032"/>
                          </a:lnTo>
                          <a:lnTo>
                            <a:pt x="2677" y="1026"/>
                          </a:lnTo>
                          <a:lnTo>
                            <a:pt x="2677" y="1026"/>
                          </a:lnTo>
                          <a:lnTo>
                            <a:pt x="2677" y="1026"/>
                          </a:lnTo>
                          <a:lnTo>
                            <a:pt x="2677" y="1026"/>
                          </a:lnTo>
                          <a:lnTo>
                            <a:pt x="2677" y="1026"/>
                          </a:lnTo>
                          <a:lnTo>
                            <a:pt x="2677" y="1020"/>
                          </a:lnTo>
                          <a:lnTo>
                            <a:pt x="2683" y="1020"/>
                          </a:lnTo>
                          <a:lnTo>
                            <a:pt x="2683" y="1020"/>
                          </a:lnTo>
                          <a:lnTo>
                            <a:pt x="2683" y="1014"/>
                          </a:lnTo>
                          <a:lnTo>
                            <a:pt x="2683" y="1014"/>
                          </a:lnTo>
                          <a:lnTo>
                            <a:pt x="2683" y="1008"/>
                          </a:lnTo>
                          <a:lnTo>
                            <a:pt x="2689" y="1008"/>
                          </a:lnTo>
                          <a:lnTo>
                            <a:pt x="2689" y="1008"/>
                          </a:lnTo>
                          <a:lnTo>
                            <a:pt x="2689" y="1002"/>
                          </a:lnTo>
                          <a:lnTo>
                            <a:pt x="2689" y="1002"/>
                          </a:lnTo>
                          <a:lnTo>
                            <a:pt x="2689" y="1002"/>
                          </a:lnTo>
                          <a:lnTo>
                            <a:pt x="2689" y="996"/>
                          </a:lnTo>
                          <a:lnTo>
                            <a:pt x="2689" y="996"/>
                          </a:lnTo>
                          <a:lnTo>
                            <a:pt x="2695" y="990"/>
                          </a:lnTo>
                          <a:lnTo>
                            <a:pt x="2695" y="990"/>
                          </a:lnTo>
                          <a:lnTo>
                            <a:pt x="2695" y="984"/>
                          </a:lnTo>
                          <a:lnTo>
                            <a:pt x="2695" y="984"/>
                          </a:lnTo>
                          <a:lnTo>
                            <a:pt x="2695" y="984"/>
                          </a:lnTo>
                          <a:lnTo>
                            <a:pt x="2695" y="978"/>
                          </a:lnTo>
                          <a:lnTo>
                            <a:pt x="2702" y="978"/>
                          </a:lnTo>
                          <a:lnTo>
                            <a:pt x="2702" y="972"/>
                          </a:lnTo>
                          <a:lnTo>
                            <a:pt x="2702" y="966"/>
                          </a:lnTo>
                          <a:lnTo>
                            <a:pt x="2702" y="966"/>
                          </a:lnTo>
                          <a:lnTo>
                            <a:pt x="2702" y="960"/>
                          </a:lnTo>
                          <a:lnTo>
                            <a:pt x="2702" y="954"/>
                          </a:lnTo>
                          <a:lnTo>
                            <a:pt x="2708" y="954"/>
                          </a:lnTo>
                          <a:lnTo>
                            <a:pt x="2708" y="948"/>
                          </a:lnTo>
                          <a:lnTo>
                            <a:pt x="2708" y="948"/>
                          </a:lnTo>
                          <a:lnTo>
                            <a:pt x="2708" y="942"/>
                          </a:lnTo>
                          <a:lnTo>
                            <a:pt x="2708" y="936"/>
                          </a:lnTo>
                          <a:lnTo>
                            <a:pt x="2708" y="936"/>
                          </a:lnTo>
                          <a:lnTo>
                            <a:pt x="2714" y="930"/>
                          </a:lnTo>
                          <a:lnTo>
                            <a:pt x="2714" y="924"/>
                          </a:lnTo>
                          <a:lnTo>
                            <a:pt x="2714" y="924"/>
                          </a:lnTo>
                          <a:lnTo>
                            <a:pt x="2714" y="918"/>
                          </a:lnTo>
                          <a:lnTo>
                            <a:pt x="2714" y="912"/>
                          </a:lnTo>
                          <a:lnTo>
                            <a:pt x="2720" y="906"/>
                          </a:lnTo>
                          <a:lnTo>
                            <a:pt x="2720" y="900"/>
                          </a:lnTo>
                          <a:lnTo>
                            <a:pt x="2720" y="894"/>
                          </a:lnTo>
                          <a:lnTo>
                            <a:pt x="2720" y="888"/>
                          </a:lnTo>
                          <a:lnTo>
                            <a:pt x="2720" y="888"/>
                          </a:lnTo>
                          <a:lnTo>
                            <a:pt x="2720" y="882"/>
                          </a:lnTo>
                          <a:lnTo>
                            <a:pt x="2720" y="876"/>
                          </a:lnTo>
                          <a:lnTo>
                            <a:pt x="2727" y="870"/>
                          </a:lnTo>
                          <a:lnTo>
                            <a:pt x="2727" y="864"/>
                          </a:lnTo>
                          <a:lnTo>
                            <a:pt x="2727" y="858"/>
                          </a:lnTo>
                          <a:lnTo>
                            <a:pt x="2727" y="858"/>
                          </a:lnTo>
                          <a:lnTo>
                            <a:pt x="2727" y="852"/>
                          </a:lnTo>
                          <a:lnTo>
                            <a:pt x="2727" y="846"/>
                          </a:lnTo>
                          <a:lnTo>
                            <a:pt x="2733" y="840"/>
                          </a:lnTo>
                          <a:lnTo>
                            <a:pt x="2733" y="834"/>
                          </a:lnTo>
                          <a:lnTo>
                            <a:pt x="2733" y="828"/>
                          </a:lnTo>
                          <a:lnTo>
                            <a:pt x="2733" y="822"/>
                          </a:lnTo>
                          <a:lnTo>
                            <a:pt x="2733" y="816"/>
                          </a:lnTo>
                          <a:lnTo>
                            <a:pt x="2733" y="810"/>
                          </a:lnTo>
                          <a:lnTo>
                            <a:pt x="2739" y="804"/>
                          </a:lnTo>
                          <a:lnTo>
                            <a:pt x="2739" y="798"/>
                          </a:lnTo>
                          <a:lnTo>
                            <a:pt x="2739" y="792"/>
                          </a:lnTo>
                          <a:lnTo>
                            <a:pt x="2739" y="786"/>
                          </a:lnTo>
                          <a:lnTo>
                            <a:pt x="2739" y="780"/>
                          </a:lnTo>
                          <a:lnTo>
                            <a:pt x="2739" y="774"/>
                          </a:lnTo>
                          <a:lnTo>
                            <a:pt x="2745" y="762"/>
                          </a:lnTo>
                          <a:lnTo>
                            <a:pt x="2745" y="756"/>
                          </a:lnTo>
                          <a:lnTo>
                            <a:pt x="2745" y="750"/>
                          </a:lnTo>
                          <a:lnTo>
                            <a:pt x="2745" y="744"/>
                          </a:lnTo>
                          <a:lnTo>
                            <a:pt x="2745" y="738"/>
                          </a:lnTo>
                          <a:lnTo>
                            <a:pt x="2745" y="738"/>
                          </a:lnTo>
                          <a:lnTo>
                            <a:pt x="2752" y="738"/>
                          </a:lnTo>
                          <a:lnTo>
                            <a:pt x="2752" y="738"/>
                          </a:lnTo>
                          <a:lnTo>
                            <a:pt x="2752" y="738"/>
                          </a:lnTo>
                          <a:lnTo>
                            <a:pt x="2752" y="744"/>
                          </a:lnTo>
                          <a:lnTo>
                            <a:pt x="2752" y="750"/>
                          </a:lnTo>
                          <a:lnTo>
                            <a:pt x="2752" y="762"/>
                          </a:lnTo>
                          <a:lnTo>
                            <a:pt x="2758" y="768"/>
                          </a:lnTo>
                          <a:lnTo>
                            <a:pt x="2758" y="774"/>
                          </a:lnTo>
                          <a:lnTo>
                            <a:pt x="2758" y="780"/>
                          </a:lnTo>
                          <a:lnTo>
                            <a:pt x="2758" y="786"/>
                          </a:lnTo>
                          <a:lnTo>
                            <a:pt x="2758" y="792"/>
                          </a:lnTo>
                          <a:lnTo>
                            <a:pt x="2758" y="798"/>
                          </a:lnTo>
                          <a:lnTo>
                            <a:pt x="2764" y="804"/>
                          </a:lnTo>
                          <a:lnTo>
                            <a:pt x="2764" y="810"/>
                          </a:lnTo>
                          <a:lnTo>
                            <a:pt x="2764" y="816"/>
                          </a:lnTo>
                          <a:lnTo>
                            <a:pt x="2764" y="822"/>
                          </a:lnTo>
                          <a:lnTo>
                            <a:pt x="2764" y="828"/>
                          </a:lnTo>
                          <a:lnTo>
                            <a:pt x="2764" y="834"/>
                          </a:lnTo>
                          <a:lnTo>
                            <a:pt x="2770" y="840"/>
                          </a:lnTo>
                          <a:lnTo>
                            <a:pt x="2770" y="846"/>
                          </a:lnTo>
                          <a:lnTo>
                            <a:pt x="2770" y="852"/>
                          </a:lnTo>
                          <a:lnTo>
                            <a:pt x="2770" y="858"/>
                          </a:lnTo>
                          <a:lnTo>
                            <a:pt x="2770" y="858"/>
                          </a:lnTo>
                          <a:lnTo>
                            <a:pt x="2770" y="864"/>
                          </a:lnTo>
                          <a:lnTo>
                            <a:pt x="2777" y="870"/>
                          </a:lnTo>
                          <a:lnTo>
                            <a:pt x="2777" y="876"/>
                          </a:lnTo>
                          <a:lnTo>
                            <a:pt x="2777" y="882"/>
                          </a:lnTo>
                          <a:lnTo>
                            <a:pt x="2777" y="888"/>
                          </a:lnTo>
                          <a:lnTo>
                            <a:pt x="2777" y="894"/>
                          </a:lnTo>
                          <a:lnTo>
                            <a:pt x="2777" y="900"/>
                          </a:lnTo>
                          <a:lnTo>
                            <a:pt x="2783" y="906"/>
                          </a:lnTo>
                          <a:lnTo>
                            <a:pt x="2783" y="912"/>
                          </a:lnTo>
                          <a:lnTo>
                            <a:pt x="2783" y="912"/>
                          </a:lnTo>
                          <a:lnTo>
                            <a:pt x="2783" y="918"/>
                          </a:lnTo>
                          <a:lnTo>
                            <a:pt x="2783" y="924"/>
                          </a:lnTo>
                          <a:lnTo>
                            <a:pt x="2783" y="930"/>
                          </a:lnTo>
                          <a:lnTo>
                            <a:pt x="2789" y="930"/>
                          </a:lnTo>
                          <a:lnTo>
                            <a:pt x="2789" y="936"/>
                          </a:lnTo>
                          <a:lnTo>
                            <a:pt x="2789" y="936"/>
                          </a:lnTo>
                          <a:lnTo>
                            <a:pt x="2789" y="942"/>
                          </a:lnTo>
                          <a:lnTo>
                            <a:pt x="2789" y="948"/>
                          </a:lnTo>
                          <a:lnTo>
                            <a:pt x="2789" y="954"/>
                          </a:lnTo>
                          <a:lnTo>
                            <a:pt x="2795" y="954"/>
                          </a:lnTo>
                          <a:lnTo>
                            <a:pt x="2795" y="960"/>
                          </a:lnTo>
                          <a:lnTo>
                            <a:pt x="2795" y="966"/>
                          </a:lnTo>
                          <a:lnTo>
                            <a:pt x="2795" y="966"/>
                          </a:lnTo>
                          <a:lnTo>
                            <a:pt x="2795" y="972"/>
                          </a:lnTo>
                          <a:lnTo>
                            <a:pt x="2795" y="972"/>
                          </a:lnTo>
                          <a:lnTo>
                            <a:pt x="2802" y="978"/>
                          </a:lnTo>
                          <a:lnTo>
                            <a:pt x="2802" y="978"/>
                          </a:lnTo>
                          <a:lnTo>
                            <a:pt x="2802" y="984"/>
                          </a:lnTo>
                          <a:lnTo>
                            <a:pt x="2802" y="984"/>
                          </a:lnTo>
                          <a:lnTo>
                            <a:pt x="2802" y="990"/>
                          </a:lnTo>
                          <a:lnTo>
                            <a:pt x="2802" y="990"/>
                          </a:lnTo>
                          <a:lnTo>
                            <a:pt x="2808" y="990"/>
                          </a:lnTo>
                          <a:lnTo>
                            <a:pt x="2808" y="996"/>
                          </a:lnTo>
                          <a:lnTo>
                            <a:pt x="2808" y="996"/>
                          </a:lnTo>
                          <a:lnTo>
                            <a:pt x="2808" y="1002"/>
                          </a:lnTo>
                          <a:lnTo>
                            <a:pt x="2808" y="1002"/>
                          </a:lnTo>
                          <a:lnTo>
                            <a:pt x="2808" y="1008"/>
                          </a:lnTo>
                          <a:lnTo>
                            <a:pt x="2814" y="1008"/>
                          </a:lnTo>
                          <a:lnTo>
                            <a:pt x="2814" y="1014"/>
                          </a:lnTo>
                          <a:lnTo>
                            <a:pt x="2814" y="1014"/>
                          </a:lnTo>
                          <a:lnTo>
                            <a:pt x="2814" y="1014"/>
                          </a:lnTo>
                          <a:lnTo>
                            <a:pt x="2814" y="1020"/>
                          </a:lnTo>
                          <a:lnTo>
                            <a:pt x="2814" y="1020"/>
                          </a:lnTo>
                          <a:lnTo>
                            <a:pt x="2820" y="1020"/>
                          </a:lnTo>
                          <a:lnTo>
                            <a:pt x="2820" y="1020"/>
                          </a:lnTo>
                          <a:lnTo>
                            <a:pt x="2820" y="1026"/>
                          </a:lnTo>
                          <a:lnTo>
                            <a:pt x="2820" y="1026"/>
                          </a:lnTo>
                          <a:lnTo>
                            <a:pt x="2820" y="1026"/>
                          </a:lnTo>
                          <a:lnTo>
                            <a:pt x="2820" y="1026"/>
                          </a:lnTo>
                          <a:lnTo>
                            <a:pt x="2826" y="1032"/>
                          </a:lnTo>
                          <a:lnTo>
                            <a:pt x="2826" y="1032"/>
                          </a:lnTo>
                          <a:lnTo>
                            <a:pt x="2826" y="1032"/>
                          </a:lnTo>
                          <a:lnTo>
                            <a:pt x="2826" y="1032"/>
                          </a:lnTo>
                          <a:lnTo>
                            <a:pt x="2826" y="1032"/>
                          </a:lnTo>
                          <a:lnTo>
                            <a:pt x="2826" y="1032"/>
                          </a:lnTo>
                          <a:lnTo>
                            <a:pt x="2826" y="1032"/>
                          </a:lnTo>
                          <a:lnTo>
                            <a:pt x="2833" y="1038"/>
                          </a:lnTo>
                          <a:lnTo>
                            <a:pt x="2833" y="1038"/>
                          </a:lnTo>
                          <a:lnTo>
                            <a:pt x="2833" y="1038"/>
                          </a:lnTo>
                          <a:lnTo>
                            <a:pt x="2833" y="1032"/>
                          </a:lnTo>
                          <a:lnTo>
                            <a:pt x="2833" y="1032"/>
                          </a:lnTo>
                          <a:lnTo>
                            <a:pt x="2839" y="1032"/>
                          </a:lnTo>
                          <a:lnTo>
                            <a:pt x="2839" y="1032"/>
                          </a:lnTo>
                          <a:lnTo>
                            <a:pt x="2839" y="1032"/>
                          </a:lnTo>
                          <a:lnTo>
                            <a:pt x="2839" y="1032"/>
                          </a:lnTo>
                          <a:lnTo>
                            <a:pt x="2839" y="1032"/>
                          </a:lnTo>
                          <a:lnTo>
                            <a:pt x="2839" y="1026"/>
                          </a:lnTo>
                          <a:lnTo>
                            <a:pt x="2845" y="1026"/>
                          </a:lnTo>
                          <a:lnTo>
                            <a:pt x="2845" y="1026"/>
                          </a:lnTo>
                          <a:lnTo>
                            <a:pt x="2845" y="1026"/>
                          </a:lnTo>
                          <a:lnTo>
                            <a:pt x="2845" y="1020"/>
                          </a:lnTo>
                          <a:lnTo>
                            <a:pt x="2845" y="1020"/>
                          </a:lnTo>
                          <a:lnTo>
                            <a:pt x="2845" y="1020"/>
                          </a:lnTo>
                          <a:lnTo>
                            <a:pt x="2851" y="1014"/>
                          </a:lnTo>
                          <a:lnTo>
                            <a:pt x="2851" y="1014"/>
                          </a:lnTo>
                          <a:lnTo>
                            <a:pt x="2851" y="1014"/>
                          </a:lnTo>
                          <a:lnTo>
                            <a:pt x="2851" y="1008"/>
                          </a:lnTo>
                          <a:lnTo>
                            <a:pt x="2851" y="1008"/>
                          </a:lnTo>
                          <a:lnTo>
                            <a:pt x="2851" y="1002"/>
                          </a:lnTo>
                          <a:lnTo>
                            <a:pt x="2858" y="1002"/>
                          </a:lnTo>
                          <a:lnTo>
                            <a:pt x="2858" y="1002"/>
                          </a:lnTo>
                          <a:lnTo>
                            <a:pt x="2858" y="996"/>
                          </a:lnTo>
                          <a:lnTo>
                            <a:pt x="2858" y="996"/>
                          </a:lnTo>
                          <a:lnTo>
                            <a:pt x="2858" y="990"/>
                          </a:lnTo>
                          <a:lnTo>
                            <a:pt x="2858" y="990"/>
                          </a:lnTo>
                          <a:lnTo>
                            <a:pt x="2864" y="984"/>
                          </a:lnTo>
                          <a:lnTo>
                            <a:pt x="2864" y="984"/>
                          </a:lnTo>
                          <a:lnTo>
                            <a:pt x="2864" y="978"/>
                          </a:lnTo>
                          <a:lnTo>
                            <a:pt x="2864" y="978"/>
                          </a:lnTo>
                          <a:lnTo>
                            <a:pt x="2864" y="972"/>
                          </a:lnTo>
                          <a:lnTo>
                            <a:pt x="2864" y="972"/>
                          </a:lnTo>
                          <a:lnTo>
                            <a:pt x="2864" y="966"/>
                          </a:lnTo>
                          <a:lnTo>
                            <a:pt x="2870" y="966"/>
                          </a:lnTo>
                          <a:lnTo>
                            <a:pt x="2870" y="960"/>
                          </a:lnTo>
                          <a:lnTo>
                            <a:pt x="2870" y="954"/>
                          </a:lnTo>
                          <a:lnTo>
                            <a:pt x="2870" y="954"/>
                          </a:lnTo>
                          <a:lnTo>
                            <a:pt x="2870" y="948"/>
                          </a:lnTo>
                          <a:lnTo>
                            <a:pt x="2870" y="948"/>
                          </a:lnTo>
                          <a:lnTo>
                            <a:pt x="2876" y="942"/>
                          </a:lnTo>
                          <a:lnTo>
                            <a:pt x="2876" y="936"/>
                          </a:lnTo>
                          <a:lnTo>
                            <a:pt x="2876" y="930"/>
                          </a:lnTo>
                          <a:lnTo>
                            <a:pt x="2876" y="930"/>
                          </a:lnTo>
                          <a:lnTo>
                            <a:pt x="2876" y="924"/>
                          </a:lnTo>
                          <a:lnTo>
                            <a:pt x="2883" y="918"/>
                          </a:lnTo>
                          <a:lnTo>
                            <a:pt x="2883" y="912"/>
                          </a:lnTo>
                          <a:lnTo>
                            <a:pt x="2883" y="906"/>
                          </a:lnTo>
                          <a:lnTo>
                            <a:pt x="2883" y="900"/>
                          </a:lnTo>
                          <a:lnTo>
                            <a:pt x="2883" y="900"/>
                          </a:lnTo>
                          <a:lnTo>
                            <a:pt x="2883" y="894"/>
                          </a:lnTo>
                          <a:lnTo>
                            <a:pt x="2889" y="888"/>
                          </a:lnTo>
                          <a:lnTo>
                            <a:pt x="2889" y="882"/>
                          </a:lnTo>
                          <a:lnTo>
                            <a:pt x="2889" y="876"/>
                          </a:lnTo>
                          <a:lnTo>
                            <a:pt x="2889" y="870"/>
                          </a:lnTo>
                          <a:lnTo>
                            <a:pt x="2889" y="870"/>
                          </a:lnTo>
                          <a:lnTo>
                            <a:pt x="2889" y="864"/>
                          </a:lnTo>
                          <a:lnTo>
                            <a:pt x="2895" y="858"/>
                          </a:lnTo>
                          <a:lnTo>
                            <a:pt x="2895" y="852"/>
                          </a:lnTo>
                          <a:lnTo>
                            <a:pt x="2895" y="846"/>
                          </a:lnTo>
                          <a:lnTo>
                            <a:pt x="2895" y="840"/>
                          </a:lnTo>
                          <a:lnTo>
                            <a:pt x="2895" y="834"/>
                          </a:lnTo>
                          <a:lnTo>
                            <a:pt x="2895" y="828"/>
                          </a:lnTo>
                          <a:lnTo>
                            <a:pt x="2895" y="822"/>
                          </a:lnTo>
                          <a:lnTo>
                            <a:pt x="2901" y="816"/>
                          </a:lnTo>
                          <a:lnTo>
                            <a:pt x="2901" y="810"/>
                          </a:lnTo>
                          <a:lnTo>
                            <a:pt x="2901" y="804"/>
                          </a:lnTo>
                          <a:lnTo>
                            <a:pt x="2901" y="798"/>
                          </a:lnTo>
                          <a:lnTo>
                            <a:pt x="2901" y="792"/>
                          </a:lnTo>
                          <a:lnTo>
                            <a:pt x="2908" y="786"/>
                          </a:lnTo>
                          <a:lnTo>
                            <a:pt x="2908" y="780"/>
                          </a:lnTo>
                          <a:lnTo>
                            <a:pt x="2908" y="774"/>
                          </a:lnTo>
                          <a:lnTo>
                            <a:pt x="2908" y="762"/>
                          </a:lnTo>
                          <a:lnTo>
                            <a:pt x="2908" y="756"/>
                          </a:lnTo>
                          <a:lnTo>
                            <a:pt x="2908" y="750"/>
                          </a:lnTo>
                          <a:lnTo>
                            <a:pt x="2914" y="744"/>
                          </a:lnTo>
                          <a:lnTo>
                            <a:pt x="2914" y="732"/>
                          </a:lnTo>
                          <a:lnTo>
                            <a:pt x="2914" y="726"/>
                          </a:lnTo>
                          <a:lnTo>
                            <a:pt x="2914" y="726"/>
                          </a:lnTo>
                          <a:lnTo>
                            <a:pt x="2914" y="726"/>
                          </a:lnTo>
                          <a:lnTo>
                            <a:pt x="2914" y="726"/>
                          </a:lnTo>
                          <a:lnTo>
                            <a:pt x="2914" y="726"/>
                          </a:lnTo>
                          <a:lnTo>
                            <a:pt x="2920" y="732"/>
                          </a:lnTo>
                          <a:lnTo>
                            <a:pt x="2920" y="744"/>
                          </a:lnTo>
                          <a:lnTo>
                            <a:pt x="2920" y="750"/>
                          </a:lnTo>
                          <a:lnTo>
                            <a:pt x="2920" y="762"/>
                          </a:lnTo>
                          <a:lnTo>
                            <a:pt x="2920" y="768"/>
                          </a:lnTo>
                          <a:lnTo>
                            <a:pt x="2926" y="774"/>
                          </a:lnTo>
                          <a:lnTo>
                            <a:pt x="2926" y="786"/>
                          </a:lnTo>
                          <a:lnTo>
                            <a:pt x="2926" y="792"/>
                          </a:lnTo>
                          <a:lnTo>
                            <a:pt x="2926" y="798"/>
                          </a:lnTo>
                          <a:lnTo>
                            <a:pt x="2926" y="804"/>
                          </a:lnTo>
                          <a:lnTo>
                            <a:pt x="2926" y="822"/>
                          </a:lnTo>
                          <a:lnTo>
                            <a:pt x="2933" y="828"/>
                          </a:lnTo>
                          <a:lnTo>
                            <a:pt x="2933" y="834"/>
                          </a:lnTo>
                          <a:lnTo>
                            <a:pt x="2933" y="840"/>
                          </a:lnTo>
                          <a:lnTo>
                            <a:pt x="2933" y="846"/>
                          </a:lnTo>
                          <a:lnTo>
                            <a:pt x="2933" y="858"/>
                          </a:lnTo>
                          <a:lnTo>
                            <a:pt x="2933" y="864"/>
                          </a:lnTo>
                          <a:lnTo>
                            <a:pt x="2933" y="870"/>
                          </a:lnTo>
                          <a:lnTo>
                            <a:pt x="2939" y="876"/>
                          </a:lnTo>
                          <a:lnTo>
                            <a:pt x="2939" y="882"/>
                          </a:lnTo>
                          <a:lnTo>
                            <a:pt x="2939" y="888"/>
                          </a:lnTo>
                          <a:lnTo>
                            <a:pt x="2939" y="894"/>
                          </a:lnTo>
                          <a:lnTo>
                            <a:pt x="2939" y="900"/>
                          </a:lnTo>
                          <a:lnTo>
                            <a:pt x="2945" y="912"/>
                          </a:lnTo>
                          <a:lnTo>
                            <a:pt x="2945" y="918"/>
                          </a:lnTo>
                          <a:lnTo>
                            <a:pt x="2945" y="924"/>
                          </a:lnTo>
                          <a:lnTo>
                            <a:pt x="2945" y="930"/>
                          </a:lnTo>
                          <a:lnTo>
                            <a:pt x="2945" y="936"/>
                          </a:lnTo>
                          <a:lnTo>
                            <a:pt x="2945" y="942"/>
                          </a:lnTo>
                          <a:lnTo>
                            <a:pt x="2951" y="948"/>
                          </a:lnTo>
                          <a:lnTo>
                            <a:pt x="2951" y="954"/>
                          </a:lnTo>
                          <a:lnTo>
                            <a:pt x="2951" y="960"/>
                          </a:lnTo>
                          <a:lnTo>
                            <a:pt x="2951" y="966"/>
                          </a:lnTo>
                          <a:lnTo>
                            <a:pt x="2951" y="966"/>
                          </a:lnTo>
                          <a:lnTo>
                            <a:pt x="2951" y="972"/>
                          </a:lnTo>
                          <a:lnTo>
                            <a:pt x="2951" y="978"/>
                          </a:lnTo>
                          <a:lnTo>
                            <a:pt x="2958" y="984"/>
                          </a:lnTo>
                          <a:lnTo>
                            <a:pt x="2958" y="984"/>
                          </a:lnTo>
                          <a:lnTo>
                            <a:pt x="2958" y="990"/>
                          </a:lnTo>
                          <a:lnTo>
                            <a:pt x="2958" y="996"/>
                          </a:lnTo>
                          <a:lnTo>
                            <a:pt x="2958" y="996"/>
                          </a:lnTo>
                          <a:lnTo>
                            <a:pt x="2964" y="1002"/>
                          </a:lnTo>
                          <a:lnTo>
                            <a:pt x="2964" y="1008"/>
                          </a:lnTo>
                          <a:lnTo>
                            <a:pt x="2964" y="1008"/>
                          </a:lnTo>
                          <a:lnTo>
                            <a:pt x="2964" y="1014"/>
                          </a:lnTo>
                          <a:lnTo>
                            <a:pt x="2964" y="1014"/>
                          </a:lnTo>
                          <a:lnTo>
                            <a:pt x="2964" y="1020"/>
                          </a:lnTo>
                          <a:lnTo>
                            <a:pt x="2964" y="1020"/>
                          </a:lnTo>
                          <a:lnTo>
                            <a:pt x="2970" y="1020"/>
                          </a:lnTo>
                          <a:lnTo>
                            <a:pt x="2970" y="1026"/>
                          </a:lnTo>
                          <a:lnTo>
                            <a:pt x="2970" y="1026"/>
                          </a:lnTo>
                          <a:lnTo>
                            <a:pt x="2970" y="1032"/>
                          </a:lnTo>
                          <a:lnTo>
                            <a:pt x="2970" y="1032"/>
                          </a:lnTo>
                          <a:lnTo>
                            <a:pt x="2970" y="1032"/>
                          </a:lnTo>
                          <a:lnTo>
                            <a:pt x="2976" y="1038"/>
                          </a:lnTo>
                          <a:lnTo>
                            <a:pt x="2976" y="1038"/>
                          </a:lnTo>
                          <a:lnTo>
                            <a:pt x="2976" y="1038"/>
                          </a:lnTo>
                          <a:lnTo>
                            <a:pt x="2976" y="1044"/>
                          </a:lnTo>
                          <a:lnTo>
                            <a:pt x="2976" y="1044"/>
                          </a:lnTo>
                          <a:lnTo>
                            <a:pt x="2982" y="1044"/>
                          </a:lnTo>
                          <a:lnTo>
                            <a:pt x="2982" y="1044"/>
                          </a:lnTo>
                          <a:lnTo>
                            <a:pt x="2982" y="1044"/>
                          </a:lnTo>
                          <a:lnTo>
                            <a:pt x="2982" y="1044"/>
                          </a:lnTo>
                          <a:lnTo>
                            <a:pt x="2982" y="1044"/>
                          </a:lnTo>
                          <a:lnTo>
                            <a:pt x="2982" y="1044"/>
                          </a:lnTo>
                          <a:lnTo>
                            <a:pt x="2982" y="1044"/>
                          </a:lnTo>
                          <a:lnTo>
                            <a:pt x="2989" y="1044"/>
                          </a:lnTo>
                          <a:lnTo>
                            <a:pt x="2989" y="1044"/>
                          </a:lnTo>
                          <a:lnTo>
                            <a:pt x="2989" y="1044"/>
                          </a:lnTo>
                          <a:lnTo>
                            <a:pt x="2989" y="1044"/>
                          </a:lnTo>
                          <a:lnTo>
                            <a:pt x="2989" y="1044"/>
                          </a:lnTo>
                          <a:lnTo>
                            <a:pt x="2989" y="1044"/>
                          </a:lnTo>
                          <a:lnTo>
                            <a:pt x="2995" y="1044"/>
                          </a:lnTo>
                          <a:lnTo>
                            <a:pt x="2995" y="1044"/>
                          </a:lnTo>
                          <a:lnTo>
                            <a:pt x="2995" y="1044"/>
                          </a:lnTo>
                          <a:lnTo>
                            <a:pt x="2995" y="1044"/>
                          </a:lnTo>
                          <a:lnTo>
                            <a:pt x="2995" y="1038"/>
                          </a:lnTo>
                          <a:lnTo>
                            <a:pt x="3001" y="1038"/>
                          </a:lnTo>
                          <a:lnTo>
                            <a:pt x="3001" y="1032"/>
                          </a:lnTo>
                          <a:lnTo>
                            <a:pt x="3001" y="1032"/>
                          </a:lnTo>
                          <a:lnTo>
                            <a:pt x="3001" y="1032"/>
                          </a:lnTo>
                          <a:lnTo>
                            <a:pt x="3001" y="1026"/>
                          </a:lnTo>
                          <a:lnTo>
                            <a:pt x="3001" y="1026"/>
                          </a:lnTo>
                          <a:lnTo>
                            <a:pt x="3001" y="1020"/>
                          </a:lnTo>
                          <a:lnTo>
                            <a:pt x="3007" y="1014"/>
                          </a:lnTo>
                          <a:lnTo>
                            <a:pt x="3007" y="1014"/>
                          </a:lnTo>
                          <a:lnTo>
                            <a:pt x="3007" y="1008"/>
                          </a:lnTo>
                          <a:lnTo>
                            <a:pt x="3007" y="996"/>
                          </a:lnTo>
                          <a:lnTo>
                            <a:pt x="3007" y="996"/>
                          </a:lnTo>
                          <a:lnTo>
                            <a:pt x="3007" y="990"/>
                          </a:lnTo>
                          <a:lnTo>
                            <a:pt x="3014" y="984"/>
                          </a:lnTo>
                          <a:lnTo>
                            <a:pt x="3014" y="978"/>
                          </a:lnTo>
                          <a:lnTo>
                            <a:pt x="3014" y="966"/>
                          </a:lnTo>
                          <a:lnTo>
                            <a:pt x="3014" y="960"/>
                          </a:lnTo>
                          <a:lnTo>
                            <a:pt x="3014" y="954"/>
                          </a:lnTo>
                          <a:lnTo>
                            <a:pt x="3020" y="948"/>
                          </a:lnTo>
                          <a:lnTo>
                            <a:pt x="3020" y="942"/>
                          </a:lnTo>
                          <a:lnTo>
                            <a:pt x="3020" y="930"/>
                          </a:lnTo>
                          <a:lnTo>
                            <a:pt x="3020" y="924"/>
                          </a:lnTo>
                          <a:lnTo>
                            <a:pt x="3020" y="918"/>
                          </a:lnTo>
                          <a:lnTo>
                            <a:pt x="3020" y="906"/>
                          </a:lnTo>
                          <a:lnTo>
                            <a:pt x="3020" y="900"/>
                          </a:lnTo>
                          <a:lnTo>
                            <a:pt x="3026" y="894"/>
                          </a:lnTo>
                          <a:lnTo>
                            <a:pt x="3026" y="882"/>
                          </a:lnTo>
                          <a:lnTo>
                            <a:pt x="3026" y="876"/>
                          </a:lnTo>
                          <a:lnTo>
                            <a:pt x="3026" y="864"/>
                          </a:lnTo>
                          <a:lnTo>
                            <a:pt x="3026" y="852"/>
                          </a:lnTo>
                          <a:lnTo>
                            <a:pt x="3026" y="846"/>
                          </a:lnTo>
                          <a:lnTo>
                            <a:pt x="3032" y="834"/>
                          </a:lnTo>
                          <a:lnTo>
                            <a:pt x="3032" y="822"/>
                          </a:lnTo>
                          <a:lnTo>
                            <a:pt x="3032" y="816"/>
                          </a:lnTo>
                          <a:lnTo>
                            <a:pt x="3032" y="804"/>
                          </a:lnTo>
                          <a:lnTo>
                            <a:pt x="3032" y="792"/>
                          </a:lnTo>
                          <a:lnTo>
                            <a:pt x="3039" y="768"/>
                          </a:lnTo>
                          <a:lnTo>
                            <a:pt x="3039" y="762"/>
                          </a:lnTo>
                          <a:lnTo>
                            <a:pt x="3039" y="750"/>
                          </a:lnTo>
                          <a:lnTo>
                            <a:pt x="3039" y="738"/>
                          </a:lnTo>
                          <a:lnTo>
                            <a:pt x="3039" y="732"/>
                          </a:lnTo>
                          <a:lnTo>
                            <a:pt x="3039" y="708"/>
                          </a:lnTo>
                          <a:lnTo>
                            <a:pt x="3045" y="696"/>
                          </a:lnTo>
                          <a:lnTo>
                            <a:pt x="3045" y="684"/>
                          </a:lnTo>
                          <a:lnTo>
                            <a:pt x="3045" y="672"/>
                          </a:lnTo>
                          <a:lnTo>
                            <a:pt x="3045" y="660"/>
                          </a:lnTo>
                          <a:lnTo>
                            <a:pt x="3045" y="648"/>
                          </a:lnTo>
                          <a:lnTo>
                            <a:pt x="3045" y="624"/>
                          </a:lnTo>
                          <a:lnTo>
                            <a:pt x="3051" y="606"/>
                          </a:lnTo>
                          <a:lnTo>
                            <a:pt x="3051" y="594"/>
                          </a:lnTo>
                          <a:lnTo>
                            <a:pt x="3051" y="576"/>
                          </a:lnTo>
                          <a:lnTo>
                            <a:pt x="3051" y="564"/>
                          </a:lnTo>
                          <a:lnTo>
                            <a:pt x="3051" y="546"/>
                          </a:lnTo>
                          <a:lnTo>
                            <a:pt x="3051" y="528"/>
                          </a:lnTo>
                          <a:lnTo>
                            <a:pt x="3051" y="516"/>
                          </a:lnTo>
                          <a:lnTo>
                            <a:pt x="3057" y="498"/>
                          </a:lnTo>
                          <a:lnTo>
                            <a:pt x="3057" y="480"/>
                          </a:lnTo>
                          <a:lnTo>
                            <a:pt x="3057" y="468"/>
                          </a:lnTo>
                          <a:lnTo>
                            <a:pt x="3057" y="450"/>
                          </a:lnTo>
                          <a:lnTo>
                            <a:pt x="3057" y="432"/>
                          </a:lnTo>
                          <a:lnTo>
                            <a:pt x="3057" y="414"/>
                          </a:lnTo>
                          <a:lnTo>
                            <a:pt x="3064" y="396"/>
                          </a:lnTo>
                          <a:lnTo>
                            <a:pt x="3064" y="378"/>
                          </a:lnTo>
                          <a:lnTo>
                            <a:pt x="3064" y="360"/>
                          </a:lnTo>
                          <a:lnTo>
                            <a:pt x="3064" y="342"/>
                          </a:lnTo>
                          <a:lnTo>
                            <a:pt x="3064" y="324"/>
                          </a:lnTo>
                          <a:lnTo>
                            <a:pt x="3064" y="306"/>
                          </a:lnTo>
                          <a:lnTo>
                            <a:pt x="3070" y="270"/>
                          </a:lnTo>
                          <a:lnTo>
                            <a:pt x="3070" y="252"/>
                          </a:lnTo>
                          <a:lnTo>
                            <a:pt x="3070" y="234"/>
                          </a:lnTo>
                          <a:lnTo>
                            <a:pt x="3070" y="216"/>
                          </a:lnTo>
                          <a:lnTo>
                            <a:pt x="3070" y="198"/>
                          </a:lnTo>
                          <a:lnTo>
                            <a:pt x="3070" y="180"/>
                          </a:lnTo>
                          <a:lnTo>
                            <a:pt x="3076" y="144"/>
                          </a:lnTo>
                          <a:lnTo>
                            <a:pt x="3076" y="126"/>
                          </a:lnTo>
                          <a:lnTo>
                            <a:pt x="3076" y="108"/>
                          </a:lnTo>
                          <a:lnTo>
                            <a:pt x="3076" y="84"/>
                          </a:lnTo>
                          <a:lnTo>
                            <a:pt x="3076" y="66"/>
                          </a:lnTo>
                          <a:lnTo>
                            <a:pt x="3076" y="42"/>
                          </a:lnTo>
                          <a:lnTo>
                            <a:pt x="3082" y="24"/>
                          </a:lnTo>
                          <a:lnTo>
                            <a:pt x="3082" y="12"/>
                          </a:lnTo>
                          <a:lnTo>
                            <a:pt x="3082" y="0"/>
                          </a:lnTo>
                          <a:lnTo>
                            <a:pt x="3082" y="0"/>
                          </a:lnTo>
                          <a:lnTo>
                            <a:pt x="3082" y="0"/>
                          </a:lnTo>
                          <a:lnTo>
                            <a:pt x="3089" y="18"/>
                          </a:lnTo>
                          <a:lnTo>
                            <a:pt x="3089" y="36"/>
                          </a:lnTo>
                          <a:lnTo>
                            <a:pt x="3089" y="60"/>
                          </a:lnTo>
                          <a:lnTo>
                            <a:pt x="3089" y="78"/>
                          </a:lnTo>
                          <a:lnTo>
                            <a:pt x="3089" y="96"/>
                          </a:lnTo>
                          <a:lnTo>
                            <a:pt x="3089" y="114"/>
                          </a:lnTo>
                          <a:lnTo>
                            <a:pt x="3089" y="132"/>
                          </a:lnTo>
                          <a:lnTo>
                            <a:pt x="3095" y="156"/>
                          </a:lnTo>
                          <a:lnTo>
                            <a:pt x="3095" y="168"/>
                          </a:lnTo>
                          <a:lnTo>
                            <a:pt x="3095" y="204"/>
                          </a:lnTo>
                          <a:lnTo>
                            <a:pt x="3095" y="216"/>
                          </a:lnTo>
                          <a:lnTo>
                            <a:pt x="3095" y="234"/>
                          </a:lnTo>
                          <a:lnTo>
                            <a:pt x="3095" y="252"/>
                          </a:lnTo>
                          <a:lnTo>
                            <a:pt x="3101" y="270"/>
                          </a:lnTo>
                          <a:lnTo>
                            <a:pt x="3101" y="288"/>
                          </a:lnTo>
                          <a:lnTo>
                            <a:pt x="3101" y="306"/>
                          </a:lnTo>
                          <a:lnTo>
                            <a:pt x="3101" y="324"/>
                          </a:lnTo>
                          <a:lnTo>
                            <a:pt x="3101" y="342"/>
                          </a:lnTo>
                          <a:lnTo>
                            <a:pt x="3101" y="354"/>
                          </a:lnTo>
                          <a:lnTo>
                            <a:pt x="3107" y="390"/>
                          </a:lnTo>
                          <a:lnTo>
                            <a:pt x="3107" y="408"/>
                          </a:lnTo>
                          <a:lnTo>
                            <a:pt x="3107" y="420"/>
                          </a:lnTo>
                          <a:lnTo>
                            <a:pt x="3107" y="438"/>
                          </a:lnTo>
                          <a:lnTo>
                            <a:pt x="3107" y="456"/>
                          </a:lnTo>
                          <a:lnTo>
                            <a:pt x="3107" y="468"/>
                          </a:lnTo>
                          <a:lnTo>
                            <a:pt x="3114" y="486"/>
                          </a:lnTo>
                          <a:lnTo>
                            <a:pt x="3114" y="504"/>
                          </a:lnTo>
                          <a:lnTo>
                            <a:pt x="3114" y="516"/>
                          </a:lnTo>
                          <a:lnTo>
                            <a:pt x="3114" y="534"/>
                          </a:lnTo>
                          <a:lnTo>
                            <a:pt x="3114" y="546"/>
                          </a:lnTo>
                          <a:lnTo>
                            <a:pt x="3114" y="564"/>
                          </a:lnTo>
                          <a:lnTo>
                            <a:pt x="3120" y="576"/>
                          </a:lnTo>
                          <a:lnTo>
                            <a:pt x="3120" y="588"/>
                          </a:lnTo>
                          <a:lnTo>
                            <a:pt x="3120" y="606"/>
                          </a:lnTo>
                          <a:lnTo>
                            <a:pt x="3120" y="618"/>
                          </a:lnTo>
                          <a:lnTo>
                            <a:pt x="3120" y="636"/>
                          </a:lnTo>
                          <a:lnTo>
                            <a:pt x="3120" y="648"/>
                          </a:lnTo>
                          <a:lnTo>
                            <a:pt x="3126" y="660"/>
                          </a:lnTo>
                          <a:lnTo>
                            <a:pt x="3126" y="672"/>
                          </a:lnTo>
                          <a:lnTo>
                            <a:pt x="3126" y="684"/>
                          </a:lnTo>
                          <a:lnTo>
                            <a:pt x="3126" y="696"/>
                          </a:lnTo>
                          <a:lnTo>
                            <a:pt x="3126" y="714"/>
                          </a:lnTo>
                          <a:lnTo>
                            <a:pt x="3126" y="726"/>
                          </a:lnTo>
                          <a:lnTo>
                            <a:pt x="3132" y="738"/>
                          </a:lnTo>
                          <a:lnTo>
                            <a:pt x="3132" y="744"/>
                          </a:lnTo>
                          <a:lnTo>
                            <a:pt x="3132" y="756"/>
                          </a:lnTo>
                          <a:lnTo>
                            <a:pt x="3132" y="768"/>
                          </a:lnTo>
                          <a:lnTo>
                            <a:pt x="3132" y="780"/>
                          </a:lnTo>
                          <a:lnTo>
                            <a:pt x="3132" y="792"/>
                          </a:lnTo>
                          <a:lnTo>
                            <a:pt x="3138" y="798"/>
                          </a:lnTo>
                          <a:lnTo>
                            <a:pt x="3138" y="822"/>
                          </a:lnTo>
                          <a:lnTo>
                            <a:pt x="3138" y="828"/>
                          </a:lnTo>
                          <a:lnTo>
                            <a:pt x="3138" y="840"/>
                          </a:lnTo>
                          <a:lnTo>
                            <a:pt x="3138" y="846"/>
                          </a:lnTo>
                          <a:lnTo>
                            <a:pt x="3138" y="858"/>
                          </a:lnTo>
                          <a:lnTo>
                            <a:pt x="3145" y="864"/>
                          </a:lnTo>
                          <a:lnTo>
                            <a:pt x="3145" y="876"/>
                          </a:lnTo>
                          <a:lnTo>
                            <a:pt x="3145" y="882"/>
                          </a:lnTo>
                          <a:lnTo>
                            <a:pt x="3145" y="894"/>
                          </a:lnTo>
                          <a:lnTo>
                            <a:pt x="3145" y="900"/>
                          </a:lnTo>
                          <a:lnTo>
                            <a:pt x="3145" y="906"/>
                          </a:lnTo>
                          <a:lnTo>
                            <a:pt x="3151" y="918"/>
                          </a:lnTo>
                          <a:lnTo>
                            <a:pt x="3151" y="924"/>
                          </a:lnTo>
                          <a:lnTo>
                            <a:pt x="3151" y="930"/>
                          </a:lnTo>
                          <a:lnTo>
                            <a:pt x="3151" y="936"/>
                          </a:lnTo>
                          <a:lnTo>
                            <a:pt x="3151" y="948"/>
                          </a:lnTo>
                          <a:lnTo>
                            <a:pt x="3151" y="948"/>
                          </a:lnTo>
                          <a:lnTo>
                            <a:pt x="3157" y="960"/>
                          </a:lnTo>
                          <a:lnTo>
                            <a:pt x="3157" y="966"/>
                          </a:lnTo>
                          <a:lnTo>
                            <a:pt x="3157" y="972"/>
                          </a:lnTo>
                          <a:lnTo>
                            <a:pt x="3157" y="978"/>
                          </a:lnTo>
                          <a:lnTo>
                            <a:pt x="3157" y="984"/>
                          </a:lnTo>
                          <a:lnTo>
                            <a:pt x="3157" y="990"/>
                          </a:lnTo>
                          <a:lnTo>
                            <a:pt x="3163" y="990"/>
                          </a:lnTo>
                          <a:lnTo>
                            <a:pt x="3163" y="1002"/>
                          </a:lnTo>
                          <a:lnTo>
                            <a:pt x="3163" y="1008"/>
                          </a:lnTo>
                          <a:lnTo>
                            <a:pt x="3163" y="1008"/>
                          </a:lnTo>
                          <a:lnTo>
                            <a:pt x="3163" y="1014"/>
                          </a:lnTo>
                          <a:lnTo>
                            <a:pt x="3163" y="1014"/>
                          </a:lnTo>
                          <a:lnTo>
                            <a:pt x="3170" y="1020"/>
                          </a:lnTo>
                          <a:lnTo>
                            <a:pt x="3170" y="1020"/>
                          </a:lnTo>
                          <a:lnTo>
                            <a:pt x="3170" y="1020"/>
                          </a:lnTo>
                          <a:lnTo>
                            <a:pt x="3170" y="1026"/>
                          </a:lnTo>
                          <a:lnTo>
                            <a:pt x="3170" y="1026"/>
                          </a:lnTo>
                          <a:lnTo>
                            <a:pt x="3170" y="1026"/>
                          </a:lnTo>
                          <a:lnTo>
                            <a:pt x="3176" y="1026"/>
                          </a:lnTo>
                          <a:lnTo>
                            <a:pt x="3176" y="1032"/>
                          </a:lnTo>
                          <a:lnTo>
                            <a:pt x="3176" y="1032"/>
                          </a:lnTo>
                          <a:lnTo>
                            <a:pt x="3176" y="1032"/>
                          </a:lnTo>
                          <a:lnTo>
                            <a:pt x="3176" y="1032"/>
                          </a:lnTo>
                          <a:lnTo>
                            <a:pt x="3176" y="1032"/>
                          </a:lnTo>
                          <a:lnTo>
                            <a:pt x="3182" y="1032"/>
                          </a:lnTo>
                          <a:lnTo>
                            <a:pt x="3182" y="1038"/>
                          </a:lnTo>
                          <a:lnTo>
                            <a:pt x="3182" y="1038"/>
                          </a:lnTo>
                          <a:lnTo>
                            <a:pt x="3182" y="1038"/>
                          </a:lnTo>
                          <a:lnTo>
                            <a:pt x="3182" y="1038"/>
                          </a:lnTo>
                          <a:lnTo>
                            <a:pt x="3182" y="1038"/>
                          </a:lnTo>
                          <a:lnTo>
                            <a:pt x="3188" y="1038"/>
                          </a:lnTo>
                          <a:lnTo>
                            <a:pt x="3188" y="1038"/>
                          </a:lnTo>
                          <a:lnTo>
                            <a:pt x="3188" y="1038"/>
                          </a:lnTo>
                          <a:lnTo>
                            <a:pt x="3188" y="1038"/>
                          </a:lnTo>
                          <a:lnTo>
                            <a:pt x="3188" y="1038"/>
                          </a:lnTo>
                          <a:lnTo>
                            <a:pt x="3188" y="1038"/>
                          </a:lnTo>
                          <a:lnTo>
                            <a:pt x="3195" y="1038"/>
                          </a:lnTo>
                          <a:lnTo>
                            <a:pt x="3195" y="1038"/>
                          </a:lnTo>
                          <a:lnTo>
                            <a:pt x="3195" y="1038"/>
                          </a:lnTo>
                          <a:lnTo>
                            <a:pt x="3195" y="1038"/>
                          </a:lnTo>
                          <a:lnTo>
                            <a:pt x="3195" y="1038"/>
                          </a:lnTo>
                          <a:lnTo>
                            <a:pt x="3195" y="1038"/>
                          </a:lnTo>
                          <a:lnTo>
                            <a:pt x="3195" y="1032"/>
                          </a:lnTo>
                          <a:lnTo>
                            <a:pt x="3201" y="1032"/>
                          </a:lnTo>
                          <a:lnTo>
                            <a:pt x="3201" y="1032"/>
                          </a:lnTo>
                          <a:lnTo>
                            <a:pt x="3201" y="1032"/>
                          </a:lnTo>
                          <a:lnTo>
                            <a:pt x="3201" y="1032"/>
                          </a:lnTo>
                          <a:lnTo>
                            <a:pt x="3201" y="1032"/>
                          </a:lnTo>
                          <a:lnTo>
                            <a:pt x="3207" y="1026"/>
                          </a:lnTo>
                          <a:lnTo>
                            <a:pt x="3207" y="1026"/>
                          </a:lnTo>
                          <a:lnTo>
                            <a:pt x="3207" y="1026"/>
                          </a:lnTo>
                          <a:lnTo>
                            <a:pt x="3207" y="1026"/>
                          </a:lnTo>
                          <a:lnTo>
                            <a:pt x="3207" y="1020"/>
                          </a:lnTo>
                          <a:lnTo>
                            <a:pt x="3207" y="1020"/>
                          </a:lnTo>
                          <a:lnTo>
                            <a:pt x="3213" y="1020"/>
                          </a:lnTo>
                          <a:lnTo>
                            <a:pt x="3213" y="1020"/>
                          </a:lnTo>
                          <a:lnTo>
                            <a:pt x="3213" y="1014"/>
                          </a:lnTo>
                          <a:lnTo>
                            <a:pt x="3213" y="1014"/>
                          </a:lnTo>
                          <a:lnTo>
                            <a:pt x="3213" y="1014"/>
                          </a:lnTo>
                          <a:lnTo>
                            <a:pt x="3213" y="1008"/>
                          </a:lnTo>
                          <a:lnTo>
                            <a:pt x="3220" y="1008"/>
                          </a:lnTo>
                          <a:lnTo>
                            <a:pt x="3220" y="1002"/>
                          </a:lnTo>
                          <a:lnTo>
                            <a:pt x="3220" y="1002"/>
                          </a:lnTo>
                          <a:lnTo>
                            <a:pt x="3220" y="1002"/>
                          </a:lnTo>
                          <a:lnTo>
                            <a:pt x="3220" y="996"/>
                          </a:lnTo>
                          <a:lnTo>
                            <a:pt x="3220" y="996"/>
                          </a:lnTo>
                          <a:lnTo>
                            <a:pt x="3226" y="990"/>
                          </a:lnTo>
                          <a:lnTo>
                            <a:pt x="3226" y="990"/>
                          </a:lnTo>
                          <a:lnTo>
                            <a:pt x="3226" y="984"/>
                          </a:lnTo>
                          <a:lnTo>
                            <a:pt x="3226" y="984"/>
                          </a:lnTo>
                          <a:lnTo>
                            <a:pt x="3226" y="984"/>
                          </a:lnTo>
                          <a:lnTo>
                            <a:pt x="3226" y="978"/>
                          </a:lnTo>
                          <a:lnTo>
                            <a:pt x="3226" y="972"/>
                          </a:lnTo>
                          <a:lnTo>
                            <a:pt x="3232" y="972"/>
                          </a:lnTo>
                          <a:lnTo>
                            <a:pt x="3232" y="966"/>
                          </a:lnTo>
                          <a:lnTo>
                            <a:pt x="3232" y="960"/>
                          </a:lnTo>
                          <a:lnTo>
                            <a:pt x="3232" y="960"/>
                          </a:lnTo>
                          <a:lnTo>
                            <a:pt x="3232" y="954"/>
                          </a:lnTo>
                          <a:lnTo>
                            <a:pt x="3238" y="954"/>
                          </a:lnTo>
                          <a:lnTo>
                            <a:pt x="3238" y="948"/>
                          </a:lnTo>
                          <a:lnTo>
                            <a:pt x="3238" y="948"/>
                          </a:lnTo>
                          <a:lnTo>
                            <a:pt x="3238" y="942"/>
                          </a:lnTo>
                          <a:lnTo>
                            <a:pt x="3238" y="936"/>
                          </a:lnTo>
                          <a:lnTo>
                            <a:pt x="3238" y="930"/>
                          </a:lnTo>
                          <a:lnTo>
                            <a:pt x="3245" y="930"/>
                          </a:lnTo>
                          <a:lnTo>
                            <a:pt x="3245" y="924"/>
                          </a:lnTo>
                          <a:lnTo>
                            <a:pt x="3245" y="918"/>
                          </a:lnTo>
                          <a:lnTo>
                            <a:pt x="3245" y="918"/>
                          </a:lnTo>
                          <a:lnTo>
                            <a:pt x="3245" y="912"/>
                          </a:lnTo>
                          <a:lnTo>
                            <a:pt x="3245" y="906"/>
                          </a:lnTo>
                          <a:lnTo>
                            <a:pt x="3251" y="906"/>
                          </a:lnTo>
                          <a:lnTo>
                            <a:pt x="3251" y="900"/>
                          </a:lnTo>
                          <a:lnTo>
                            <a:pt x="3251" y="900"/>
                          </a:lnTo>
                          <a:lnTo>
                            <a:pt x="3251" y="906"/>
                          </a:lnTo>
                          <a:lnTo>
                            <a:pt x="3251" y="906"/>
                          </a:lnTo>
                          <a:lnTo>
                            <a:pt x="3251" y="912"/>
                          </a:lnTo>
                          <a:lnTo>
                            <a:pt x="3257" y="912"/>
                          </a:lnTo>
                          <a:lnTo>
                            <a:pt x="3257" y="918"/>
                          </a:lnTo>
                          <a:lnTo>
                            <a:pt x="3257" y="924"/>
                          </a:lnTo>
                          <a:lnTo>
                            <a:pt x="3257" y="930"/>
                          </a:lnTo>
                          <a:lnTo>
                            <a:pt x="3257" y="930"/>
                          </a:lnTo>
                          <a:lnTo>
                            <a:pt x="3257" y="936"/>
                          </a:lnTo>
                          <a:lnTo>
                            <a:pt x="3263" y="942"/>
                          </a:lnTo>
                          <a:lnTo>
                            <a:pt x="3263" y="942"/>
                          </a:lnTo>
                          <a:lnTo>
                            <a:pt x="3263" y="948"/>
                          </a:lnTo>
                          <a:lnTo>
                            <a:pt x="3263" y="948"/>
                          </a:lnTo>
                          <a:lnTo>
                            <a:pt x="3263" y="954"/>
                          </a:lnTo>
                          <a:lnTo>
                            <a:pt x="3263" y="960"/>
                          </a:lnTo>
                          <a:lnTo>
                            <a:pt x="3263" y="960"/>
                          </a:lnTo>
                          <a:lnTo>
                            <a:pt x="3270" y="966"/>
                          </a:lnTo>
                          <a:lnTo>
                            <a:pt x="3270" y="972"/>
                          </a:lnTo>
                          <a:lnTo>
                            <a:pt x="3270" y="972"/>
                          </a:lnTo>
                          <a:lnTo>
                            <a:pt x="3270" y="978"/>
                          </a:lnTo>
                          <a:lnTo>
                            <a:pt x="3270" y="978"/>
                          </a:lnTo>
                          <a:lnTo>
                            <a:pt x="3276" y="984"/>
                          </a:lnTo>
                          <a:lnTo>
                            <a:pt x="3276" y="984"/>
                          </a:lnTo>
                          <a:lnTo>
                            <a:pt x="3276" y="990"/>
                          </a:lnTo>
                          <a:lnTo>
                            <a:pt x="3276" y="990"/>
                          </a:lnTo>
                          <a:lnTo>
                            <a:pt x="3276" y="996"/>
                          </a:lnTo>
                          <a:lnTo>
                            <a:pt x="3276" y="996"/>
                          </a:lnTo>
                          <a:lnTo>
                            <a:pt x="3282" y="1002"/>
                          </a:lnTo>
                          <a:lnTo>
                            <a:pt x="3282" y="1002"/>
                          </a:lnTo>
                          <a:lnTo>
                            <a:pt x="3282" y="1002"/>
                          </a:lnTo>
                          <a:lnTo>
                            <a:pt x="3282" y="1008"/>
                          </a:lnTo>
                          <a:lnTo>
                            <a:pt x="3282" y="1008"/>
                          </a:lnTo>
                          <a:lnTo>
                            <a:pt x="3282" y="1008"/>
                          </a:lnTo>
                          <a:lnTo>
                            <a:pt x="3288" y="1014"/>
                          </a:lnTo>
                          <a:lnTo>
                            <a:pt x="3288" y="1014"/>
                          </a:lnTo>
                          <a:lnTo>
                            <a:pt x="3288" y="1014"/>
                          </a:lnTo>
                          <a:lnTo>
                            <a:pt x="3288" y="1020"/>
                          </a:lnTo>
                          <a:lnTo>
                            <a:pt x="3288" y="1020"/>
                          </a:lnTo>
                          <a:lnTo>
                            <a:pt x="3288" y="1020"/>
                          </a:lnTo>
                          <a:lnTo>
                            <a:pt x="3288" y="1026"/>
                          </a:lnTo>
                          <a:lnTo>
                            <a:pt x="3294" y="1026"/>
                          </a:lnTo>
                          <a:lnTo>
                            <a:pt x="3294" y="1026"/>
                          </a:lnTo>
                          <a:lnTo>
                            <a:pt x="3294" y="1026"/>
                          </a:lnTo>
                          <a:lnTo>
                            <a:pt x="3294" y="1032"/>
                          </a:lnTo>
                          <a:lnTo>
                            <a:pt x="3294" y="1032"/>
                          </a:lnTo>
                          <a:lnTo>
                            <a:pt x="3294" y="1032"/>
                          </a:lnTo>
                          <a:lnTo>
                            <a:pt x="3301" y="1032"/>
                          </a:lnTo>
                          <a:lnTo>
                            <a:pt x="3301" y="1032"/>
                          </a:lnTo>
                          <a:lnTo>
                            <a:pt x="3301" y="1032"/>
                          </a:lnTo>
                          <a:lnTo>
                            <a:pt x="3301" y="1038"/>
                          </a:lnTo>
                          <a:lnTo>
                            <a:pt x="3301" y="1038"/>
                          </a:lnTo>
                          <a:lnTo>
                            <a:pt x="3307" y="1038"/>
                          </a:lnTo>
                          <a:lnTo>
                            <a:pt x="3307" y="1038"/>
                          </a:lnTo>
                          <a:lnTo>
                            <a:pt x="3307" y="1038"/>
                          </a:lnTo>
                          <a:lnTo>
                            <a:pt x="3307" y="1038"/>
                          </a:lnTo>
                          <a:lnTo>
                            <a:pt x="3307" y="1038"/>
                          </a:lnTo>
                          <a:lnTo>
                            <a:pt x="3307" y="1038"/>
                          </a:lnTo>
                          <a:lnTo>
                            <a:pt x="3313" y="1038"/>
                          </a:lnTo>
                          <a:lnTo>
                            <a:pt x="3313" y="1038"/>
                          </a:lnTo>
                          <a:lnTo>
                            <a:pt x="3313" y="1038"/>
                          </a:lnTo>
                          <a:lnTo>
                            <a:pt x="3313" y="1038"/>
                          </a:lnTo>
                          <a:lnTo>
                            <a:pt x="3313" y="1038"/>
                          </a:lnTo>
                          <a:lnTo>
                            <a:pt x="3313" y="1038"/>
                          </a:lnTo>
                          <a:lnTo>
                            <a:pt x="3319" y="1038"/>
                          </a:lnTo>
                          <a:lnTo>
                            <a:pt x="3319" y="1038"/>
                          </a:lnTo>
                          <a:lnTo>
                            <a:pt x="3319" y="1038"/>
                          </a:lnTo>
                          <a:lnTo>
                            <a:pt x="3319" y="1032"/>
                          </a:lnTo>
                          <a:lnTo>
                            <a:pt x="3319" y="1032"/>
                          </a:lnTo>
                          <a:lnTo>
                            <a:pt x="3319" y="1032"/>
                          </a:lnTo>
                          <a:lnTo>
                            <a:pt x="3326" y="1032"/>
                          </a:lnTo>
                          <a:lnTo>
                            <a:pt x="3326" y="1032"/>
                          </a:lnTo>
                          <a:lnTo>
                            <a:pt x="3326" y="1032"/>
                          </a:lnTo>
                          <a:lnTo>
                            <a:pt x="3326" y="1026"/>
                          </a:lnTo>
                          <a:lnTo>
                            <a:pt x="3326" y="1026"/>
                          </a:lnTo>
                          <a:lnTo>
                            <a:pt x="3326" y="1026"/>
                          </a:lnTo>
                          <a:lnTo>
                            <a:pt x="3332" y="1026"/>
                          </a:lnTo>
                          <a:lnTo>
                            <a:pt x="3332" y="1020"/>
                          </a:lnTo>
                          <a:lnTo>
                            <a:pt x="3332" y="1020"/>
                          </a:lnTo>
                          <a:lnTo>
                            <a:pt x="3332" y="1020"/>
                          </a:lnTo>
                          <a:lnTo>
                            <a:pt x="3332" y="1014"/>
                          </a:lnTo>
                          <a:lnTo>
                            <a:pt x="3332" y="1014"/>
                          </a:lnTo>
                          <a:lnTo>
                            <a:pt x="3332" y="1008"/>
                          </a:lnTo>
                          <a:lnTo>
                            <a:pt x="3338" y="1008"/>
                          </a:lnTo>
                          <a:lnTo>
                            <a:pt x="3338" y="1002"/>
                          </a:lnTo>
                          <a:lnTo>
                            <a:pt x="3338" y="996"/>
                          </a:lnTo>
                          <a:lnTo>
                            <a:pt x="3338" y="990"/>
                          </a:lnTo>
                          <a:lnTo>
                            <a:pt x="3338" y="984"/>
                          </a:lnTo>
                          <a:lnTo>
                            <a:pt x="3344" y="978"/>
                          </a:lnTo>
                          <a:lnTo>
                            <a:pt x="3344" y="972"/>
                          </a:lnTo>
                          <a:lnTo>
                            <a:pt x="3344" y="966"/>
                          </a:lnTo>
                          <a:lnTo>
                            <a:pt x="3344" y="966"/>
                          </a:lnTo>
                          <a:lnTo>
                            <a:pt x="3344" y="960"/>
                          </a:lnTo>
                          <a:lnTo>
                            <a:pt x="3344" y="948"/>
                          </a:lnTo>
                          <a:lnTo>
                            <a:pt x="3351" y="942"/>
                          </a:lnTo>
                          <a:lnTo>
                            <a:pt x="3351" y="936"/>
                          </a:lnTo>
                          <a:lnTo>
                            <a:pt x="3351" y="924"/>
                          </a:lnTo>
                          <a:lnTo>
                            <a:pt x="3351" y="918"/>
                          </a:lnTo>
                          <a:lnTo>
                            <a:pt x="3351" y="912"/>
                          </a:lnTo>
                          <a:lnTo>
                            <a:pt x="3351" y="906"/>
                          </a:lnTo>
                          <a:lnTo>
                            <a:pt x="3351" y="894"/>
                          </a:lnTo>
                          <a:lnTo>
                            <a:pt x="3357" y="888"/>
                          </a:lnTo>
                          <a:lnTo>
                            <a:pt x="3357" y="882"/>
                          </a:lnTo>
                          <a:lnTo>
                            <a:pt x="3357" y="870"/>
                          </a:lnTo>
                          <a:lnTo>
                            <a:pt x="3357" y="864"/>
                          </a:lnTo>
                          <a:lnTo>
                            <a:pt x="3357" y="852"/>
                          </a:lnTo>
                          <a:lnTo>
                            <a:pt x="3357" y="846"/>
                          </a:lnTo>
                          <a:lnTo>
                            <a:pt x="3363" y="834"/>
                          </a:lnTo>
                          <a:lnTo>
                            <a:pt x="3363" y="828"/>
                          </a:lnTo>
                          <a:lnTo>
                            <a:pt x="3363" y="804"/>
                          </a:lnTo>
                          <a:lnTo>
                            <a:pt x="3363" y="798"/>
                          </a:lnTo>
                          <a:lnTo>
                            <a:pt x="3363" y="786"/>
                          </a:lnTo>
                          <a:lnTo>
                            <a:pt x="3369" y="774"/>
                          </a:lnTo>
                          <a:lnTo>
                            <a:pt x="3369" y="762"/>
                          </a:lnTo>
                          <a:lnTo>
                            <a:pt x="3369" y="756"/>
                          </a:lnTo>
                          <a:lnTo>
                            <a:pt x="3369" y="744"/>
                          </a:lnTo>
                          <a:lnTo>
                            <a:pt x="3369" y="732"/>
                          </a:lnTo>
                          <a:lnTo>
                            <a:pt x="3369" y="726"/>
                          </a:lnTo>
                          <a:lnTo>
                            <a:pt x="3369" y="714"/>
                          </a:lnTo>
                          <a:lnTo>
                            <a:pt x="3376" y="690"/>
                          </a:lnTo>
                          <a:lnTo>
                            <a:pt x="3376" y="684"/>
                          </a:lnTo>
                          <a:lnTo>
                            <a:pt x="3376" y="672"/>
                          </a:lnTo>
                          <a:lnTo>
                            <a:pt x="3376" y="660"/>
                          </a:lnTo>
                          <a:lnTo>
                            <a:pt x="3376" y="648"/>
                          </a:lnTo>
                          <a:lnTo>
                            <a:pt x="3382" y="624"/>
                          </a:lnTo>
                          <a:lnTo>
                            <a:pt x="3382" y="612"/>
                          </a:lnTo>
                          <a:lnTo>
                            <a:pt x="3382" y="600"/>
                          </a:lnTo>
                          <a:lnTo>
                            <a:pt x="3382" y="588"/>
                          </a:lnTo>
                          <a:lnTo>
                            <a:pt x="3382" y="570"/>
                          </a:lnTo>
                          <a:lnTo>
                            <a:pt x="3382" y="558"/>
                          </a:lnTo>
                          <a:lnTo>
                            <a:pt x="3382" y="546"/>
                          </a:lnTo>
                          <a:lnTo>
                            <a:pt x="3388" y="528"/>
                          </a:lnTo>
                          <a:lnTo>
                            <a:pt x="3388" y="516"/>
                          </a:lnTo>
                          <a:lnTo>
                            <a:pt x="3388" y="498"/>
                          </a:lnTo>
                          <a:lnTo>
                            <a:pt x="3388" y="486"/>
                          </a:lnTo>
                          <a:lnTo>
                            <a:pt x="3388" y="468"/>
                          </a:lnTo>
                          <a:lnTo>
                            <a:pt x="3388" y="450"/>
                          </a:lnTo>
                          <a:lnTo>
                            <a:pt x="3394" y="438"/>
                          </a:lnTo>
                          <a:lnTo>
                            <a:pt x="3394" y="420"/>
                          </a:lnTo>
                          <a:lnTo>
                            <a:pt x="3394" y="402"/>
                          </a:lnTo>
                          <a:lnTo>
                            <a:pt x="3394" y="372"/>
                          </a:lnTo>
                          <a:lnTo>
                            <a:pt x="3394" y="354"/>
                          </a:lnTo>
                          <a:lnTo>
                            <a:pt x="3401" y="336"/>
                          </a:lnTo>
                          <a:lnTo>
                            <a:pt x="3401" y="318"/>
                          </a:lnTo>
                          <a:lnTo>
                            <a:pt x="3401" y="306"/>
                          </a:lnTo>
                          <a:lnTo>
                            <a:pt x="3401" y="288"/>
                          </a:lnTo>
                          <a:lnTo>
                            <a:pt x="3401" y="270"/>
                          </a:lnTo>
                          <a:lnTo>
                            <a:pt x="3401" y="252"/>
                          </a:lnTo>
                          <a:lnTo>
                            <a:pt x="3401" y="234"/>
                          </a:lnTo>
                          <a:lnTo>
                            <a:pt x="3407" y="222"/>
                          </a:lnTo>
                          <a:lnTo>
                            <a:pt x="3407" y="204"/>
                          </a:lnTo>
                          <a:lnTo>
                            <a:pt x="3407" y="174"/>
                          </a:lnTo>
                          <a:lnTo>
                            <a:pt x="3407" y="156"/>
                          </a:lnTo>
                          <a:lnTo>
                            <a:pt x="3407" y="138"/>
                          </a:lnTo>
                          <a:lnTo>
                            <a:pt x="3407" y="114"/>
                          </a:lnTo>
                          <a:lnTo>
                            <a:pt x="3413" y="96"/>
                          </a:lnTo>
                          <a:lnTo>
                            <a:pt x="3413" y="78"/>
                          </a:lnTo>
                          <a:lnTo>
                            <a:pt x="3413" y="60"/>
                          </a:lnTo>
                          <a:lnTo>
                            <a:pt x="3413" y="42"/>
                          </a:lnTo>
                          <a:lnTo>
                            <a:pt x="3413" y="30"/>
                          </a:lnTo>
                          <a:lnTo>
                            <a:pt x="3419" y="18"/>
                          </a:lnTo>
                          <a:lnTo>
                            <a:pt x="3419" y="24"/>
                          </a:lnTo>
                          <a:lnTo>
                            <a:pt x="3419" y="30"/>
                          </a:lnTo>
                          <a:lnTo>
                            <a:pt x="3419" y="42"/>
                          </a:lnTo>
                          <a:lnTo>
                            <a:pt x="3419" y="60"/>
                          </a:lnTo>
                          <a:lnTo>
                            <a:pt x="3419" y="78"/>
                          </a:lnTo>
                          <a:lnTo>
                            <a:pt x="3419" y="96"/>
                          </a:lnTo>
                          <a:lnTo>
                            <a:pt x="3426" y="114"/>
                          </a:lnTo>
                          <a:lnTo>
                            <a:pt x="3426" y="138"/>
                          </a:lnTo>
                          <a:lnTo>
                            <a:pt x="3426" y="156"/>
                          </a:lnTo>
                          <a:lnTo>
                            <a:pt x="3426" y="174"/>
                          </a:lnTo>
                          <a:lnTo>
                            <a:pt x="3426" y="204"/>
                          </a:lnTo>
                          <a:lnTo>
                            <a:pt x="3426" y="222"/>
                          </a:lnTo>
                          <a:lnTo>
                            <a:pt x="3432" y="234"/>
                          </a:lnTo>
                          <a:lnTo>
                            <a:pt x="3432" y="252"/>
                          </a:lnTo>
                          <a:lnTo>
                            <a:pt x="3432" y="270"/>
                          </a:lnTo>
                          <a:lnTo>
                            <a:pt x="3432" y="306"/>
                          </a:lnTo>
                          <a:lnTo>
                            <a:pt x="3432" y="318"/>
                          </a:lnTo>
                          <a:lnTo>
                            <a:pt x="3438" y="336"/>
                          </a:lnTo>
                          <a:lnTo>
                            <a:pt x="3438" y="354"/>
                          </a:lnTo>
                          <a:lnTo>
                            <a:pt x="3438" y="372"/>
                          </a:lnTo>
                          <a:lnTo>
                            <a:pt x="3438" y="390"/>
                          </a:lnTo>
                          <a:lnTo>
                            <a:pt x="3438" y="402"/>
                          </a:lnTo>
                          <a:lnTo>
                            <a:pt x="3438" y="420"/>
                          </a:lnTo>
                          <a:lnTo>
                            <a:pt x="3438" y="438"/>
                          </a:lnTo>
                          <a:lnTo>
                            <a:pt x="3444" y="450"/>
                          </a:lnTo>
                          <a:lnTo>
                            <a:pt x="3444" y="468"/>
                          </a:lnTo>
                          <a:lnTo>
                            <a:pt x="3444" y="486"/>
                          </a:lnTo>
                          <a:lnTo>
                            <a:pt x="3444" y="498"/>
                          </a:lnTo>
                          <a:lnTo>
                            <a:pt x="3444" y="516"/>
                          </a:lnTo>
                          <a:lnTo>
                            <a:pt x="3444" y="528"/>
                          </a:lnTo>
                          <a:lnTo>
                            <a:pt x="3450" y="546"/>
                          </a:lnTo>
                          <a:lnTo>
                            <a:pt x="3450" y="558"/>
                          </a:lnTo>
                          <a:lnTo>
                            <a:pt x="3450" y="570"/>
                          </a:lnTo>
                          <a:lnTo>
                            <a:pt x="3450" y="588"/>
                          </a:lnTo>
                          <a:lnTo>
                            <a:pt x="3450" y="600"/>
                          </a:lnTo>
                          <a:lnTo>
                            <a:pt x="3450" y="612"/>
                          </a:lnTo>
                          <a:lnTo>
                            <a:pt x="3457" y="636"/>
                          </a:lnTo>
                          <a:lnTo>
                            <a:pt x="3457" y="648"/>
                          </a:lnTo>
                          <a:lnTo>
                            <a:pt x="3457" y="660"/>
                          </a:lnTo>
                          <a:lnTo>
                            <a:pt x="3457" y="672"/>
                          </a:lnTo>
                          <a:lnTo>
                            <a:pt x="3457" y="684"/>
                          </a:lnTo>
                          <a:lnTo>
                            <a:pt x="3463" y="702"/>
                          </a:lnTo>
                          <a:lnTo>
                            <a:pt x="3463" y="714"/>
                          </a:lnTo>
                          <a:lnTo>
                            <a:pt x="3463" y="726"/>
                          </a:lnTo>
                          <a:lnTo>
                            <a:pt x="3463" y="732"/>
                          </a:lnTo>
                          <a:lnTo>
                            <a:pt x="3463" y="744"/>
                          </a:lnTo>
                          <a:lnTo>
                            <a:pt x="3463" y="762"/>
                          </a:lnTo>
                          <a:lnTo>
                            <a:pt x="3469" y="774"/>
                          </a:lnTo>
                          <a:lnTo>
                            <a:pt x="3469" y="786"/>
                          </a:lnTo>
                          <a:lnTo>
                            <a:pt x="3469" y="798"/>
                          </a:lnTo>
                          <a:lnTo>
                            <a:pt x="3469" y="804"/>
                          </a:lnTo>
                          <a:lnTo>
                            <a:pt x="3469" y="816"/>
                          </a:lnTo>
                          <a:lnTo>
                            <a:pt x="3469" y="828"/>
                          </a:lnTo>
                          <a:lnTo>
                            <a:pt x="3469" y="834"/>
                          </a:lnTo>
                          <a:lnTo>
                            <a:pt x="3475" y="846"/>
                          </a:lnTo>
                          <a:lnTo>
                            <a:pt x="3475" y="852"/>
                          </a:lnTo>
                          <a:lnTo>
                            <a:pt x="3475" y="864"/>
                          </a:lnTo>
                          <a:lnTo>
                            <a:pt x="3475" y="870"/>
                          </a:lnTo>
                          <a:lnTo>
                            <a:pt x="3475" y="882"/>
                          </a:lnTo>
                          <a:lnTo>
                            <a:pt x="3475" y="888"/>
                          </a:lnTo>
                          <a:lnTo>
                            <a:pt x="3482" y="894"/>
                          </a:lnTo>
                          <a:lnTo>
                            <a:pt x="3482" y="906"/>
                          </a:lnTo>
                          <a:lnTo>
                            <a:pt x="3482" y="912"/>
                          </a:lnTo>
                          <a:lnTo>
                            <a:pt x="3482" y="918"/>
                          </a:lnTo>
                          <a:lnTo>
                            <a:pt x="3482" y="924"/>
                          </a:lnTo>
                          <a:lnTo>
                            <a:pt x="3482" y="936"/>
                          </a:lnTo>
                          <a:lnTo>
                            <a:pt x="3488" y="942"/>
                          </a:lnTo>
                          <a:lnTo>
                            <a:pt x="3488" y="948"/>
                          </a:lnTo>
                          <a:lnTo>
                            <a:pt x="3488" y="960"/>
                          </a:lnTo>
                          <a:lnTo>
                            <a:pt x="3488" y="966"/>
                          </a:lnTo>
                          <a:lnTo>
                            <a:pt x="3488" y="966"/>
                          </a:lnTo>
                          <a:lnTo>
                            <a:pt x="3488" y="972"/>
                          </a:lnTo>
                          <a:lnTo>
                            <a:pt x="3494" y="978"/>
                          </a:lnTo>
                          <a:lnTo>
                            <a:pt x="3494" y="990"/>
                          </a:lnTo>
                          <a:lnTo>
                            <a:pt x="3494" y="996"/>
                          </a:lnTo>
                          <a:lnTo>
                            <a:pt x="3494" y="996"/>
                          </a:lnTo>
                          <a:lnTo>
                            <a:pt x="3494" y="1002"/>
                          </a:lnTo>
                          <a:lnTo>
                            <a:pt x="3494" y="1008"/>
                          </a:lnTo>
                          <a:lnTo>
                            <a:pt x="3500" y="1008"/>
                          </a:lnTo>
                          <a:lnTo>
                            <a:pt x="3500" y="1014"/>
                          </a:lnTo>
                          <a:lnTo>
                            <a:pt x="3500" y="1014"/>
                          </a:lnTo>
                          <a:lnTo>
                            <a:pt x="3500" y="1020"/>
                          </a:lnTo>
                          <a:lnTo>
                            <a:pt x="3500" y="1020"/>
                          </a:lnTo>
                          <a:lnTo>
                            <a:pt x="3500" y="1020"/>
                          </a:lnTo>
                          <a:lnTo>
                            <a:pt x="3507" y="1026"/>
                          </a:lnTo>
                          <a:lnTo>
                            <a:pt x="3507" y="1026"/>
                          </a:lnTo>
                          <a:lnTo>
                            <a:pt x="3507" y="1026"/>
                          </a:lnTo>
                          <a:lnTo>
                            <a:pt x="3507" y="1026"/>
                          </a:lnTo>
                          <a:lnTo>
                            <a:pt x="3507" y="1032"/>
                          </a:lnTo>
                          <a:lnTo>
                            <a:pt x="3507" y="1032"/>
                          </a:lnTo>
                          <a:lnTo>
                            <a:pt x="3513" y="1032"/>
                          </a:lnTo>
                          <a:lnTo>
                            <a:pt x="3513" y="1032"/>
                          </a:lnTo>
                          <a:lnTo>
                            <a:pt x="3513" y="1032"/>
                          </a:lnTo>
                          <a:lnTo>
                            <a:pt x="3513" y="1032"/>
                          </a:lnTo>
                          <a:lnTo>
                            <a:pt x="3513" y="1038"/>
                          </a:lnTo>
                          <a:lnTo>
                            <a:pt x="3513" y="1038"/>
                          </a:lnTo>
                          <a:lnTo>
                            <a:pt x="3519" y="1038"/>
                          </a:lnTo>
                          <a:lnTo>
                            <a:pt x="3519" y="1038"/>
                          </a:lnTo>
                          <a:lnTo>
                            <a:pt x="3519" y="1038"/>
                          </a:lnTo>
                          <a:lnTo>
                            <a:pt x="3519" y="1038"/>
                          </a:lnTo>
                          <a:lnTo>
                            <a:pt x="3519" y="1038"/>
                          </a:lnTo>
                          <a:lnTo>
                            <a:pt x="3519" y="1038"/>
                          </a:lnTo>
                          <a:lnTo>
                            <a:pt x="3525" y="1038"/>
                          </a:lnTo>
                          <a:lnTo>
                            <a:pt x="3525" y="1038"/>
                          </a:lnTo>
                          <a:lnTo>
                            <a:pt x="3525" y="1038"/>
                          </a:lnTo>
                          <a:lnTo>
                            <a:pt x="3525" y="1038"/>
                          </a:lnTo>
                          <a:lnTo>
                            <a:pt x="3525" y="1038"/>
                          </a:lnTo>
                          <a:lnTo>
                            <a:pt x="3532" y="1038"/>
                          </a:lnTo>
                          <a:lnTo>
                            <a:pt x="3532" y="1038"/>
                          </a:lnTo>
                          <a:lnTo>
                            <a:pt x="3532" y="1038"/>
                          </a:lnTo>
                          <a:lnTo>
                            <a:pt x="3532" y="1032"/>
                          </a:lnTo>
                          <a:lnTo>
                            <a:pt x="3532" y="1032"/>
                          </a:lnTo>
                          <a:lnTo>
                            <a:pt x="3532" y="1032"/>
                          </a:lnTo>
                          <a:lnTo>
                            <a:pt x="3532" y="1032"/>
                          </a:lnTo>
                          <a:lnTo>
                            <a:pt x="3538" y="1032"/>
                          </a:lnTo>
                          <a:lnTo>
                            <a:pt x="3538" y="1032"/>
                          </a:lnTo>
                          <a:lnTo>
                            <a:pt x="3538" y="1032"/>
                          </a:lnTo>
                          <a:lnTo>
                            <a:pt x="3538" y="1026"/>
                          </a:lnTo>
                          <a:lnTo>
                            <a:pt x="3538" y="1026"/>
                          </a:lnTo>
                          <a:lnTo>
                            <a:pt x="3538" y="1026"/>
                          </a:lnTo>
                          <a:lnTo>
                            <a:pt x="3544" y="1026"/>
                          </a:lnTo>
                          <a:lnTo>
                            <a:pt x="3544" y="1020"/>
                          </a:lnTo>
                          <a:lnTo>
                            <a:pt x="3544" y="1020"/>
                          </a:lnTo>
                          <a:lnTo>
                            <a:pt x="3544" y="1020"/>
                          </a:lnTo>
                          <a:lnTo>
                            <a:pt x="3544" y="1014"/>
                          </a:lnTo>
                          <a:lnTo>
                            <a:pt x="3544" y="1014"/>
                          </a:lnTo>
                          <a:lnTo>
                            <a:pt x="3550" y="1014"/>
                          </a:lnTo>
                          <a:lnTo>
                            <a:pt x="3550" y="1008"/>
                          </a:lnTo>
                          <a:lnTo>
                            <a:pt x="3550" y="1008"/>
                          </a:lnTo>
                          <a:lnTo>
                            <a:pt x="3550" y="1008"/>
                          </a:lnTo>
                          <a:lnTo>
                            <a:pt x="3550" y="1002"/>
                          </a:lnTo>
                          <a:lnTo>
                            <a:pt x="3550" y="1002"/>
                          </a:lnTo>
                          <a:lnTo>
                            <a:pt x="3557" y="1002"/>
                          </a:lnTo>
                          <a:lnTo>
                            <a:pt x="3557" y="996"/>
                          </a:lnTo>
                          <a:lnTo>
                            <a:pt x="3557" y="996"/>
                          </a:lnTo>
                          <a:lnTo>
                            <a:pt x="3557" y="990"/>
                          </a:lnTo>
                          <a:lnTo>
                            <a:pt x="3557" y="990"/>
                          </a:lnTo>
                          <a:lnTo>
                            <a:pt x="3557" y="984"/>
                          </a:lnTo>
                          <a:lnTo>
                            <a:pt x="3563" y="978"/>
                          </a:lnTo>
                          <a:lnTo>
                            <a:pt x="3563" y="978"/>
                          </a:lnTo>
                          <a:lnTo>
                            <a:pt x="3563" y="972"/>
                          </a:lnTo>
                          <a:lnTo>
                            <a:pt x="3563" y="972"/>
                          </a:lnTo>
                          <a:lnTo>
                            <a:pt x="3563" y="966"/>
                          </a:lnTo>
                          <a:lnTo>
                            <a:pt x="3563" y="966"/>
                          </a:lnTo>
                          <a:lnTo>
                            <a:pt x="3569" y="960"/>
                          </a:lnTo>
                          <a:lnTo>
                            <a:pt x="3569" y="960"/>
                          </a:lnTo>
                          <a:lnTo>
                            <a:pt x="3569" y="954"/>
                          </a:lnTo>
                          <a:lnTo>
                            <a:pt x="3569" y="948"/>
                          </a:lnTo>
                          <a:lnTo>
                            <a:pt x="3569" y="948"/>
                          </a:lnTo>
                          <a:lnTo>
                            <a:pt x="3569" y="942"/>
                          </a:lnTo>
                          <a:lnTo>
                            <a:pt x="3575" y="936"/>
                          </a:lnTo>
                          <a:lnTo>
                            <a:pt x="3575" y="936"/>
                          </a:lnTo>
                          <a:lnTo>
                            <a:pt x="3575" y="930"/>
                          </a:lnTo>
                          <a:lnTo>
                            <a:pt x="3575" y="930"/>
                          </a:lnTo>
                          <a:lnTo>
                            <a:pt x="3575" y="924"/>
                          </a:lnTo>
                          <a:lnTo>
                            <a:pt x="3575" y="918"/>
                          </a:lnTo>
                          <a:lnTo>
                            <a:pt x="3582" y="912"/>
                          </a:lnTo>
                          <a:lnTo>
                            <a:pt x="3582" y="912"/>
                          </a:lnTo>
                          <a:lnTo>
                            <a:pt x="3582" y="906"/>
                          </a:lnTo>
                          <a:lnTo>
                            <a:pt x="3582" y="900"/>
                          </a:lnTo>
                          <a:lnTo>
                            <a:pt x="3582" y="900"/>
                          </a:lnTo>
                          <a:lnTo>
                            <a:pt x="3582" y="900"/>
                          </a:lnTo>
                          <a:lnTo>
                            <a:pt x="3588" y="906"/>
                          </a:lnTo>
                          <a:lnTo>
                            <a:pt x="3588" y="906"/>
                          </a:lnTo>
                          <a:lnTo>
                            <a:pt x="3588" y="912"/>
                          </a:lnTo>
                          <a:lnTo>
                            <a:pt x="3588" y="918"/>
                          </a:lnTo>
                          <a:lnTo>
                            <a:pt x="3588" y="918"/>
                          </a:lnTo>
                          <a:lnTo>
                            <a:pt x="3588" y="924"/>
                          </a:lnTo>
                          <a:lnTo>
                            <a:pt x="3594" y="930"/>
                          </a:lnTo>
                          <a:lnTo>
                            <a:pt x="3594" y="936"/>
                          </a:lnTo>
                          <a:lnTo>
                            <a:pt x="3594" y="936"/>
                          </a:lnTo>
                          <a:lnTo>
                            <a:pt x="3594" y="942"/>
                          </a:lnTo>
                          <a:lnTo>
                            <a:pt x="3594" y="948"/>
                          </a:lnTo>
                          <a:lnTo>
                            <a:pt x="3594" y="948"/>
                          </a:lnTo>
                          <a:lnTo>
                            <a:pt x="3600" y="954"/>
                          </a:lnTo>
                          <a:lnTo>
                            <a:pt x="3600" y="960"/>
                          </a:lnTo>
                          <a:lnTo>
                            <a:pt x="3600" y="960"/>
                          </a:lnTo>
                          <a:lnTo>
                            <a:pt x="3600" y="966"/>
                          </a:lnTo>
                          <a:lnTo>
                            <a:pt x="3600" y="966"/>
                          </a:lnTo>
                          <a:lnTo>
                            <a:pt x="3600" y="972"/>
                          </a:lnTo>
                          <a:lnTo>
                            <a:pt x="3606" y="972"/>
                          </a:lnTo>
                          <a:lnTo>
                            <a:pt x="3606" y="978"/>
                          </a:lnTo>
                          <a:lnTo>
                            <a:pt x="3606" y="984"/>
                          </a:lnTo>
                          <a:lnTo>
                            <a:pt x="3606" y="984"/>
                          </a:lnTo>
                          <a:lnTo>
                            <a:pt x="3606" y="984"/>
                          </a:lnTo>
                          <a:lnTo>
                            <a:pt x="3606" y="990"/>
                          </a:lnTo>
                          <a:lnTo>
                            <a:pt x="3613" y="990"/>
                          </a:lnTo>
                          <a:lnTo>
                            <a:pt x="3613" y="996"/>
                          </a:lnTo>
                          <a:lnTo>
                            <a:pt x="3613" y="996"/>
                          </a:lnTo>
                          <a:lnTo>
                            <a:pt x="3613" y="1002"/>
                          </a:lnTo>
                          <a:lnTo>
                            <a:pt x="3613" y="1002"/>
                          </a:lnTo>
                          <a:lnTo>
                            <a:pt x="3613" y="1002"/>
                          </a:lnTo>
                          <a:lnTo>
                            <a:pt x="3619" y="1008"/>
                          </a:lnTo>
                          <a:lnTo>
                            <a:pt x="3619" y="1008"/>
                          </a:lnTo>
                          <a:lnTo>
                            <a:pt x="3619" y="1014"/>
                          </a:lnTo>
                          <a:lnTo>
                            <a:pt x="3619" y="1014"/>
                          </a:lnTo>
                          <a:lnTo>
                            <a:pt x="3619" y="1014"/>
                          </a:lnTo>
                          <a:lnTo>
                            <a:pt x="3619" y="1020"/>
                          </a:lnTo>
                          <a:lnTo>
                            <a:pt x="3625" y="1020"/>
                          </a:lnTo>
                          <a:lnTo>
                            <a:pt x="3625" y="1020"/>
                          </a:lnTo>
                          <a:lnTo>
                            <a:pt x="3625" y="1020"/>
                          </a:lnTo>
                          <a:lnTo>
                            <a:pt x="3625" y="1026"/>
                          </a:lnTo>
                          <a:lnTo>
                            <a:pt x="3625" y="1026"/>
                          </a:lnTo>
                          <a:lnTo>
                            <a:pt x="3625" y="1026"/>
                          </a:lnTo>
                          <a:lnTo>
                            <a:pt x="3631" y="1026"/>
                          </a:lnTo>
                          <a:lnTo>
                            <a:pt x="3631" y="1032"/>
                          </a:lnTo>
                          <a:lnTo>
                            <a:pt x="3631" y="1032"/>
                          </a:lnTo>
                          <a:lnTo>
                            <a:pt x="3631" y="1032"/>
                          </a:lnTo>
                          <a:lnTo>
                            <a:pt x="3631" y="1032"/>
                          </a:lnTo>
                          <a:lnTo>
                            <a:pt x="3631" y="1032"/>
                          </a:lnTo>
                          <a:lnTo>
                            <a:pt x="3638" y="1032"/>
                          </a:lnTo>
                          <a:lnTo>
                            <a:pt x="3638" y="1038"/>
                          </a:lnTo>
                          <a:lnTo>
                            <a:pt x="3638" y="1038"/>
                          </a:lnTo>
                          <a:lnTo>
                            <a:pt x="3638" y="1038"/>
                          </a:lnTo>
                          <a:lnTo>
                            <a:pt x="3638" y="1038"/>
                          </a:lnTo>
                          <a:lnTo>
                            <a:pt x="3638" y="1038"/>
                          </a:lnTo>
                          <a:lnTo>
                            <a:pt x="3644" y="1038"/>
                          </a:lnTo>
                          <a:lnTo>
                            <a:pt x="3644" y="1038"/>
                          </a:lnTo>
                          <a:lnTo>
                            <a:pt x="3644" y="1038"/>
                          </a:lnTo>
                          <a:lnTo>
                            <a:pt x="3644" y="1038"/>
                          </a:lnTo>
                          <a:lnTo>
                            <a:pt x="3644" y="1038"/>
                          </a:lnTo>
                          <a:lnTo>
                            <a:pt x="3644" y="1038"/>
                          </a:lnTo>
                          <a:lnTo>
                            <a:pt x="3650" y="1038"/>
                          </a:lnTo>
                          <a:lnTo>
                            <a:pt x="3650" y="1038"/>
                          </a:lnTo>
                          <a:lnTo>
                            <a:pt x="3650" y="1038"/>
                          </a:lnTo>
                          <a:lnTo>
                            <a:pt x="3650" y="1038"/>
                          </a:lnTo>
                          <a:lnTo>
                            <a:pt x="3650" y="1038"/>
                          </a:lnTo>
                          <a:lnTo>
                            <a:pt x="3650" y="1032"/>
                          </a:lnTo>
                          <a:lnTo>
                            <a:pt x="3656" y="1032"/>
                          </a:lnTo>
                          <a:lnTo>
                            <a:pt x="3656" y="1032"/>
                          </a:lnTo>
                          <a:lnTo>
                            <a:pt x="3656" y="1032"/>
                          </a:lnTo>
                          <a:lnTo>
                            <a:pt x="3656" y="1032"/>
                          </a:lnTo>
                          <a:lnTo>
                            <a:pt x="3656" y="1032"/>
                          </a:lnTo>
                          <a:lnTo>
                            <a:pt x="3656" y="1026"/>
                          </a:lnTo>
                          <a:lnTo>
                            <a:pt x="3663" y="1026"/>
                          </a:lnTo>
                          <a:lnTo>
                            <a:pt x="3663" y="1026"/>
                          </a:lnTo>
                          <a:lnTo>
                            <a:pt x="3663" y="1026"/>
                          </a:lnTo>
                          <a:lnTo>
                            <a:pt x="3663" y="1026"/>
                          </a:lnTo>
                          <a:lnTo>
                            <a:pt x="3663" y="1020"/>
                          </a:lnTo>
                          <a:lnTo>
                            <a:pt x="3663" y="1020"/>
                          </a:lnTo>
                          <a:lnTo>
                            <a:pt x="3669" y="1020"/>
                          </a:lnTo>
                          <a:lnTo>
                            <a:pt x="3669" y="1014"/>
                          </a:lnTo>
                          <a:lnTo>
                            <a:pt x="3669" y="1014"/>
                          </a:lnTo>
                          <a:lnTo>
                            <a:pt x="3669" y="1008"/>
                          </a:lnTo>
                          <a:lnTo>
                            <a:pt x="3669" y="1002"/>
                          </a:lnTo>
                          <a:lnTo>
                            <a:pt x="3669" y="996"/>
                          </a:lnTo>
                          <a:lnTo>
                            <a:pt x="3675" y="990"/>
                          </a:lnTo>
                          <a:lnTo>
                            <a:pt x="3675" y="990"/>
                          </a:lnTo>
                          <a:lnTo>
                            <a:pt x="3675" y="984"/>
                          </a:lnTo>
                          <a:lnTo>
                            <a:pt x="3675" y="978"/>
                          </a:lnTo>
                          <a:lnTo>
                            <a:pt x="3675" y="972"/>
                          </a:lnTo>
                          <a:lnTo>
                            <a:pt x="3675" y="966"/>
                          </a:lnTo>
                          <a:lnTo>
                            <a:pt x="3681" y="954"/>
                          </a:lnTo>
                          <a:lnTo>
                            <a:pt x="3681" y="948"/>
                          </a:lnTo>
                          <a:lnTo>
                            <a:pt x="3681" y="948"/>
                          </a:lnTo>
                          <a:lnTo>
                            <a:pt x="3681" y="936"/>
                          </a:lnTo>
                          <a:lnTo>
                            <a:pt x="3681" y="930"/>
                          </a:lnTo>
                          <a:lnTo>
                            <a:pt x="3681" y="924"/>
                          </a:lnTo>
                          <a:lnTo>
                            <a:pt x="3681" y="918"/>
                          </a:lnTo>
                          <a:lnTo>
                            <a:pt x="3688" y="906"/>
                          </a:lnTo>
                          <a:lnTo>
                            <a:pt x="3688" y="900"/>
                          </a:lnTo>
                          <a:lnTo>
                            <a:pt x="3688" y="894"/>
                          </a:lnTo>
                          <a:lnTo>
                            <a:pt x="3688" y="882"/>
                          </a:lnTo>
                          <a:lnTo>
                            <a:pt x="3688" y="876"/>
                          </a:lnTo>
                          <a:lnTo>
                            <a:pt x="3694" y="858"/>
                          </a:lnTo>
                          <a:lnTo>
                            <a:pt x="3694" y="846"/>
                          </a:lnTo>
                          <a:lnTo>
                            <a:pt x="3694" y="840"/>
                          </a:lnTo>
                          <a:lnTo>
                            <a:pt x="3694" y="828"/>
                          </a:lnTo>
                          <a:lnTo>
                            <a:pt x="3694" y="822"/>
                          </a:lnTo>
                          <a:lnTo>
                            <a:pt x="3694" y="810"/>
                          </a:lnTo>
                          <a:lnTo>
                            <a:pt x="3700" y="798"/>
                          </a:lnTo>
                          <a:lnTo>
                            <a:pt x="3700" y="792"/>
                          </a:lnTo>
                          <a:lnTo>
                            <a:pt x="3700" y="780"/>
                          </a:lnTo>
                          <a:lnTo>
                            <a:pt x="3700" y="768"/>
                          </a:lnTo>
                          <a:lnTo>
                            <a:pt x="3700" y="756"/>
                          </a:lnTo>
                          <a:lnTo>
                            <a:pt x="3700" y="744"/>
                          </a:lnTo>
                          <a:lnTo>
                            <a:pt x="3706" y="738"/>
                          </a:lnTo>
                          <a:lnTo>
                            <a:pt x="3706" y="726"/>
                          </a:lnTo>
                          <a:lnTo>
                            <a:pt x="3706" y="714"/>
                          </a:lnTo>
                          <a:lnTo>
                            <a:pt x="3706" y="696"/>
                          </a:lnTo>
                          <a:lnTo>
                            <a:pt x="3706" y="684"/>
                          </a:lnTo>
                          <a:lnTo>
                            <a:pt x="3706" y="672"/>
                          </a:lnTo>
                          <a:lnTo>
                            <a:pt x="3706" y="660"/>
                          </a:lnTo>
                          <a:lnTo>
                            <a:pt x="3713" y="648"/>
                          </a:lnTo>
                          <a:lnTo>
                            <a:pt x="3713" y="630"/>
                          </a:lnTo>
                          <a:lnTo>
                            <a:pt x="3713" y="618"/>
                          </a:lnTo>
                          <a:lnTo>
                            <a:pt x="3713" y="606"/>
                          </a:lnTo>
                          <a:lnTo>
                            <a:pt x="3713" y="588"/>
                          </a:lnTo>
                          <a:lnTo>
                            <a:pt x="3713" y="576"/>
                          </a:lnTo>
                          <a:lnTo>
                            <a:pt x="3719" y="564"/>
                          </a:lnTo>
                          <a:lnTo>
                            <a:pt x="3719" y="546"/>
                          </a:lnTo>
                          <a:lnTo>
                            <a:pt x="3719" y="534"/>
                          </a:lnTo>
                          <a:lnTo>
                            <a:pt x="3719" y="516"/>
                          </a:lnTo>
                          <a:lnTo>
                            <a:pt x="3719" y="504"/>
                          </a:lnTo>
                          <a:lnTo>
                            <a:pt x="3719" y="486"/>
                          </a:lnTo>
                          <a:lnTo>
                            <a:pt x="3725" y="456"/>
                          </a:lnTo>
                          <a:lnTo>
                            <a:pt x="3725" y="438"/>
                          </a:lnTo>
                          <a:lnTo>
                            <a:pt x="3725" y="420"/>
                          </a:lnTo>
                          <a:lnTo>
                            <a:pt x="3725" y="408"/>
                          </a:lnTo>
                          <a:lnTo>
                            <a:pt x="3725" y="390"/>
                          </a:lnTo>
                          <a:lnTo>
                            <a:pt x="3731" y="372"/>
                          </a:lnTo>
                          <a:lnTo>
                            <a:pt x="3731" y="354"/>
                          </a:lnTo>
                          <a:lnTo>
                            <a:pt x="3731" y="342"/>
                          </a:lnTo>
                          <a:lnTo>
                            <a:pt x="3731" y="324"/>
                          </a:lnTo>
                          <a:lnTo>
                            <a:pt x="3731" y="306"/>
                          </a:lnTo>
                          <a:lnTo>
                            <a:pt x="3731" y="288"/>
                          </a:lnTo>
                          <a:lnTo>
                            <a:pt x="3737" y="270"/>
                          </a:lnTo>
                          <a:lnTo>
                            <a:pt x="3737" y="252"/>
                          </a:lnTo>
                          <a:lnTo>
                            <a:pt x="3737" y="234"/>
                          </a:lnTo>
                          <a:lnTo>
                            <a:pt x="3737" y="216"/>
                          </a:lnTo>
                          <a:lnTo>
                            <a:pt x="3737" y="204"/>
                          </a:lnTo>
                          <a:lnTo>
                            <a:pt x="3737" y="168"/>
                          </a:lnTo>
                          <a:lnTo>
                            <a:pt x="3744" y="156"/>
                          </a:lnTo>
                          <a:lnTo>
                            <a:pt x="3744" y="132"/>
                          </a:lnTo>
                          <a:lnTo>
                            <a:pt x="3744" y="114"/>
                          </a:lnTo>
                          <a:lnTo>
                            <a:pt x="3744" y="96"/>
                          </a:lnTo>
                          <a:lnTo>
                            <a:pt x="3744" y="78"/>
                          </a:lnTo>
                          <a:lnTo>
                            <a:pt x="3744" y="60"/>
                          </a:lnTo>
                          <a:lnTo>
                            <a:pt x="3750" y="18"/>
                          </a:lnTo>
                          <a:lnTo>
                            <a:pt x="3750" y="6"/>
                          </a:lnTo>
                          <a:lnTo>
                            <a:pt x="3750" y="0"/>
                          </a:lnTo>
                          <a:lnTo>
                            <a:pt x="3750" y="0"/>
                          </a:lnTo>
                          <a:lnTo>
                            <a:pt x="3750" y="0"/>
                          </a:lnTo>
                          <a:lnTo>
                            <a:pt x="3750" y="12"/>
                          </a:lnTo>
                          <a:lnTo>
                            <a:pt x="3750" y="24"/>
                          </a:lnTo>
                          <a:lnTo>
                            <a:pt x="3756" y="42"/>
                          </a:lnTo>
                          <a:lnTo>
                            <a:pt x="3756" y="66"/>
                          </a:lnTo>
                          <a:lnTo>
                            <a:pt x="3756" y="84"/>
                          </a:lnTo>
                          <a:lnTo>
                            <a:pt x="3756" y="108"/>
                          </a:lnTo>
                          <a:lnTo>
                            <a:pt x="3756" y="144"/>
                          </a:lnTo>
                          <a:lnTo>
                            <a:pt x="3762" y="168"/>
                          </a:lnTo>
                          <a:lnTo>
                            <a:pt x="3762" y="180"/>
                          </a:lnTo>
                          <a:lnTo>
                            <a:pt x="3762" y="198"/>
                          </a:lnTo>
                          <a:lnTo>
                            <a:pt x="3762" y="216"/>
                          </a:lnTo>
                          <a:lnTo>
                            <a:pt x="3762" y="234"/>
                          </a:lnTo>
                          <a:lnTo>
                            <a:pt x="3762" y="270"/>
                          </a:lnTo>
                          <a:lnTo>
                            <a:pt x="3769" y="288"/>
                          </a:lnTo>
                          <a:lnTo>
                            <a:pt x="3769" y="306"/>
                          </a:lnTo>
                          <a:lnTo>
                            <a:pt x="3769" y="324"/>
                          </a:lnTo>
                          <a:lnTo>
                            <a:pt x="3769" y="342"/>
                          </a:lnTo>
                          <a:lnTo>
                            <a:pt x="3769" y="360"/>
                          </a:lnTo>
                          <a:lnTo>
                            <a:pt x="3769" y="378"/>
                          </a:lnTo>
                          <a:lnTo>
                            <a:pt x="3775" y="396"/>
                          </a:lnTo>
                          <a:lnTo>
                            <a:pt x="3775" y="414"/>
                          </a:lnTo>
                          <a:lnTo>
                            <a:pt x="3775" y="432"/>
                          </a:lnTo>
                          <a:lnTo>
                            <a:pt x="3775" y="450"/>
                          </a:lnTo>
                          <a:lnTo>
                            <a:pt x="3775" y="468"/>
                          </a:lnTo>
                          <a:lnTo>
                            <a:pt x="3775" y="480"/>
                          </a:lnTo>
                          <a:lnTo>
                            <a:pt x="3775" y="498"/>
                          </a:lnTo>
                          <a:lnTo>
                            <a:pt x="3781" y="516"/>
                          </a:lnTo>
                          <a:lnTo>
                            <a:pt x="3781" y="528"/>
                          </a:lnTo>
                          <a:lnTo>
                            <a:pt x="3781" y="546"/>
                          </a:lnTo>
                          <a:lnTo>
                            <a:pt x="3781" y="564"/>
                          </a:lnTo>
                          <a:lnTo>
                            <a:pt x="3781" y="576"/>
                          </a:lnTo>
                          <a:lnTo>
                            <a:pt x="3787" y="606"/>
                          </a:lnTo>
                          <a:lnTo>
                            <a:pt x="3787" y="624"/>
                          </a:lnTo>
                          <a:lnTo>
                            <a:pt x="3787" y="636"/>
                          </a:lnTo>
                          <a:lnTo>
                            <a:pt x="3787" y="648"/>
                          </a:lnTo>
                          <a:lnTo>
                            <a:pt x="3787" y="660"/>
                          </a:lnTo>
                          <a:lnTo>
                            <a:pt x="3787" y="672"/>
                          </a:lnTo>
                          <a:lnTo>
                            <a:pt x="3787" y="684"/>
                          </a:lnTo>
                          <a:lnTo>
                            <a:pt x="3794" y="708"/>
                          </a:lnTo>
                          <a:lnTo>
                            <a:pt x="3794" y="720"/>
                          </a:lnTo>
                          <a:lnTo>
                            <a:pt x="3794" y="732"/>
                          </a:lnTo>
                          <a:lnTo>
                            <a:pt x="3794" y="738"/>
                          </a:lnTo>
                          <a:lnTo>
                            <a:pt x="3794" y="750"/>
                          </a:lnTo>
                          <a:lnTo>
                            <a:pt x="3800" y="768"/>
                          </a:lnTo>
                          <a:lnTo>
                            <a:pt x="3800" y="780"/>
                          </a:lnTo>
                          <a:lnTo>
                            <a:pt x="3800" y="792"/>
                          </a:lnTo>
                          <a:lnTo>
                            <a:pt x="3800" y="804"/>
                          </a:lnTo>
                          <a:lnTo>
                            <a:pt x="3800" y="816"/>
                          </a:lnTo>
                          <a:lnTo>
                            <a:pt x="3800" y="822"/>
                          </a:lnTo>
                          <a:lnTo>
                            <a:pt x="3800" y="834"/>
                          </a:lnTo>
                          <a:lnTo>
                            <a:pt x="3806" y="846"/>
                          </a:lnTo>
                          <a:lnTo>
                            <a:pt x="3806" y="852"/>
                          </a:lnTo>
                          <a:lnTo>
                            <a:pt x="3806" y="864"/>
                          </a:lnTo>
                          <a:lnTo>
                            <a:pt x="3806" y="876"/>
                          </a:lnTo>
                          <a:lnTo>
                            <a:pt x="3806" y="882"/>
                          </a:lnTo>
                          <a:lnTo>
                            <a:pt x="3806" y="894"/>
                          </a:lnTo>
                          <a:lnTo>
                            <a:pt x="3812" y="900"/>
                          </a:lnTo>
                          <a:lnTo>
                            <a:pt x="3812" y="906"/>
                          </a:lnTo>
                          <a:lnTo>
                            <a:pt x="3812" y="918"/>
                          </a:lnTo>
                          <a:lnTo>
                            <a:pt x="3812" y="924"/>
                          </a:lnTo>
                          <a:lnTo>
                            <a:pt x="3812" y="930"/>
                          </a:lnTo>
                          <a:lnTo>
                            <a:pt x="3812" y="942"/>
                          </a:lnTo>
                          <a:lnTo>
                            <a:pt x="3819" y="954"/>
                          </a:lnTo>
                          <a:lnTo>
                            <a:pt x="3819" y="960"/>
                          </a:lnTo>
                          <a:lnTo>
                            <a:pt x="3819" y="966"/>
                          </a:lnTo>
                          <a:lnTo>
                            <a:pt x="3819" y="972"/>
                          </a:lnTo>
                          <a:lnTo>
                            <a:pt x="3819" y="978"/>
                          </a:lnTo>
                          <a:lnTo>
                            <a:pt x="3819" y="984"/>
                          </a:lnTo>
                          <a:lnTo>
                            <a:pt x="3825" y="990"/>
                          </a:lnTo>
                          <a:lnTo>
                            <a:pt x="3825" y="996"/>
                          </a:lnTo>
                          <a:lnTo>
                            <a:pt x="3825" y="1002"/>
                          </a:lnTo>
                          <a:lnTo>
                            <a:pt x="3825" y="1008"/>
                          </a:lnTo>
                          <a:lnTo>
                            <a:pt x="3825" y="1014"/>
                          </a:lnTo>
                          <a:lnTo>
                            <a:pt x="3825" y="1014"/>
                          </a:lnTo>
                          <a:lnTo>
                            <a:pt x="3831" y="1020"/>
                          </a:lnTo>
                          <a:lnTo>
                            <a:pt x="3831" y="1026"/>
                          </a:lnTo>
                          <a:lnTo>
                            <a:pt x="3831" y="1026"/>
                          </a:lnTo>
                          <a:lnTo>
                            <a:pt x="3831" y="1032"/>
                          </a:lnTo>
                          <a:lnTo>
                            <a:pt x="3831" y="1032"/>
                          </a:lnTo>
                          <a:lnTo>
                            <a:pt x="3831" y="1032"/>
                          </a:lnTo>
                          <a:lnTo>
                            <a:pt x="3837" y="1038"/>
                          </a:lnTo>
                          <a:lnTo>
                            <a:pt x="3837" y="1038"/>
                          </a:lnTo>
                          <a:lnTo>
                            <a:pt x="3837" y="1044"/>
                          </a:lnTo>
                          <a:lnTo>
                            <a:pt x="3837" y="1044"/>
                          </a:lnTo>
                          <a:lnTo>
                            <a:pt x="3837" y="1044"/>
                          </a:lnTo>
                          <a:lnTo>
                            <a:pt x="3837" y="1044"/>
                          </a:lnTo>
                          <a:lnTo>
                            <a:pt x="3844" y="1044"/>
                          </a:lnTo>
                          <a:lnTo>
                            <a:pt x="3844" y="1044"/>
                          </a:lnTo>
                          <a:lnTo>
                            <a:pt x="3844" y="1044"/>
                          </a:lnTo>
                          <a:lnTo>
                            <a:pt x="3844" y="1044"/>
                          </a:lnTo>
                          <a:lnTo>
                            <a:pt x="3844" y="1044"/>
                          </a:lnTo>
                          <a:lnTo>
                            <a:pt x="3844" y="1044"/>
                          </a:lnTo>
                          <a:lnTo>
                            <a:pt x="3850" y="1044"/>
                          </a:lnTo>
                          <a:lnTo>
                            <a:pt x="3850" y="1044"/>
                          </a:lnTo>
                          <a:lnTo>
                            <a:pt x="3850" y="1044"/>
                          </a:lnTo>
                          <a:lnTo>
                            <a:pt x="3850" y="1044"/>
                          </a:lnTo>
                          <a:lnTo>
                            <a:pt x="3850" y="1044"/>
                          </a:lnTo>
                          <a:lnTo>
                            <a:pt x="3850" y="1044"/>
                          </a:lnTo>
                          <a:lnTo>
                            <a:pt x="3856" y="1044"/>
                          </a:lnTo>
                          <a:lnTo>
                            <a:pt x="3856" y="1044"/>
                          </a:lnTo>
                          <a:lnTo>
                            <a:pt x="3856" y="1038"/>
                          </a:lnTo>
                          <a:lnTo>
                            <a:pt x="3856" y="1038"/>
                          </a:lnTo>
                          <a:lnTo>
                            <a:pt x="3856" y="1038"/>
                          </a:lnTo>
                          <a:lnTo>
                            <a:pt x="3862" y="1038"/>
                          </a:lnTo>
                          <a:lnTo>
                            <a:pt x="3862" y="1032"/>
                          </a:lnTo>
                          <a:lnTo>
                            <a:pt x="3862" y="1032"/>
                          </a:lnTo>
                          <a:lnTo>
                            <a:pt x="3862" y="1032"/>
                          </a:lnTo>
                          <a:lnTo>
                            <a:pt x="3862" y="1026"/>
                          </a:lnTo>
                          <a:lnTo>
                            <a:pt x="3862" y="1026"/>
                          </a:lnTo>
                          <a:lnTo>
                            <a:pt x="3862" y="1020"/>
                          </a:lnTo>
                          <a:lnTo>
                            <a:pt x="3869" y="1020"/>
                          </a:lnTo>
                          <a:lnTo>
                            <a:pt x="3869" y="1020"/>
                          </a:lnTo>
                          <a:lnTo>
                            <a:pt x="3869" y="1014"/>
                          </a:lnTo>
                          <a:lnTo>
                            <a:pt x="3869" y="1014"/>
                          </a:lnTo>
                          <a:lnTo>
                            <a:pt x="3869" y="1008"/>
                          </a:lnTo>
                          <a:lnTo>
                            <a:pt x="3869" y="1008"/>
                          </a:lnTo>
                          <a:lnTo>
                            <a:pt x="3875" y="1002"/>
                          </a:lnTo>
                          <a:lnTo>
                            <a:pt x="3875" y="996"/>
                          </a:lnTo>
                          <a:lnTo>
                            <a:pt x="3875" y="996"/>
                          </a:lnTo>
                          <a:lnTo>
                            <a:pt x="3875" y="990"/>
                          </a:lnTo>
                          <a:lnTo>
                            <a:pt x="3875" y="984"/>
                          </a:lnTo>
                          <a:lnTo>
                            <a:pt x="3881" y="978"/>
                          </a:lnTo>
                          <a:lnTo>
                            <a:pt x="3881" y="978"/>
                          </a:lnTo>
                          <a:lnTo>
                            <a:pt x="3881" y="972"/>
                          </a:lnTo>
                          <a:lnTo>
                            <a:pt x="3881" y="966"/>
                          </a:lnTo>
                          <a:lnTo>
                            <a:pt x="3881" y="966"/>
                          </a:lnTo>
                          <a:lnTo>
                            <a:pt x="3881" y="960"/>
                          </a:lnTo>
                          <a:lnTo>
                            <a:pt x="3881" y="954"/>
                          </a:lnTo>
                          <a:lnTo>
                            <a:pt x="3887" y="948"/>
                          </a:lnTo>
                          <a:lnTo>
                            <a:pt x="3887" y="942"/>
                          </a:lnTo>
                          <a:lnTo>
                            <a:pt x="3887" y="930"/>
                          </a:lnTo>
                          <a:lnTo>
                            <a:pt x="3887" y="924"/>
                          </a:lnTo>
                          <a:lnTo>
                            <a:pt x="3887" y="918"/>
                          </a:lnTo>
                          <a:lnTo>
                            <a:pt x="3893" y="912"/>
                          </a:lnTo>
                          <a:lnTo>
                            <a:pt x="3893" y="906"/>
                          </a:lnTo>
                          <a:lnTo>
                            <a:pt x="3893" y="900"/>
                          </a:lnTo>
                          <a:lnTo>
                            <a:pt x="3893" y="894"/>
                          </a:lnTo>
                          <a:lnTo>
                            <a:pt x="3893" y="888"/>
                          </a:lnTo>
                          <a:lnTo>
                            <a:pt x="3893" y="882"/>
                          </a:lnTo>
                          <a:lnTo>
                            <a:pt x="3893" y="876"/>
                          </a:lnTo>
                          <a:lnTo>
                            <a:pt x="3900" y="870"/>
                          </a:lnTo>
                          <a:lnTo>
                            <a:pt x="3900" y="864"/>
                          </a:lnTo>
                          <a:lnTo>
                            <a:pt x="3900" y="858"/>
                          </a:lnTo>
                          <a:lnTo>
                            <a:pt x="3900" y="846"/>
                          </a:lnTo>
                          <a:lnTo>
                            <a:pt x="3900" y="840"/>
                          </a:lnTo>
                          <a:lnTo>
                            <a:pt x="3900" y="834"/>
                          </a:lnTo>
                          <a:lnTo>
                            <a:pt x="3906" y="828"/>
                          </a:lnTo>
                          <a:lnTo>
                            <a:pt x="3906" y="822"/>
                          </a:lnTo>
                          <a:lnTo>
                            <a:pt x="3906" y="804"/>
                          </a:lnTo>
                          <a:lnTo>
                            <a:pt x="3906" y="798"/>
                          </a:lnTo>
                          <a:lnTo>
                            <a:pt x="3906" y="792"/>
                          </a:lnTo>
                          <a:lnTo>
                            <a:pt x="3906" y="786"/>
                          </a:lnTo>
                          <a:lnTo>
                            <a:pt x="3912" y="774"/>
                          </a:lnTo>
                          <a:lnTo>
                            <a:pt x="3912" y="768"/>
                          </a:lnTo>
                          <a:lnTo>
                            <a:pt x="3912" y="750"/>
                          </a:lnTo>
                          <a:lnTo>
                            <a:pt x="3912" y="744"/>
                          </a:lnTo>
                          <a:lnTo>
                            <a:pt x="3912" y="738"/>
                          </a:lnTo>
                          <a:lnTo>
                            <a:pt x="3912" y="732"/>
                          </a:lnTo>
                          <a:lnTo>
                            <a:pt x="3918" y="726"/>
                          </a:lnTo>
                          <a:lnTo>
                            <a:pt x="3918" y="726"/>
                          </a:lnTo>
                          <a:lnTo>
                            <a:pt x="3918" y="726"/>
                          </a:lnTo>
                          <a:lnTo>
                            <a:pt x="3918" y="726"/>
                          </a:lnTo>
                          <a:lnTo>
                            <a:pt x="3918" y="726"/>
                          </a:lnTo>
                          <a:lnTo>
                            <a:pt x="3918" y="732"/>
                          </a:lnTo>
                          <a:lnTo>
                            <a:pt x="3925" y="744"/>
                          </a:lnTo>
                          <a:lnTo>
                            <a:pt x="3925" y="756"/>
                          </a:lnTo>
                          <a:lnTo>
                            <a:pt x="3925" y="762"/>
                          </a:lnTo>
                          <a:lnTo>
                            <a:pt x="3925" y="768"/>
                          </a:lnTo>
                          <a:lnTo>
                            <a:pt x="3925" y="774"/>
                          </a:lnTo>
                          <a:lnTo>
                            <a:pt x="3925" y="780"/>
                          </a:lnTo>
                          <a:lnTo>
                            <a:pt x="3931" y="786"/>
                          </a:lnTo>
                          <a:lnTo>
                            <a:pt x="3931" y="792"/>
                          </a:lnTo>
                          <a:lnTo>
                            <a:pt x="3931" y="798"/>
                          </a:lnTo>
                          <a:lnTo>
                            <a:pt x="3931" y="804"/>
                          </a:lnTo>
                          <a:lnTo>
                            <a:pt x="3931" y="810"/>
                          </a:lnTo>
                          <a:lnTo>
                            <a:pt x="3931" y="816"/>
                          </a:lnTo>
                          <a:lnTo>
                            <a:pt x="3937" y="822"/>
                          </a:lnTo>
                          <a:lnTo>
                            <a:pt x="3937" y="828"/>
                          </a:lnTo>
                          <a:lnTo>
                            <a:pt x="3937" y="834"/>
                          </a:lnTo>
                          <a:lnTo>
                            <a:pt x="3937" y="840"/>
                          </a:lnTo>
                          <a:lnTo>
                            <a:pt x="3937" y="846"/>
                          </a:lnTo>
                          <a:lnTo>
                            <a:pt x="3937" y="852"/>
                          </a:lnTo>
                          <a:lnTo>
                            <a:pt x="3943" y="858"/>
                          </a:lnTo>
                          <a:lnTo>
                            <a:pt x="3943" y="864"/>
                          </a:lnTo>
                          <a:lnTo>
                            <a:pt x="3943" y="870"/>
                          </a:lnTo>
                          <a:lnTo>
                            <a:pt x="3943" y="870"/>
                          </a:lnTo>
                          <a:lnTo>
                            <a:pt x="3943" y="876"/>
                          </a:lnTo>
                          <a:lnTo>
                            <a:pt x="3943" y="882"/>
                          </a:lnTo>
                          <a:lnTo>
                            <a:pt x="3950" y="888"/>
                          </a:lnTo>
                          <a:lnTo>
                            <a:pt x="3950" y="900"/>
                          </a:lnTo>
                          <a:lnTo>
                            <a:pt x="3950" y="900"/>
                          </a:lnTo>
                          <a:lnTo>
                            <a:pt x="3950" y="906"/>
                          </a:lnTo>
                          <a:lnTo>
                            <a:pt x="3950" y="912"/>
                          </a:lnTo>
                          <a:lnTo>
                            <a:pt x="3950" y="918"/>
                          </a:lnTo>
                          <a:lnTo>
                            <a:pt x="3956" y="918"/>
                          </a:lnTo>
                          <a:lnTo>
                            <a:pt x="3956" y="924"/>
                          </a:lnTo>
                          <a:lnTo>
                            <a:pt x="3956" y="930"/>
                          </a:lnTo>
                          <a:lnTo>
                            <a:pt x="3956" y="930"/>
                          </a:lnTo>
                          <a:lnTo>
                            <a:pt x="3956" y="936"/>
                          </a:lnTo>
                          <a:lnTo>
                            <a:pt x="3956" y="942"/>
                          </a:lnTo>
                          <a:lnTo>
                            <a:pt x="3962" y="948"/>
                          </a:lnTo>
                          <a:lnTo>
                            <a:pt x="3962" y="948"/>
                          </a:lnTo>
                          <a:lnTo>
                            <a:pt x="3962" y="954"/>
                          </a:lnTo>
                          <a:lnTo>
                            <a:pt x="3962" y="954"/>
                          </a:lnTo>
                          <a:lnTo>
                            <a:pt x="3962" y="960"/>
                          </a:lnTo>
                          <a:lnTo>
                            <a:pt x="3962" y="966"/>
                          </a:lnTo>
                          <a:lnTo>
                            <a:pt x="3968" y="966"/>
                          </a:lnTo>
                          <a:lnTo>
                            <a:pt x="3968" y="972"/>
                          </a:lnTo>
                          <a:lnTo>
                            <a:pt x="3968" y="972"/>
                          </a:lnTo>
                          <a:lnTo>
                            <a:pt x="3968" y="978"/>
                          </a:lnTo>
                          <a:lnTo>
                            <a:pt x="3968" y="978"/>
                          </a:lnTo>
                          <a:lnTo>
                            <a:pt x="3968" y="984"/>
                          </a:lnTo>
                          <a:lnTo>
                            <a:pt x="3975" y="984"/>
                          </a:lnTo>
                          <a:lnTo>
                            <a:pt x="3975" y="990"/>
                          </a:lnTo>
                          <a:lnTo>
                            <a:pt x="3975" y="990"/>
                          </a:lnTo>
                          <a:lnTo>
                            <a:pt x="3975" y="996"/>
                          </a:lnTo>
                          <a:lnTo>
                            <a:pt x="3975" y="996"/>
                          </a:lnTo>
                          <a:lnTo>
                            <a:pt x="3975" y="1002"/>
                          </a:lnTo>
                          <a:lnTo>
                            <a:pt x="3981" y="1002"/>
                          </a:lnTo>
                          <a:lnTo>
                            <a:pt x="3981" y="1002"/>
                          </a:lnTo>
                          <a:lnTo>
                            <a:pt x="3981" y="1008"/>
                          </a:lnTo>
                          <a:lnTo>
                            <a:pt x="3981" y="1014"/>
                          </a:lnTo>
                          <a:lnTo>
                            <a:pt x="3981" y="1014"/>
                          </a:lnTo>
                          <a:lnTo>
                            <a:pt x="3981" y="1014"/>
                          </a:lnTo>
                          <a:lnTo>
                            <a:pt x="3987" y="1020"/>
                          </a:lnTo>
                          <a:lnTo>
                            <a:pt x="3987" y="1020"/>
                          </a:lnTo>
                          <a:lnTo>
                            <a:pt x="3987" y="1020"/>
                          </a:lnTo>
                          <a:lnTo>
                            <a:pt x="3987" y="1020"/>
                          </a:lnTo>
                          <a:lnTo>
                            <a:pt x="3987" y="1026"/>
                          </a:lnTo>
                          <a:lnTo>
                            <a:pt x="3987" y="1026"/>
                          </a:lnTo>
                          <a:lnTo>
                            <a:pt x="3993" y="1026"/>
                          </a:lnTo>
                          <a:lnTo>
                            <a:pt x="3993" y="1026"/>
                          </a:lnTo>
                          <a:lnTo>
                            <a:pt x="3993" y="1032"/>
                          </a:lnTo>
                          <a:lnTo>
                            <a:pt x="3993" y="1032"/>
                          </a:lnTo>
                          <a:lnTo>
                            <a:pt x="3993" y="1032"/>
                          </a:lnTo>
                          <a:lnTo>
                            <a:pt x="3993" y="1032"/>
                          </a:lnTo>
                          <a:lnTo>
                            <a:pt x="4000" y="1032"/>
                          </a:lnTo>
                          <a:lnTo>
                            <a:pt x="4000" y="1032"/>
                          </a:lnTo>
                          <a:lnTo>
                            <a:pt x="4000" y="1032"/>
                          </a:lnTo>
                          <a:lnTo>
                            <a:pt x="4000" y="1038"/>
                          </a:lnTo>
                          <a:lnTo>
                            <a:pt x="4000" y="1038"/>
                          </a:lnTo>
                          <a:lnTo>
                            <a:pt x="4000" y="1032"/>
                          </a:lnTo>
                          <a:lnTo>
                            <a:pt x="4006" y="1032"/>
                          </a:lnTo>
                          <a:lnTo>
                            <a:pt x="4006" y="1032"/>
                          </a:lnTo>
                          <a:lnTo>
                            <a:pt x="4006" y="1032"/>
                          </a:lnTo>
                          <a:lnTo>
                            <a:pt x="4006" y="1032"/>
                          </a:lnTo>
                          <a:lnTo>
                            <a:pt x="4006" y="1032"/>
                          </a:lnTo>
                          <a:lnTo>
                            <a:pt x="4006" y="1032"/>
                          </a:lnTo>
                          <a:lnTo>
                            <a:pt x="4012" y="1032"/>
                          </a:lnTo>
                          <a:lnTo>
                            <a:pt x="4012" y="1026"/>
                          </a:lnTo>
                          <a:lnTo>
                            <a:pt x="4012" y="1026"/>
                          </a:lnTo>
                          <a:lnTo>
                            <a:pt x="4012" y="1026"/>
                          </a:lnTo>
                          <a:lnTo>
                            <a:pt x="4012" y="1026"/>
                          </a:lnTo>
                          <a:lnTo>
                            <a:pt x="4012" y="1020"/>
                          </a:lnTo>
                          <a:lnTo>
                            <a:pt x="4018" y="1020"/>
                          </a:lnTo>
                          <a:lnTo>
                            <a:pt x="4018" y="1020"/>
                          </a:lnTo>
                          <a:lnTo>
                            <a:pt x="4018" y="1020"/>
                          </a:lnTo>
                          <a:lnTo>
                            <a:pt x="4018" y="1014"/>
                          </a:lnTo>
                          <a:lnTo>
                            <a:pt x="4018" y="1014"/>
                          </a:lnTo>
                          <a:lnTo>
                            <a:pt x="4018" y="1008"/>
                          </a:lnTo>
                          <a:lnTo>
                            <a:pt x="4025" y="1008"/>
                          </a:lnTo>
                          <a:lnTo>
                            <a:pt x="4025" y="1002"/>
                          </a:lnTo>
                          <a:lnTo>
                            <a:pt x="4025" y="1002"/>
                          </a:lnTo>
                          <a:lnTo>
                            <a:pt x="4025" y="1002"/>
                          </a:lnTo>
                          <a:lnTo>
                            <a:pt x="4025" y="996"/>
                          </a:lnTo>
                          <a:lnTo>
                            <a:pt x="4025" y="996"/>
                          </a:lnTo>
                          <a:lnTo>
                            <a:pt x="4031" y="990"/>
                          </a:lnTo>
                          <a:lnTo>
                            <a:pt x="4031" y="990"/>
                          </a:lnTo>
                          <a:lnTo>
                            <a:pt x="4031" y="990"/>
                          </a:lnTo>
                          <a:lnTo>
                            <a:pt x="4031" y="984"/>
                          </a:lnTo>
                          <a:lnTo>
                            <a:pt x="4031" y="984"/>
                          </a:lnTo>
                          <a:lnTo>
                            <a:pt x="4031" y="978"/>
                          </a:lnTo>
                          <a:lnTo>
                            <a:pt x="4037" y="978"/>
                          </a:lnTo>
                          <a:lnTo>
                            <a:pt x="4037" y="972"/>
                          </a:lnTo>
                          <a:lnTo>
                            <a:pt x="4037" y="972"/>
                          </a:lnTo>
                          <a:lnTo>
                            <a:pt x="4037" y="966"/>
                          </a:lnTo>
                          <a:lnTo>
                            <a:pt x="4037" y="960"/>
                          </a:lnTo>
                          <a:lnTo>
                            <a:pt x="4037" y="960"/>
                          </a:lnTo>
                          <a:lnTo>
                            <a:pt x="4043" y="954"/>
                          </a:lnTo>
                          <a:lnTo>
                            <a:pt x="4043" y="954"/>
                          </a:lnTo>
                          <a:lnTo>
                            <a:pt x="4043" y="948"/>
                          </a:lnTo>
                          <a:lnTo>
                            <a:pt x="4043" y="942"/>
                          </a:lnTo>
                          <a:lnTo>
                            <a:pt x="4043" y="936"/>
                          </a:lnTo>
                          <a:lnTo>
                            <a:pt x="4043" y="936"/>
                          </a:lnTo>
                          <a:lnTo>
                            <a:pt x="4049" y="930"/>
                          </a:lnTo>
                          <a:lnTo>
                            <a:pt x="4049" y="930"/>
                          </a:lnTo>
                          <a:lnTo>
                            <a:pt x="4049" y="924"/>
                          </a:lnTo>
                          <a:lnTo>
                            <a:pt x="4049" y="918"/>
                          </a:lnTo>
                          <a:lnTo>
                            <a:pt x="4049" y="912"/>
                          </a:lnTo>
                          <a:lnTo>
                            <a:pt x="4049" y="906"/>
                          </a:lnTo>
                          <a:lnTo>
                            <a:pt x="4056" y="900"/>
                          </a:lnTo>
                          <a:lnTo>
                            <a:pt x="4056" y="894"/>
                          </a:lnTo>
                          <a:lnTo>
                            <a:pt x="4056" y="888"/>
                          </a:lnTo>
                          <a:lnTo>
                            <a:pt x="4056" y="888"/>
                          </a:lnTo>
                          <a:lnTo>
                            <a:pt x="4056" y="882"/>
                          </a:lnTo>
                          <a:lnTo>
                            <a:pt x="4056" y="876"/>
                          </a:lnTo>
                          <a:lnTo>
                            <a:pt x="4062" y="870"/>
                          </a:lnTo>
                          <a:lnTo>
                            <a:pt x="4062" y="864"/>
                          </a:lnTo>
                          <a:lnTo>
                            <a:pt x="4062" y="858"/>
                          </a:lnTo>
                          <a:lnTo>
                            <a:pt x="4062" y="858"/>
                          </a:lnTo>
                          <a:lnTo>
                            <a:pt x="4062" y="852"/>
                          </a:lnTo>
                          <a:lnTo>
                            <a:pt x="4062" y="846"/>
                          </a:lnTo>
                          <a:lnTo>
                            <a:pt x="4068" y="840"/>
                          </a:lnTo>
                          <a:lnTo>
                            <a:pt x="4068" y="834"/>
                          </a:lnTo>
                          <a:lnTo>
                            <a:pt x="4068" y="828"/>
                          </a:lnTo>
                          <a:lnTo>
                            <a:pt x="4068" y="822"/>
                          </a:lnTo>
                          <a:lnTo>
                            <a:pt x="4068" y="816"/>
                          </a:lnTo>
                          <a:lnTo>
                            <a:pt x="4068" y="810"/>
                          </a:lnTo>
                          <a:lnTo>
                            <a:pt x="4074" y="804"/>
                          </a:lnTo>
                          <a:lnTo>
                            <a:pt x="4074" y="798"/>
                          </a:lnTo>
                          <a:lnTo>
                            <a:pt x="4074" y="792"/>
                          </a:lnTo>
                          <a:lnTo>
                            <a:pt x="4074" y="786"/>
                          </a:lnTo>
                          <a:lnTo>
                            <a:pt x="4074" y="780"/>
                          </a:lnTo>
                          <a:lnTo>
                            <a:pt x="4074" y="774"/>
                          </a:lnTo>
                          <a:lnTo>
                            <a:pt x="4081" y="762"/>
                          </a:lnTo>
                          <a:lnTo>
                            <a:pt x="4081" y="756"/>
                          </a:lnTo>
                          <a:lnTo>
                            <a:pt x="4081" y="750"/>
                          </a:lnTo>
                          <a:lnTo>
                            <a:pt x="4081" y="744"/>
                          </a:lnTo>
                          <a:lnTo>
                            <a:pt x="4081" y="738"/>
                          </a:lnTo>
                          <a:lnTo>
                            <a:pt x="4081" y="738"/>
                          </a:lnTo>
                          <a:lnTo>
                            <a:pt x="4087" y="738"/>
                          </a:lnTo>
                          <a:lnTo>
                            <a:pt x="4087" y="738"/>
                          </a:lnTo>
                          <a:lnTo>
                            <a:pt x="4087" y="738"/>
                          </a:lnTo>
                          <a:lnTo>
                            <a:pt x="4087" y="744"/>
                          </a:lnTo>
                          <a:lnTo>
                            <a:pt x="4087" y="750"/>
                          </a:lnTo>
                          <a:lnTo>
                            <a:pt x="4087" y="762"/>
                          </a:lnTo>
                          <a:lnTo>
                            <a:pt x="4093" y="768"/>
                          </a:lnTo>
                          <a:lnTo>
                            <a:pt x="4093" y="774"/>
                          </a:lnTo>
                          <a:lnTo>
                            <a:pt x="4093" y="780"/>
                          </a:lnTo>
                          <a:lnTo>
                            <a:pt x="4093" y="786"/>
                          </a:lnTo>
                          <a:lnTo>
                            <a:pt x="4093" y="792"/>
                          </a:lnTo>
                          <a:lnTo>
                            <a:pt x="4093" y="798"/>
                          </a:lnTo>
                          <a:lnTo>
                            <a:pt x="4099" y="804"/>
                          </a:lnTo>
                          <a:lnTo>
                            <a:pt x="4099" y="810"/>
                          </a:lnTo>
                          <a:lnTo>
                            <a:pt x="4099" y="816"/>
                          </a:lnTo>
                          <a:lnTo>
                            <a:pt x="4099" y="822"/>
                          </a:lnTo>
                          <a:lnTo>
                            <a:pt x="4099" y="828"/>
                          </a:lnTo>
                          <a:lnTo>
                            <a:pt x="4099" y="834"/>
                          </a:lnTo>
                          <a:lnTo>
                            <a:pt x="4106" y="840"/>
                          </a:lnTo>
                          <a:lnTo>
                            <a:pt x="4106" y="846"/>
                          </a:lnTo>
                          <a:lnTo>
                            <a:pt x="4106" y="852"/>
                          </a:lnTo>
                          <a:lnTo>
                            <a:pt x="4106" y="858"/>
                          </a:lnTo>
                          <a:lnTo>
                            <a:pt x="4106" y="858"/>
                          </a:lnTo>
                          <a:lnTo>
                            <a:pt x="4106" y="864"/>
                          </a:lnTo>
                          <a:lnTo>
                            <a:pt x="4106" y="870"/>
                          </a:lnTo>
                          <a:lnTo>
                            <a:pt x="4112" y="876"/>
                          </a:lnTo>
                          <a:lnTo>
                            <a:pt x="4112" y="882"/>
                          </a:lnTo>
                          <a:lnTo>
                            <a:pt x="4112" y="888"/>
                          </a:lnTo>
                          <a:lnTo>
                            <a:pt x="4112" y="894"/>
                          </a:lnTo>
                          <a:lnTo>
                            <a:pt x="4112" y="900"/>
                          </a:lnTo>
                          <a:lnTo>
                            <a:pt x="4118" y="906"/>
                          </a:lnTo>
                          <a:lnTo>
                            <a:pt x="4118" y="912"/>
                          </a:lnTo>
                          <a:lnTo>
                            <a:pt x="4118" y="912"/>
                          </a:lnTo>
                          <a:lnTo>
                            <a:pt x="4118" y="918"/>
                          </a:lnTo>
                          <a:lnTo>
                            <a:pt x="4118" y="924"/>
                          </a:lnTo>
                          <a:lnTo>
                            <a:pt x="4118" y="924"/>
                          </a:lnTo>
                          <a:lnTo>
                            <a:pt x="4124" y="930"/>
                          </a:lnTo>
                          <a:lnTo>
                            <a:pt x="4124" y="936"/>
                          </a:lnTo>
                          <a:lnTo>
                            <a:pt x="4124" y="936"/>
                          </a:lnTo>
                          <a:lnTo>
                            <a:pt x="4124" y="942"/>
                          </a:lnTo>
                          <a:lnTo>
                            <a:pt x="4124" y="948"/>
                          </a:lnTo>
                          <a:lnTo>
                            <a:pt x="4124" y="948"/>
                          </a:lnTo>
                          <a:lnTo>
                            <a:pt x="4124" y="954"/>
                          </a:lnTo>
                          <a:lnTo>
                            <a:pt x="4131" y="954"/>
                          </a:lnTo>
                          <a:lnTo>
                            <a:pt x="4131" y="960"/>
                          </a:lnTo>
                          <a:lnTo>
                            <a:pt x="4131" y="966"/>
                          </a:lnTo>
                          <a:lnTo>
                            <a:pt x="4131" y="966"/>
                          </a:lnTo>
                          <a:lnTo>
                            <a:pt x="4131" y="972"/>
                          </a:lnTo>
                          <a:lnTo>
                            <a:pt x="4137" y="978"/>
                          </a:lnTo>
                          <a:lnTo>
                            <a:pt x="4137" y="978"/>
                          </a:lnTo>
                          <a:lnTo>
                            <a:pt x="4137" y="984"/>
                          </a:lnTo>
                          <a:lnTo>
                            <a:pt x="4137" y="984"/>
                          </a:lnTo>
                          <a:lnTo>
                            <a:pt x="4137" y="984"/>
                          </a:lnTo>
                          <a:lnTo>
                            <a:pt x="4137" y="990"/>
                          </a:lnTo>
                          <a:lnTo>
                            <a:pt x="4137" y="990"/>
                          </a:lnTo>
                          <a:lnTo>
                            <a:pt x="4143" y="996"/>
                          </a:lnTo>
                          <a:lnTo>
                            <a:pt x="4143" y="996"/>
                          </a:lnTo>
                          <a:lnTo>
                            <a:pt x="4143" y="1002"/>
                          </a:lnTo>
                          <a:lnTo>
                            <a:pt x="4143" y="1002"/>
                          </a:lnTo>
                          <a:lnTo>
                            <a:pt x="4143" y="1008"/>
                          </a:lnTo>
                          <a:lnTo>
                            <a:pt x="4149" y="1008"/>
                          </a:lnTo>
                          <a:lnTo>
                            <a:pt x="4149" y="1008"/>
                          </a:lnTo>
                          <a:lnTo>
                            <a:pt x="4149" y="1014"/>
                          </a:lnTo>
                          <a:lnTo>
                            <a:pt x="4149" y="1014"/>
                          </a:lnTo>
                          <a:lnTo>
                            <a:pt x="4149" y="1014"/>
                          </a:lnTo>
                          <a:lnTo>
                            <a:pt x="4149" y="1020"/>
                          </a:lnTo>
                          <a:lnTo>
                            <a:pt x="4156" y="1020"/>
                          </a:lnTo>
                          <a:lnTo>
                            <a:pt x="4156" y="1020"/>
                          </a:lnTo>
                          <a:lnTo>
                            <a:pt x="4156" y="1026"/>
                          </a:lnTo>
                          <a:lnTo>
                            <a:pt x="4156" y="1026"/>
                          </a:lnTo>
                          <a:lnTo>
                            <a:pt x="4156" y="1026"/>
                          </a:lnTo>
                          <a:lnTo>
                            <a:pt x="4156" y="1026"/>
                          </a:lnTo>
                          <a:lnTo>
                            <a:pt x="4162" y="1026"/>
                          </a:lnTo>
                          <a:lnTo>
                            <a:pt x="4162" y="1032"/>
                          </a:lnTo>
                          <a:lnTo>
                            <a:pt x="4162" y="1032"/>
                          </a:lnTo>
                          <a:lnTo>
                            <a:pt x="4162" y="1032"/>
                          </a:lnTo>
                          <a:lnTo>
                            <a:pt x="4162" y="1032"/>
                          </a:lnTo>
                          <a:lnTo>
                            <a:pt x="4162" y="1032"/>
                          </a:lnTo>
                          <a:lnTo>
                            <a:pt x="4162" y="1032"/>
                          </a:lnTo>
                          <a:lnTo>
                            <a:pt x="4168" y="1038"/>
                          </a:lnTo>
                          <a:lnTo>
                            <a:pt x="4168" y="1038"/>
                          </a:lnTo>
                          <a:lnTo>
                            <a:pt x="4168" y="1038"/>
                          </a:lnTo>
                          <a:lnTo>
                            <a:pt x="4168" y="1038"/>
                          </a:lnTo>
                          <a:lnTo>
                            <a:pt x="4168" y="1038"/>
                          </a:lnTo>
                          <a:lnTo>
                            <a:pt x="4168" y="1038"/>
                          </a:lnTo>
                          <a:lnTo>
                            <a:pt x="4174" y="1038"/>
                          </a:lnTo>
                          <a:lnTo>
                            <a:pt x="4174" y="1032"/>
                          </a:lnTo>
                          <a:lnTo>
                            <a:pt x="4174" y="1032"/>
                          </a:lnTo>
                          <a:lnTo>
                            <a:pt x="4174" y="1032"/>
                          </a:lnTo>
                          <a:lnTo>
                            <a:pt x="4174" y="1032"/>
                          </a:lnTo>
                          <a:lnTo>
                            <a:pt x="4174" y="1026"/>
                          </a:lnTo>
                          <a:lnTo>
                            <a:pt x="4181" y="1026"/>
                          </a:lnTo>
                          <a:lnTo>
                            <a:pt x="4181" y="1020"/>
                          </a:lnTo>
                          <a:lnTo>
                            <a:pt x="4181" y="1020"/>
                          </a:lnTo>
                          <a:lnTo>
                            <a:pt x="4181" y="1020"/>
                          </a:lnTo>
                          <a:lnTo>
                            <a:pt x="4181" y="1014"/>
                          </a:lnTo>
                          <a:lnTo>
                            <a:pt x="4187" y="1014"/>
                          </a:lnTo>
                          <a:lnTo>
                            <a:pt x="4187" y="1008"/>
                          </a:lnTo>
                          <a:lnTo>
                            <a:pt x="4187" y="1008"/>
                          </a:lnTo>
                          <a:lnTo>
                            <a:pt x="4187" y="1002"/>
                          </a:lnTo>
                          <a:lnTo>
                            <a:pt x="4187" y="1002"/>
                          </a:lnTo>
                          <a:lnTo>
                            <a:pt x="4187" y="996"/>
                          </a:lnTo>
                          <a:lnTo>
                            <a:pt x="4193" y="996"/>
                          </a:lnTo>
                          <a:lnTo>
                            <a:pt x="4193" y="990"/>
                          </a:lnTo>
                          <a:lnTo>
                            <a:pt x="4193" y="984"/>
                          </a:lnTo>
                          <a:lnTo>
                            <a:pt x="4193" y="984"/>
                          </a:lnTo>
                          <a:lnTo>
                            <a:pt x="4193" y="978"/>
                          </a:lnTo>
                          <a:lnTo>
                            <a:pt x="4193" y="972"/>
                          </a:lnTo>
                          <a:lnTo>
                            <a:pt x="4193" y="972"/>
                          </a:lnTo>
                          <a:lnTo>
                            <a:pt x="4199" y="966"/>
                          </a:lnTo>
                          <a:lnTo>
                            <a:pt x="4199" y="966"/>
                          </a:lnTo>
                          <a:lnTo>
                            <a:pt x="4199" y="960"/>
                          </a:lnTo>
                          <a:lnTo>
                            <a:pt x="4199" y="954"/>
                          </a:lnTo>
                          <a:lnTo>
                            <a:pt x="4199" y="954"/>
                          </a:lnTo>
                          <a:lnTo>
                            <a:pt x="4205" y="954"/>
                          </a:lnTo>
                          <a:lnTo>
                            <a:pt x="4205" y="954"/>
                          </a:lnTo>
                          <a:lnTo>
                            <a:pt x="4205" y="954"/>
                          </a:lnTo>
                          <a:lnTo>
                            <a:pt x="4205" y="954"/>
                          </a:lnTo>
                          <a:lnTo>
                            <a:pt x="4205" y="954"/>
                          </a:lnTo>
                          <a:lnTo>
                            <a:pt x="4205" y="954"/>
                          </a:lnTo>
                          <a:lnTo>
                            <a:pt x="4205" y="954"/>
                          </a:lnTo>
                          <a:lnTo>
                            <a:pt x="4212" y="954"/>
                          </a:lnTo>
                          <a:lnTo>
                            <a:pt x="4212" y="954"/>
                          </a:lnTo>
                          <a:lnTo>
                            <a:pt x="4212" y="948"/>
                          </a:lnTo>
                          <a:lnTo>
                            <a:pt x="4212" y="948"/>
                          </a:lnTo>
                          <a:lnTo>
                            <a:pt x="4212" y="948"/>
                          </a:lnTo>
                          <a:lnTo>
                            <a:pt x="4212" y="948"/>
                          </a:lnTo>
                          <a:lnTo>
                            <a:pt x="4218" y="948"/>
                          </a:lnTo>
                          <a:lnTo>
                            <a:pt x="4218" y="948"/>
                          </a:lnTo>
                          <a:lnTo>
                            <a:pt x="4218" y="948"/>
                          </a:lnTo>
                          <a:lnTo>
                            <a:pt x="4218" y="948"/>
                          </a:lnTo>
                          <a:lnTo>
                            <a:pt x="4218" y="948"/>
                          </a:lnTo>
                          <a:lnTo>
                            <a:pt x="4224" y="948"/>
                          </a:lnTo>
                          <a:lnTo>
                            <a:pt x="4224" y="948"/>
                          </a:lnTo>
                          <a:lnTo>
                            <a:pt x="4224" y="948"/>
                          </a:lnTo>
                          <a:lnTo>
                            <a:pt x="4224" y="948"/>
                          </a:lnTo>
                          <a:lnTo>
                            <a:pt x="4224" y="942"/>
                          </a:lnTo>
                          <a:lnTo>
                            <a:pt x="4224" y="942"/>
                          </a:lnTo>
                          <a:lnTo>
                            <a:pt x="4224" y="942"/>
                          </a:lnTo>
                          <a:lnTo>
                            <a:pt x="4230" y="942"/>
                          </a:lnTo>
                          <a:lnTo>
                            <a:pt x="4230" y="942"/>
                          </a:lnTo>
                          <a:lnTo>
                            <a:pt x="4230" y="942"/>
                          </a:lnTo>
                          <a:lnTo>
                            <a:pt x="4230" y="942"/>
                          </a:lnTo>
                          <a:lnTo>
                            <a:pt x="4230" y="942"/>
                          </a:lnTo>
                          <a:lnTo>
                            <a:pt x="4230" y="942"/>
                          </a:lnTo>
                          <a:lnTo>
                            <a:pt x="4237" y="942"/>
                          </a:lnTo>
                          <a:lnTo>
                            <a:pt x="4237" y="936"/>
                          </a:lnTo>
                          <a:lnTo>
                            <a:pt x="4237" y="936"/>
                          </a:lnTo>
                          <a:lnTo>
                            <a:pt x="4237" y="936"/>
                          </a:lnTo>
                          <a:lnTo>
                            <a:pt x="4237" y="936"/>
                          </a:lnTo>
                          <a:lnTo>
                            <a:pt x="4243" y="936"/>
                          </a:lnTo>
                          <a:lnTo>
                            <a:pt x="4243" y="936"/>
                          </a:lnTo>
                          <a:lnTo>
                            <a:pt x="4243" y="936"/>
                          </a:lnTo>
                          <a:lnTo>
                            <a:pt x="4243" y="930"/>
                          </a:lnTo>
                          <a:lnTo>
                            <a:pt x="4243" y="930"/>
                          </a:lnTo>
                          <a:lnTo>
                            <a:pt x="4243" y="930"/>
                          </a:lnTo>
                          <a:lnTo>
                            <a:pt x="4243" y="930"/>
                          </a:lnTo>
                          <a:lnTo>
                            <a:pt x="4249" y="930"/>
                          </a:lnTo>
                          <a:lnTo>
                            <a:pt x="4249" y="930"/>
                          </a:lnTo>
                          <a:lnTo>
                            <a:pt x="4249" y="930"/>
                          </a:lnTo>
                          <a:lnTo>
                            <a:pt x="4249" y="924"/>
                          </a:lnTo>
                          <a:lnTo>
                            <a:pt x="4249" y="924"/>
                          </a:lnTo>
                          <a:lnTo>
                            <a:pt x="4249" y="924"/>
                          </a:lnTo>
                          <a:lnTo>
                            <a:pt x="4255" y="924"/>
                          </a:lnTo>
                          <a:lnTo>
                            <a:pt x="4255" y="924"/>
                          </a:lnTo>
                          <a:lnTo>
                            <a:pt x="4255" y="924"/>
                          </a:lnTo>
                          <a:lnTo>
                            <a:pt x="4255" y="924"/>
                          </a:lnTo>
                          <a:lnTo>
                            <a:pt x="4255" y="924"/>
                          </a:lnTo>
                          <a:lnTo>
                            <a:pt x="4262" y="924"/>
                          </a:lnTo>
                          <a:lnTo>
                            <a:pt x="4262" y="930"/>
                          </a:lnTo>
                          <a:lnTo>
                            <a:pt x="4262" y="930"/>
                          </a:lnTo>
                          <a:lnTo>
                            <a:pt x="4262" y="930"/>
                          </a:lnTo>
                          <a:lnTo>
                            <a:pt x="4262" y="936"/>
                          </a:lnTo>
                          <a:lnTo>
                            <a:pt x="4262" y="936"/>
                          </a:lnTo>
                          <a:lnTo>
                            <a:pt x="4262" y="942"/>
                          </a:lnTo>
                          <a:lnTo>
                            <a:pt x="4268" y="942"/>
                          </a:lnTo>
                          <a:lnTo>
                            <a:pt x="4268" y="948"/>
                          </a:lnTo>
                          <a:lnTo>
                            <a:pt x="4268" y="948"/>
                          </a:lnTo>
                          <a:lnTo>
                            <a:pt x="4268" y="948"/>
                          </a:lnTo>
                          <a:lnTo>
                            <a:pt x="4268" y="954"/>
                          </a:lnTo>
                          <a:lnTo>
                            <a:pt x="4268" y="954"/>
                          </a:lnTo>
                          <a:lnTo>
                            <a:pt x="4274" y="954"/>
                          </a:lnTo>
                          <a:lnTo>
                            <a:pt x="4274" y="960"/>
                          </a:lnTo>
                          <a:lnTo>
                            <a:pt x="4274" y="960"/>
                          </a:lnTo>
                          <a:lnTo>
                            <a:pt x="4274" y="966"/>
                          </a:lnTo>
                          <a:lnTo>
                            <a:pt x="4274" y="966"/>
                          </a:lnTo>
                          <a:lnTo>
                            <a:pt x="4274" y="966"/>
                          </a:lnTo>
                          <a:lnTo>
                            <a:pt x="4280" y="972"/>
                          </a:lnTo>
                          <a:lnTo>
                            <a:pt x="4280" y="972"/>
                          </a:lnTo>
                          <a:lnTo>
                            <a:pt x="4280" y="972"/>
                          </a:lnTo>
                          <a:lnTo>
                            <a:pt x="4280" y="978"/>
                          </a:lnTo>
                          <a:lnTo>
                            <a:pt x="4280" y="978"/>
                          </a:lnTo>
                          <a:lnTo>
                            <a:pt x="4280" y="978"/>
                          </a:lnTo>
                          <a:lnTo>
                            <a:pt x="4287" y="978"/>
                          </a:lnTo>
                          <a:lnTo>
                            <a:pt x="4287" y="978"/>
                          </a:lnTo>
                          <a:lnTo>
                            <a:pt x="4287" y="978"/>
                          </a:lnTo>
                          <a:lnTo>
                            <a:pt x="4287" y="978"/>
                          </a:lnTo>
                          <a:lnTo>
                            <a:pt x="4287" y="972"/>
                          </a:lnTo>
                          <a:lnTo>
                            <a:pt x="4287" y="972"/>
                          </a:lnTo>
                          <a:lnTo>
                            <a:pt x="4293" y="966"/>
                          </a:lnTo>
                          <a:lnTo>
                            <a:pt x="4293" y="960"/>
                          </a:lnTo>
                          <a:lnTo>
                            <a:pt x="4293" y="960"/>
                          </a:lnTo>
                          <a:lnTo>
                            <a:pt x="4293" y="954"/>
                          </a:lnTo>
                          <a:lnTo>
                            <a:pt x="4293" y="948"/>
                          </a:lnTo>
                          <a:lnTo>
                            <a:pt x="4299" y="942"/>
                          </a:lnTo>
                          <a:lnTo>
                            <a:pt x="4299" y="936"/>
                          </a:lnTo>
                          <a:lnTo>
                            <a:pt x="4299" y="936"/>
                          </a:lnTo>
                          <a:lnTo>
                            <a:pt x="4299" y="930"/>
                          </a:lnTo>
                          <a:lnTo>
                            <a:pt x="4299" y="924"/>
                          </a:lnTo>
                          <a:lnTo>
                            <a:pt x="4299" y="918"/>
                          </a:lnTo>
                          <a:lnTo>
                            <a:pt x="4299" y="918"/>
                          </a:lnTo>
                          <a:lnTo>
                            <a:pt x="4305" y="912"/>
                          </a:lnTo>
                          <a:lnTo>
                            <a:pt x="4305" y="906"/>
                          </a:lnTo>
                          <a:lnTo>
                            <a:pt x="4305" y="900"/>
                          </a:lnTo>
                          <a:lnTo>
                            <a:pt x="4305" y="894"/>
                          </a:lnTo>
                          <a:lnTo>
                            <a:pt x="4305" y="888"/>
                          </a:lnTo>
                          <a:lnTo>
                            <a:pt x="4305" y="882"/>
                          </a:lnTo>
                          <a:lnTo>
                            <a:pt x="4312" y="882"/>
                          </a:lnTo>
                          <a:lnTo>
                            <a:pt x="4312" y="876"/>
                          </a:lnTo>
                          <a:lnTo>
                            <a:pt x="4312" y="870"/>
                          </a:lnTo>
                          <a:lnTo>
                            <a:pt x="4312" y="864"/>
                          </a:lnTo>
                          <a:lnTo>
                            <a:pt x="4312" y="858"/>
                          </a:lnTo>
                          <a:lnTo>
                            <a:pt x="4312" y="858"/>
                          </a:lnTo>
                          <a:lnTo>
                            <a:pt x="4318" y="852"/>
                          </a:lnTo>
                          <a:lnTo>
                            <a:pt x="4318" y="852"/>
                          </a:lnTo>
                          <a:lnTo>
                            <a:pt x="4318" y="852"/>
                          </a:lnTo>
                          <a:lnTo>
                            <a:pt x="4318" y="852"/>
                          </a:lnTo>
                          <a:lnTo>
                            <a:pt x="4318" y="852"/>
                          </a:lnTo>
                          <a:lnTo>
                            <a:pt x="4318" y="852"/>
                          </a:lnTo>
                          <a:lnTo>
                            <a:pt x="4324" y="852"/>
                          </a:lnTo>
                          <a:lnTo>
                            <a:pt x="4324" y="852"/>
                          </a:lnTo>
                          <a:lnTo>
                            <a:pt x="4324" y="852"/>
                          </a:lnTo>
                          <a:lnTo>
                            <a:pt x="4324" y="852"/>
                          </a:lnTo>
                          <a:lnTo>
                            <a:pt x="4324" y="852"/>
                          </a:lnTo>
                          <a:lnTo>
                            <a:pt x="4330" y="852"/>
                          </a:lnTo>
                          <a:lnTo>
                            <a:pt x="4330" y="852"/>
                          </a:lnTo>
                          <a:lnTo>
                            <a:pt x="4330" y="852"/>
                          </a:lnTo>
                          <a:lnTo>
                            <a:pt x="4330" y="852"/>
                          </a:lnTo>
                          <a:lnTo>
                            <a:pt x="4330" y="852"/>
                          </a:lnTo>
                          <a:lnTo>
                            <a:pt x="4330" y="852"/>
                          </a:lnTo>
                          <a:lnTo>
                            <a:pt x="4330" y="852"/>
                          </a:lnTo>
                          <a:lnTo>
                            <a:pt x="4337" y="852"/>
                          </a:lnTo>
                          <a:lnTo>
                            <a:pt x="4337" y="852"/>
                          </a:lnTo>
                          <a:lnTo>
                            <a:pt x="4337" y="852"/>
                          </a:lnTo>
                          <a:lnTo>
                            <a:pt x="4337" y="852"/>
                          </a:lnTo>
                          <a:lnTo>
                            <a:pt x="4337" y="852"/>
                          </a:lnTo>
                          <a:lnTo>
                            <a:pt x="4337" y="852"/>
                          </a:lnTo>
                          <a:lnTo>
                            <a:pt x="4343" y="852"/>
                          </a:lnTo>
                          <a:lnTo>
                            <a:pt x="4343" y="852"/>
                          </a:lnTo>
                          <a:lnTo>
                            <a:pt x="4343" y="852"/>
                          </a:lnTo>
                          <a:lnTo>
                            <a:pt x="4343" y="852"/>
                          </a:lnTo>
                          <a:lnTo>
                            <a:pt x="4343" y="852"/>
                          </a:lnTo>
                          <a:lnTo>
                            <a:pt x="4343" y="852"/>
                          </a:lnTo>
                          <a:lnTo>
                            <a:pt x="4349" y="852"/>
                          </a:lnTo>
                          <a:lnTo>
                            <a:pt x="4349" y="852"/>
                          </a:lnTo>
                          <a:lnTo>
                            <a:pt x="4349" y="852"/>
                          </a:lnTo>
                          <a:lnTo>
                            <a:pt x="4349" y="852"/>
                          </a:lnTo>
                          <a:lnTo>
                            <a:pt x="4349" y="852"/>
                          </a:lnTo>
                          <a:lnTo>
                            <a:pt x="4349" y="852"/>
                          </a:lnTo>
                          <a:lnTo>
                            <a:pt x="4355" y="852"/>
                          </a:lnTo>
                          <a:lnTo>
                            <a:pt x="4355" y="852"/>
                          </a:lnTo>
                          <a:lnTo>
                            <a:pt x="4355" y="852"/>
                          </a:lnTo>
                          <a:lnTo>
                            <a:pt x="4355" y="846"/>
                          </a:lnTo>
                          <a:lnTo>
                            <a:pt x="4355" y="846"/>
                          </a:lnTo>
                          <a:lnTo>
                            <a:pt x="4355" y="846"/>
                          </a:lnTo>
                          <a:lnTo>
                            <a:pt x="4361" y="846"/>
                          </a:lnTo>
                          <a:lnTo>
                            <a:pt x="4361" y="846"/>
                          </a:lnTo>
                          <a:lnTo>
                            <a:pt x="4361" y="846"/>
                          </a:lnTo>
                          <a:lnTo>
                            <a:pt x="4361" y="846"/>
                          </a:lnTo>
                          <a:lnTo>
                            <a:pt x="4361" y="846"/>
                          </a:lnTo>
                          <a:lnTo>
                            <a:pt x="4361" y="846"/>
                          </a:lnTo>
                          <a:lnTo>
                            <a:pt x="4368" y="846"/>
                          </a:lnTo>
                          <a:lnTo>
                            <a:pt x="4368" y="846"/>
                          </a:lnTo>
                          <a:lnTo>
                            <a:pt x="4368" y="846"/>
                          </a:lnTo>
                          <a:lnTo>
                            <a:pt x="4368" y="846"/>
                          </a:lnTo>
                          <a:lnTo>
                            <a:pt x="4368" y="846"/>
                          </a:lnTo>
                          <a:lnTo>
                            <a:pt x="4368" y="846"/>
                          </a:lnTo>
                          <a:lnTo>
                            <a:pt x="4374" y="846"/>
                          </a:lnTo>
                          <a:lnTo>
                            <a:pt x="4374" y="846"/>
                          </a:lnTo>
                          <a:lnTo>
                            <a:pt x="4374" y="846"/>
                          </a:lnTo>
                          <a:lnTo>
                            <a:pt x="4374" y="846"/>
                          </a:lnTo>
                          <a:lnTo>
                            <a:pt x="4374" y="846"/>
                          </a:lnTo>
                          <a:lnTo>
                            <a:pt x="4374" y="846"/>
                          </a:lnTo>
                          <a:lnTo>
                            <a:pt x="4380" y="846"/>
                          </a:lnTo>
                          <a:lnTo>
                            <a:pt x="4380" y="846"/>
                          </a:lnTo>
                          <a:lnTo>
                            <a:pt x="4380" y="846"/>
                          </a:lnTo>
                          <a:lnTo>
                            <a:pt x="4380" y="852"/>
                          </a:lnTo>
                          <a:lnTo>
                            <a:pt x="4380" y="852"/>
                          </a:lnTo>
                          <a:lnTo>
                            <a:pt x="4380" y="858"/>
                          </a:lnTo>
                          <a:lnTo>
                            <a:pt x="4386" y="858"/>
                          </a:lnTo>
                          <a:lnTo>
                            <a:pt x="4386" y="864"/>
                          </a:lnTo>
                          <a:lnTo>
                            <a:pt x="4386" y="870"/>
                          </a:lnTo>
                          <a:lnTo>
                            <a:pt x="4386" y="876"/>
                          </a:lnTo>
                          <a:lnTo>
                            <a:pt x="4386" y="876"/>
                          </a:lnTo>
                          <a:lnTo>
                            <a:pt x="4386" y="882"/>
                          </a:lnTo>
                          <a:lnTo>
                            <a:pt x="4393" y="882"/>
                          </a:lnTo>
                          <a:lnTo>
                            <a:pt x="4393" y="888"/>
                          </a:lnTo>
                          <a:lnTo>
                            <a:pt x="4393" y="888"/>
                          </a:lnTo>
                          <a:lnTo>
                            <a:pt x="4393" y="894"/>
                          </a:lnTo>
                          <a:lnTo>
                            <a:pt x="4393" y="894"/>
                          </a:lnTo>
                          <a:lnTo>
                            <a:pt x="4393" y="894"/>
                          </a:lnTo>
                          <a:lnTo>
                            <a:pt x="4399" y="894"/>
                          </a:lnTo>
                          <a:lnTo>
                            <a:pt x="4399" y="894"/>
                          </a:lnTo>
                          <a:lnTo>
                            <a:pt x="4399" y="894"/>
                          </a:lnTo>
                          <a:lnTo>
                            <a:pt x="4399" y="888"/>
                          </a:lnTo>
                          <a:lnTo>
                            <a:pt x="4399" y="888"/>
                          </a:lnTo>
                          <a:lnTo>
                            <a:pt x="4399" y="882"/>
                          </a:lnTo>
                          <a:lnTo>
                            <a:pt x="4405" y="882"/>
                          </a:lnTo>
                          <a:lnTo>
                            <a:pt x="4405" y="876"/>
                          </a:lnTo>
                          <a:lnTo>
                            <a:pt x="4405" y="876"/>
                          </a:lnTo>
                          <a:lnTo>
                            <a:pt x="4405" y="870"/>
                          </a:lnTo>
                          <a:lnTo>
                            <a:pt x="4405" y="864"/>
                          </a:lnTo>
                          <a:lnTo>
                            <a:pt x="4405" y="858"/>
                          </a:lnTo>
                          <a:lnTo>
                            <a:pt x="4411" y="858"/>
                          </a:lnTo>
                          <a:lnTo>
                            <a:pt x="4411" y="852"/>
                          </a:lnTo>
                          <a:lnTo>
                            <a:pt x="4411" y="852"/>
                          </a:lnTo>
                          <a:lnTo>
                            <a:pt x="4411" y="846"/>
                          </a:lnTo>
                          <a:lnTo>
                            <a:pt x="4411" y="846"/>
                          </a:lnTo>
                          <a:lnTo>
                            <a:pt x="4411" y="846"/>
                          </a:lnTo>
                          <a:lnTo>
                            <a:pt x="4418" y="846"/>
                          </a:lnTo>
                          <a:lnTo>
                            <a:pt x="4418" y="846"/>
                          </a:lnTo>
                          <a:lnTo>
                            <a:pt x="4418" y="846"/>
                          </a:lnTo>
                          <a:lnTo>
                            <a:pt x="4418" y="846"/>
                          </a:lnTo>
                          <a:lnTo>
                            <a:pt x="4418" y="846"/>
                          </a:lnTo>
                          <a:lnTo>
                            <a:pt x="4418" y="846"/>
                          </a:lnTo>
                          <a:lnTo>
                            <a:pt x="4424" y="846"/>
                          </a:lnTo>
                          <a:lnTo>
                            <a:pt x="4424" y="846"/>
                          </a:lnTo>
                          <a:lnTo>
                            <a:pt x="4424" y="846"/>
                          </a:lnTo>
                          <a:lnTo>
                            <a:pt x="4424" y="846"/>
                          </a:lnTo>
                          <a:lnTo>
                            <a:pt x="4424" y="846"/>
                          </a:lnTo>
                          <a:lnTo>
                            <a:pt x="4424" y="846"/>
                          </a:lnTo>
                          <a:lnTo>
                            <a:pt x="4430" y="846"/>
                          </a:lnTo>
                          <a:lnTo>
                            <a:pt x="4430" y="846"/>
                          </a:lnTo>
                          <a:lnTo>
                            <a:pt x="4430" y="846"/>
                          </a:lnTo>
                          <a:lnTo>
                            <a:pt x="4430" y="846"/>
                          </a:lnTo>
                          <a:lnTo>
                            <a:pt x="4430" y="846"/>
                          </a:lnTo>
                          <a:lnTo>
                            <a:pt x="4430" y="846"/>
                          </a:lnTo>
                          <a:lnTo>
                            <a:pt x="4430" y="846"/>
                          </a:lnTo>
                          <a:lnTo>
                            <a:pt x="4436" y="846"/>
                          </a:lnTo>
                          <a:lnTo>
                            <a:pt x="4436" y="846"/>
                          </a:lnTo>
                          <a:lnTo>
                            <a:pt x="4436" y="852"/>
                          </a:lnTo>
                          <a:lnTo>
                            <a:pt x="4436" y="852"/>
                          </a:lnTo>
                          <a:lnTo>
                            <a:pt x="4436" y="852"/>
                          </a:lnTo>
                          <a:lnTo>
                            <a:pt x="4436" y="852"/>
                          </a:lnTo>
                          <a:lnTo>
                            <a:pt x="4443" y="852"/>
                          </a:lnTo>
                          <a:lnTo>
                            <a:pt x="4443" y="852"/>
                          </a:lnTo>
                          <a:lnTo>
                            <a:pt x="4443" y="852"/>
                          </a:lnTo>
                          <a:lnTo>
                            <a:pt x="4443" y="852"/>
                          </a:lnTo>
                          <a:lnTo>
                            <a:pt x="4443" y="852"/>
                          </a:lnTo>
                          <a:lnTo>
                            <a:pt x="4443" y="852"/>
                          </a:lnTo>
                          <a:lnTo>
                            <a:pt x="4449" y="852"/>
                          </a:lnTo>
                          <a:lnTo>
                            <a:pt x="4449" y="852"/>
                          </a:lnTo>
                          <a:lnTo>
                            <a:pt x="4449" y="852"/>
                          </a:lnTo>
                          <a:lnTo>
                            <a:pt x="4449" y="852"/>
                          </a:lnTo>
                          <a:lnTo>
                            <a:pt x="4449" y="852"/>
                          </a:lnTo>
                          <a:lnTo>
                            <a:pt x="4449" y="852"/>
                          </a:lnTo>
                          <a:lnTo>
                            <a:pt x="4455" y="852"/>
                          </a:lnTo>
                          <a:lnTo>
                            <a:pt x="4455" y="852"/>
                          </a:lnTo>
                          <a:lnTo>
                            <a:pt x="4455" y="852"/>
                          </a:lnTo>
                          <a:lnTo>
                            <a:pt x="4455" y="852"/>
                          </a:lnTo>
                          <a:lnTo>
                            <a:pt x="4455" y="852"/>
                          </a:lnTo>
                          <a:lnTo>
                            <a:pt x="4455" y="852"/>
                          </a:lnTo>
                          <a:lnTo>
                            <a:pt x="4461" y="852"/>
                          </a:lnTo>
                          <a:lnTo>
                            <a:pt x="4461" y="852"/>
                          </a:lnTo>
                          <a:lnTo>
                            <a:pt x="4461" y="852"/>
                          </a:lnTo>
                          <a:lnTo>
                            <a:pt x="4461" y="852"/>
                          </a:lnTo>
                          <a:lnTo>
                            <a:pt x="4461" y="852"/>
                          </a:lnTo>
                          <a:lnTo>
                            <a:pt x="4461" y="852"/>
                          </a:lnTo>
                          <a:lnTo>
                            <a:pt x="4468" y="852"/>
                          </a:lnTo>
                          <a:lnTo>
                            <a:pt x="4468" y="852"/>
                          </a:lnTo>
                          <a:lnTo>
                            <a:pt x="4468" y="852"/>
                          </a:lnTo>
                          <a:lnTo>
                            <a:pt x="4468" y="852"/>
                          </a:lnTo>
                          <a:lnTo>
                            <a:pt x="4468" y="852"/>
                          </a:lnTo>
                          <a:lnTo>
                            <a:pt x="4468" y="852"/>
                          </a:lnTo>
                          <a:lnTo>
                            <a:pt x="4474" y="852"/>
                          </a:lnTo>
                          <a:lnTo>
                            <a:pt x="4474" y="852"/>
                          </a:lnTo>
                          <a:lnTo>
                            <a:pt x="4474" y="852"/>
                          </a:lnTo>
                          <a:lnTo>
                            <a:pt x="4474" y="852"/>
                          </a:lnTo>
                          <a:lnTo>
                            <a:pt x="4474" y="852"/>
                          </a:lnTo>
                          <a:lnTo>
                            <a:pt x="4474" y="852"/>
                          </a:lnTo>
                          <a:lnTo>
                            <a:pt x="4480" y="852"/>
                          </a:lnTo>
                          <a:lnTo>
                            <a:pt x="4480" y="852"/>
                          </a:lnTo>
                          <a:lnTo>
                            <a:pt x="4480" y="852"/>
                          </a:lnTo>
                          <a:lnTo>
                            <a:pt x="4480" y="852"/>
                          </a:lnTo>
                          <a:lnTo>
                            <a:pt x="4480" y="852"/>
                          </a:lnTo>
                          <a:lnTo>
                            <a:pt x="4486" y="852"/>
                          </a:lnTo>
                          <a:lnTo>
                            <a:pt x="4486" y="852"/>
                          </a:lnTo>
                          <a:lnTo>
                            <a:pt x="4486" y="852"/>
                          </a:lnTo>
                          <a:lnTo>
                            <a:pt x="4486" y="852"/>
                          </a:lnTo>
                          <a:lnTo>
                            <a:pt x="4486" y="852"/>
                          </a:lnTo>
                          <a:lnTo>
                            <a:pt x="4486" y="852"/>
                          </a:lnTo>
                          <a:lnTo>
                            <a:pt x="4493" y="852"/>
                          </a:lnTo>
                          <a:lnTo>
                            <a:pt x="4493" y="852"/>
                          </a:lnTo>
                          <a:lnTo>
                            <a:pt x="4493" y="852"/>
                          </a:lnTo>
                          <a:lnTo>
                            <a:pt x="4493" y="846"/>
                          </a:lnTo>
                          <a:lnTo>
                            <a:pt x="4493" y="846"/>
                          </a:lnTo>
                          <a:lnTo>
                            <a:pt x="4493" y="846"/>
                          </a:lnTo>
                          <a:lnTo>
                            <a:pt x="4499" y="846"/>
                          </a:lnTo>
                          <a:lnTo>
                            <a:pt x="4499" y="846"/>
                          </a:lnTo>
                          <a:lnTo>
                            <a:pt x="4499" y="846"/>
                          </a:lnTo>
                          <a:lnTo>
                            <a:pt x="4499" y="846"/>
                          </a:lnTo>
                          <a:lnTo>
                            <a:pt x="4499" y="846"/>
                          </a:lnTo>
                          <a:lnTo>
                            <a:pt x="4499" y="846"/>
                          </a:lnTo>
                          <a:lnTo>
                            <a:pt x="4505" y="846"/>
                          </a:lnTo>
                          <a:lnTo>
                            <a:pt x="4505" y="846"/>
                          </a:lnTo>
                          <a:lnTo>
                            <a:pt x="4505" y="846"/>
                          </a:lnTo>
                          <a:lnTo>
                            <a:pt x="4505" y="846"/>
                          </a:lnTo>
                          <a:lnTo>
                            <a:pt x="4505" y="846"/>
                          </a:lnTo>
                          <a:lnTo>
                            <a:pt x="4505" y="846"/>
                          </a:lnTo>
                          <a:lnTo>
                            <a:pt x="4511" y="846"/>
                          </a:lnTo>
                          <a:lnTo>
                            <a:pt x="4511" y="846"/>
                          </a:lnTo>
                          <a:lnTo>
                            <a:pt x="4511" y="846"/>
                          </a:lnTo>
                          <a:lnTo>
                            <a:pt x="4511" y="846"/>
                          </a:lnTo>
                          <a:lnTo>
                            <a:pt x="4511" y="846"/>
                          </a:lnTo>
                          <a:lnTo>
                            <a:pt x="4511" y="846"/>
                          </a:lnTo>
                          <a:lnTo>
                            <a:pt x="4517" y="846"/>
                          </a:lnTo>
                          <a:lnTo>
                            <a:pt x="4517" y="846"/>
                          </a:lnTo>
                          <a:lnTo>
                            <a:pt x="4517" y="846"/>
                          </a:lnTo>
                          <a:lnTo>
                            <a:pt x="4517" y="852"/>
                          </a:lnTo>
                          <a:lnTo>
                            <a:pt x="4517" y="852"/>
                          </a:lnTo>
                          <a:lnTo>
                            <a:pt x="4517" y="858"/>
                          </a:lnTo>
                          <a:lnTo>
                            <a:pt x="4517" y="858"/>
                          </a:lnTo>
                          <a:lnTo>
                            <a:pt x="4524" y="864"/>
                          </a:lnTo>
                          <a:lnTo>
                            <a:pt x="4524" y="864"/>
                          </a:lnTo>
                          <a:lnTo>
                            <a:pt x="4524" y="876"/>
                          </a:lnTo>
                          <a:lnTo>
                            <a:pt x="4524" y="876"/>
                          </a:lnTo>
                          <a:lnTo>
                            <a:pt x="4524" y="882"/>
                          </a:lnTo>
                          <a:lnTo>
                            <a:pt x="4530" y="882"/>
                          </a:lnTo>
                          <a:lnTo>
                            <a:pt x="4530" y="888"/>
                          </a:lnTo>
                          <a:lnTo>
                            <a:pt x="4530" y="888"/>
                          </a:lnTo>
                          <a:lnTo>
                            <a:pt x="4530" y="894"/>
                          </a:lnTo>
                          <a:lnTo>
                            <a:pt x="4530" y="894"/>
                          </a:lnTo>
                          <a:lnTo>
                            <a:pt x="4530" y="894"/>
                          </a:lnTo>
                          <a:lnTo>
                            <a:pt x="4530" y="894"/>
                          </a:lnTo>
                          <a:lnTo>
                            <a:pt x="4536" y="894"/>
                          </a:lnTo>
                          <a:lnTo>
                            <a:pt x="4536" y="894"/>
                          </a:lnTo>
                          <a:lnTo>
                            <a:pt x="4536" y="888"/>
                          </a:lnTo>
                          <a:lnTo>
                            <a:pt x="4536" y="888"/>
                          </a:lnTo>
                          <a:lnTo>
                            <a:pt x="4536" y="882"/>
                          </a:lnTo>
                          <a:lnTo>
                            <a:pt x="4542" y="882"/>
                          </a:lnTo>
                          <a:lnTo>
                            <a:pt x="4542" y="876"/>
                          </a:lnTo>
                          <a:lnTo>
                            <a:pt x="4542" y="876"/>
                          </a:lnTo>
                          <a:lnTo>
                            <a:pt x="4542" y="870"/>
                          </a:lnTo>
                          <a:lnTo>
                            <a:pt x="4542" y="864"/>
                          </a:lnTo>
                          <a:lnTo>
                            <a:pt x="4542" y="864"/>
                          </a:lnTo>
                          <a:lnTo>
                            <a:pt x="4542" y="858"/>
                          </a:lnTo>
                          <a:lnTo>
                            <a:pt x="4549" y="852"/>
                          </a:lnTo>
                          <a:lnTo>
                            <a:pt x="4549" y="852"/>
                          </a:lnTo>
                          <a:lnTo>
                            <a:pt x="4549" y="846"/>
                          </a:lnTo>
                          <a:lnTo>
                            <a:pt x="4549" y="846"/>
                          </a:lnTo>
                          <a:lnTo>
                            <a:pt x="4549" y="846"/>
                          </a:lnTo>
                          <a:lnTo>
                            <a:pt x="4555" y="846"/>
                          </a:lnTo>
                          <a:lnTo>
                            <a:pt x="4555" y="846"/>
                          </a:lnTo>
                          <a:lnTo>
                            <a:pt x="4555" y="846"/>
                          </a:lnTo>
                          <a:lnTo>
                            <a:pt x="4555" y="846"/>
                          </a:lnTo>
                          <a:lnTo>
                            <a:pt x="4555" y="846"/>
                          </a:lnTo>
                          <a:lnTo>
                            <a:pt x="4555" y="846"/>
                          </a:lnTo>
                          <a:lnTo>
                            <a:pt x="4555" y="846"/>
                          </a:lnTo>
                          <a:lnTo>
                            <a:pt x="4561" y="846"/>
                          </a:lnTo>
                          <a:lnTo>
                            <a:pt x="4561" y="846"/>
                          </a:lnTo>
                          <a:lnTo>
                            <a:pt x="4561" y="846"/>
                          </a:lnTo>
                          <a:lnTo>
                            <a:pt x="4561" y="846"/>
                          </a:lnTo>
                          <a:lnTo>
                            <a:pt x="4561" y="846"/>
                          </a:lnTo>
                          <a:lnTo>
                            <a:pt x="4561" y="846"/>
                          </a:lnTo>
                          <a:lnTo>
                            <a:pt x="4567" y="846"/>
                          </a:lnTo>
                          <a:lnTo>
                            <a:pt x="4567" y="846"/>
                          </a:lnTo>
                          <a:lnTo>
                            <a:pt x="4567" y="846"/>
                          </a:lnTo>
                          <a:lnTo>
                            <a:pt x="4567" y="846"/>
                          </a:lnTo>
                          <a:lnTo>
                            <a:pt x="4567" y="846"/>
                          </a:lnTo>
                          <a:lnTo>
                            <a:pt x="4567" y="846"/>
                          </a:lnTo>
                          <a:lnTo>
                            <a:pt x="4574" y="846"/>
                          </a:lnTo>
                          <a:lnTo>
                            <a:pt x="4574" y="846"/>
                          </a:lnTo>
                          <a:lnTo>
                            <a:pt x="4574" y="852"/>
                          </a:lnTo>
                          <a:lnTo>
                            <a:pt x="4574" y="852"/>
                          </a:lnTo>
                          <a:lnTo>
                            <a:pt x="4574" y="852"/>
                          </a:lnTo>
                          <a:lnTo>
                            <a:pt x="4574" y="852"/>
                          </a:lnTo>
                          <a:lnTo>
                            <a:pt x="4580" y="852"/>
                          </a:lnTo>
                          <a:lnTo>
                            <a:pt x="4580" y="852"/>
                          </a:lnTo>
                          <a:lnTo>
                            <a:pt x="4580" y="852"/>
                          </a:lnTo>
                          <a:lnTo>
                            <a:pt x="4580" y="852"/>
                          </a:lnTo>
                          <a:lnTo>
                            <a:pt x="4580" y="852"/>
                          </a:lnTo>
                          <a:lnTo>
                            <a:pt x="4580" y="852"/>
                          </a:lnTo>
                          <a:lnTo>
                            <a:pt x="4586" y="852"/>
                          </a:lnTo>
                          <a:lnTo>
                            <a:pt x="4586" y="852"/>
                          </a:lnTo>
                          <a:lnTo>
                            <a:pt x="4586" y="852"/>
                          </a:lnTo>
                          <a:lnTo>
                            <a:pt x="4586" y="852"/>
                          </a:lnTo>
                          <a:lnTo>
                            <a:pt x="4586" y="852"/>
                          </a:lnTo>
                          <a:lnTo>
                            <a:pt x="4586" y="852"/>
                          </a:lnTo>
                          <a:lnTo>
                            <a:pt x="4592" y="852"/>
                          </a:lnTo>
                          <a:lnTo>
                            <a:pt x="4592" y="852"/>
                          </a:lnTo>
                          <a:lnTo>
                            <a:pt x="4592" y="852"/>
                          </a:lnTo>
                          <a:lnTo>
                            <a:pt x="4592" y="852"/>
                          </a:lnTo>
                          <a:lnTo>
                            <a:pt x="4592" y="852"/>
                          </a:lnTo>
                          <a:lnTo>
                            <a:pt x="4592" y="852"/>
                          </a:lnTo>
                          <a:lnTo>
                            <a:pt x="4599" y="852"/>
                          </a:lnTo>
                          <a:lnTo>
                            <a:pt x="4599" y="852"/>
                          </a:lnTo>
                          <a:lnTo>
                            <a:pt x="4599" y="852"/>
                          </a:lnTo>
                          <a:lnTo>
                            <a:pt x="4599" y="852"/>
                          </a:lnTo>
                          <a:lnTo>
                            <a:pt x="4599" y="852"/>
                          </a:lnTo>
                          <a:lnTo>
                            <a:pt x="4599" y="852"/>
                          </a:lnTo>
                          <a:lnTo>
                            <a:pt x="4605" y="852"/>
                          </a:lnTo>
                          <a:lnTo>
                            <a:pt x="4605" y="852"/>
                          </a:lnTo>
                          <a:lnTo>
                            <a:pt x="4605" y="852"/>
                          </a:lnTo>
                          <a:lnTo>
                            <a:pt x="4605" y="852"/>
                          </a:lnTo>
                          <a:lnTo>
                            <a:pt x="4605" y="852"/>
                          </a:lnTo>
                          <a:lnTo>
                            <a:pt x="4605" y="852"/>
                          </a:lnTo>
                          <a:lnTo>
                            <a:pt x="4611" y="852"/>
                          </a:lnTo>
                          <a:lnTo>
                            <a:pt x="4611" y="852"/>
                          </a:lnTo>
                          <a:lnTo>
                            <a:pt x="4611" y="852"/>
                          </a:lnTo>
                          <a:lnTo>
                            <a:pt x="4611" y="852"/>
                          </a:lnTo>
                          <a:lnTo>
                            <a:pt x="4611" y="852"/>
                          </a:lnTo>
                          <a:lnTo>
                            <a:pt x="4611" y="852"/>
                          </a:lnTo>
                          <a:lnTo>
                            <a:pt x="4617" y="852"/>
                          </a:lnTo>
                          <a:lnTo>
                            <a:pt x="4617" y="852"/>
                          </a:lnTo>
                          <a:lnTo>
                            <a:pt x="4617" y="852"/>
                          </a:lnTo>
                          <a:lnTo>
                            <a:pt x="4617" y="852"/>
                          </a:lnTo>
                          <a:lnTo>
                            <a:pt x="4617" y="852"/>
                          </a:lnTo>
                          <a:lnTo>
                            <a:pt x="4617" y="852"/>
                          </a:lnTo>
                          <a:lnTo>
                            <a:pt x="4624" y="852"/>
                          </a:lnTo>
                          <a:lnTo>
                            <a:pt x="4624" y="852"/>
                          </a:lnTo>
                          <a:lnTo>
                            <a:pt x="4624" y="852"/>
                          </a:lnTo>
                          <a:lnTo>
                            <a:pt x="4624" y="852"/>
                          </a:lnTo>
                          <a:lnTo>
                            <a:pt x="4624" y="852"/>
                          </a:lnTo>
                          <a:lnTo>
                            <a:pt x="4624" y="852"/>
                          </a:lnTo>
                          <a:lnTo>
                            <a:pt x="4630" y="852"/>
                          </a:lnTo>
                          <a:lnTo>
                            <a:pt x="4630" y="852"/>
                          </a:lnTo>
                          <a:lnTo>
                            <a:pt x="4630" y="852"/>
                          </a:lnTo>
                          <a:lnTo>
                            <a:pt x="4630" y="846"/>
                          </a:lnTo>
                          <a:lnTo>
                            <a:pt x="4630" y="846"/>
                          </a:lnTo>
                          <a:lnTo>
                            <a:pt x="4630" y="846"/>
                          </a:lnTo>
                          <a:lnTo>
                            <a:pt x="4636" y="846"/>
                          </a:lnTo>
                          <a:lnTo>
                            <a:pt x="4636" y="846"/>
                          </a:lnTo>
                          <a:lnTo>
                            <a:pt x="4636" y="846"/>
                          </a:lnTo>
                          <a:lnTo>
                            <a:pt x="4636" y="846"/>
                          </a:lnTo>
                          <a:lnTo>
                            <a:pt x="4636" y="846"/>
                          </a:lnTo>
                          <a:lnTo>
                            <a:pt x="4636" y="846"/>
                          </a:lnTo>
                          <a:lnTo>
                            <a:pt x="4642" y="846"/>
                          </a:lnTo>
                          <a:lnTo>
                            <a:pt x="4642" y="846"/>
                          </a:lnTo>
                          <a:lnTo>
                            <a:pt x="4642" y="846"/>
                          </a:lnTo>
                          <a:lnTo>
                            <a:pt x="4642" y="846"/>
                          </a:lnTo>
                          <a:lnTo>
                            <a:pt x="4642" y="846"/>
                          </a:lnTo>
                          <a:lnTo>
                            <a:pt x="4642" y="846"/>
                          </a:lnTo>
                          <a:lnTo>
                            <a:pt x="4649" y="846"/>
                          </a:lnTo>
                          <a:lnTo>
                            <a:pt x="4649" y="846"/>
                          </a:lnTo>
                          <a:lnTo>
                            <a:pt x="4649" y="846"/>
                          </a:lnTo>
                          <a:lnTo>
                            <a:pt x="4649" y="846"/>
                          </a:lnTo>
                          <a:lnTo>
                            <a:pt x="4649" y="846"/>
                          </a:lnTo>
                          <a:lnTo>
                            <a:pt x="4655" y="846"/>
                          </a:lnTo>
                          <a:lnTo>
                            <a:pt x="4655" y="846"/>
                          </a:lnTo>
                          <a:lnTo>
                            <a:pt x="4655" y="846"/>
                          </a:lnTo>
                          <a:lnTo>
                            <a:pt x="4655" y="852"/>
                          </a:lnTo>
                          <a:lnTo>
                            <a:pt x="4655" y="852"/>
                          </a:lnTo>
                          <a:lnTo>
                            <a:pt x="4655" y="858"/>
                          </a:lnTo>
                          <a:lnTo>
                            <a:pt x="4655" y="858"/>
                          </a:lnTo>
                          <a:lnTo>
                            <a:pt x="4661" y="864"/>
                          </a:lnTo>
                          <a:lnTo>
                            <a:pt x="4661" y="864"/>
                          </a:lnTo>
                          <a:lnTo>
                            <a:pt x="4661" y="870"/>
                          </a:lnTo>
                          <a:lnTo>
                            <a:pt x="4661" y="876"/>
                          </a:lnTo>
                          <a:lnTo>
                            <a:pt x="4661" y="882"/>
                          </a:lnTo>
                          <a:lnTo>
                            <a:pt x="4667" y="882"/>
                          </a:lnTo>
                          <a:lnTo>
                            <a:pt x="4667" y="888"/>
                          </a:lnTo>
                          <a:lnTo>
                            <a:pt x="4667" y="888"/>
                          </a:lnTo>
                          <a:lnTo>
                            <a:pt x="4667" y="894"/>
                          </a:lnTo>
                          <a:lnTo>
                            <a:pt x="4667" y="894"/>
                          </a:lnTo>
                          <a:lnTo>
                            <a:pt x="4667" y="894"/>
                          </a:lnTo>
                          <a:lnTo>
                            <a:pt x="4667" y="894"/>
                          </a:lnTo>
                          <a:lnTo>
                            <a:pt x="4673" y="894"/>
                          </a:lnTo>
                          <a:lnTo>
                            <a:pt x="4673" y="894"/>
                          </a:lnTo>
                          <a:lnTo>
                            <a:pt x="4673" y="894"/>
                          </a:lnTo>
                          <a:lnTo>
                            <a:pt x="4673" y="888"/>
                          </a:lnTo>
                          <a:lnTo>
                            <a:pt x="4673" y="882"/>
                          </a:lnTo>
                          <a:lnTo>
                            <a:pt x="4673" y="882"/>
                          </a:lnTo>
                          <a:lnTo>
                            <a:pt x="4680" y="876"/>
                          </a:lnTo>
                          <a:lnTo>
                            <a:pt x="4680" y="876"/>
                          </a:lnTo>
                          <a:lnTo>
                            <a:pt x="4680" y="870"/>
                          </a:lnTo>
                          <a:lnTo>
                            <a:pt x="4680" y="864"/>
                          </a:lnTo>
                          <a:lnTo>
                            <a:pt x="4680" y="864"/>
                          </a:lnTo>
                          <a:lnTo>
                            <a:pt x="4680" y="858"/>
                          </a:lnTo>
                          <a:lnTo>
                            <a:pt x="4686" y="858"/>
                          </a:lnTo>
                          <a:lnTo>
                            <a:pt x="4686" y="852"/>
                          </a:lnTo>
                          <a:lnTo>
                            <a:pt x="4686" y="846"/>
                          </a:lnTo>
                          <a:lnTo>
                            <a:pt x="4686" y="846"/>
                          </a:lnTo>
                          <a:lnTo>
                            <a:pt x="4686" y="846"/>
                          </a:lnTo>
                          <a:lnTo>
                            <a:pt x="4686" y="846"/>
                          </a:lnTo>
                          <a:lnTo>
                            <a:pt x="4692" y="846"/>
                          </a:lnTo>
                          <a:lnTo>
                            <a:pt x="4692" y="846"/>
                          </a:lnTo>
                          <a:lnTo>
                            <a:pt x="4692" y="846"/>
                          </a:lnTo>
                          <a:lnTo>
                            <a:pt x="4692" y="846"/>
                          </a:lnTo>
                          <a:lnTo>
                            <a:pt x="4692" y="846"/>
                          </a:lnTo>
                          <a:lnTo>
                            <a:pt x="4692" y="846"/>
                          </a:lnTo>
                          <a:lnTo>
                            <a:pt x="4698" y="846"/>
                          </a:lnTo>
                          <a:lnTo>
                            <a:pt x="4698" y="846"/>
                          </a:lnTo>
                          <a:lnTo>
                            <a:pt x="4698" y="846"/>
                          </a:lnTo>
                          <a:lnTo>
                            <a:pt x="4698" y="846"/>
                          </a:lnTo>
                          <a:lnTo>
                            <a:pt x="4698" y="846"/>
                          </a:lnTo>
                          <a:lnTo>
                            <a:pt x="4698" y="846"/>
                          </a:lnTo>
                          <a:lnTo>
                            <a:pt x="4705" y="846"/>
                          </a:lnTo>
                          <a:lnTo>
                            <a:pt x="4705" y="846"/>
                          </a:lnTo>
                          <a:lnTo>
                            <a:pt x="4705" y="846"/>
                          </a:lnTo>
                          <a:lnTo>
                            <a:pt x="4705" y="846"/>
                          </a:lnTo>
                          <a:lnTo>
                            <a:pt x="4705" y="846"/>
                          </a:lnTo>
                          <a:lnTo>
                            <a:pt x="4705" y="846"/>
                          </a:lnTo>
                          <a:lnTo>
                            <a:pt x="4711" y="846"/>
                          </a:lnTo>
                          <a:lnTo>
                            <a:pt x="4711" y="846"/>
                          </a:lnTo>
                          <a:lnTo>
                            <a:pt x="4711" y="852"/>
                          </a:lnTo>
                          <a:lnTo>
                            <a:pt x="4711" y="852"/>
                          </a:lnTo>
                          <a:lnTo>
                            <a:pt x="4711" y="852"/>
                          </a:lnTo>
                          <a:lnTo>
                            <a:pt x="4711" y="852"/>
                          </a:lnTo>
                          <a:lnTo>
                            <a:pt x="4717" y="852"/>
                          </a:lnTo>
                          <a:lnTo>
                            <a:pt x="4717" y="852"/>
                          </a:lnTo>
                          <a:lnTo>
                            <a:pt x="4717" y="852"/>
                          </a:lnTo>
                          <a:lnTo>
                            <a:pt x="4717" y="852"/>
                          </a:lnTo>
                          <a:lnTo>
                            <a:pt x="4717" y="852"/>
                          </a:lnTo>
                          <a:lnTo>
                            <a:pt x="4717" y="852"/>
                          </a:lnTo>
                          <a:lnTo>
                            <a:pt x="4723" y="852"/>
                          </a:lnTo>
                          <a:lnTo>
                            <a:pt x="4723" y="852"/>
                          </a:lnTo>
                          <a:lnTo>
                            <a:pt x="4723" y="852"/>
                          </a:lnTo>
                          <a:lnTo>
                            <a:pt x="4723" y="852"/>
                          </a:lnTo>
                          <a:lnTo>
                            <a:pt x="4723" y="852"/>
                          </a:lnTo>
                          <a:lnTo>
                            <a:pt x="4723" y="852"/>
                          </a:lnTo>
                          <a:lnTo>
                            <a:pt x="4730" y="852"/>
                          </a:lnTo>
                          <a:lnTo>
                            <a:pt x="4730" y="852"/>
                          </a:lnTo>
                          <a:lnTo>
                            <a:pt x="4730" y="852"/>
                          </a:lnTo>
                          <a:lnTo>
                            <a:pt x="4730" y="852"/>
                          </a:lnTo>
                          <a:lnTo>
                            <a:pt x="4730" y="852"/>
                          </a:lnTo>
                          <a:lnTo>
                            <a:pt x="4730" y="852"/>
                          </a:lnTo>
                          <a:lnTo>
                            <a:pt x="4736" y="852"/>
                          </a:lnTo>
                          <a:lnTo>
                            <a:pt x="4736" y="852"/>
                          </a:lnTo>
                          <a:lnTo>
                            <a:pt x="4736" y="852"/>
                          </a:lnTo>
                          <a:lnTo>
                            <a:pt x="4736" y="852"/>
                          </a:lnTo>
                          <a:lnTo>
                            <a:pt x="4736" y="852"/>
                          </a:lnTo>
                          <a:lnTo>
                            <a:pt x="4736" y="852"/>
                          </a:lnTo>
                          <a:lnTo>
                            <a:pt x="4742" y="852"/>
                          </a:lnTo>
                          <a:lnTo>
                            <a:pt x="4742" y="852"/>
                          </a:lnTo>
                          <a:lnTo>
                            <a:pt x="4742" y="852"/>
                          </a:lnTo>
                          <a:lnTo>
                            <a:pt x="4742" y="852"/>
                          </a:lnTo>
                          <a:lnTo>
                            <a:pt x="4742" y="852"/>
                          </a:lnTo>
                          <a:lnTo>
                            <a:pt x="4742" y="852"/>
                          </a:lnTo>
                          <a:lnTo>
                            <a:pt x="4748" y="852"/>
                          </a:lnTo>
                          <a:lnTo>
                            <a:pt x="4748" y="852"/>
                          </a:lnTo>
                          <a:lnTo>
                            <a:pt x="4748" y="852"/>
                          </a:lnTo>
                          <a:lnTo>
                            <a:pt x="4748" y="852"/>
                          </a:lnTo>
                          <a:lnTo>
                            <a:pt x="4748" y="852"/>
                          </a:lnTo>
                          <a:lnTo>
                            <a:pt x="4748" y="852"/>
                          </a:lnTo>
                          <a:lnTo>
                            <a:pt x="4755" y="852"/>
                          </a:lnTo>
                          <a:lnTo>
                            <a:pt x="4755" y="852"/>
                          </a:lnTo>
                          <a:lnTo>
                            <a:pt x="4755" y="852"/>
                          </a:lnTo>
                          <a:lnTo>
                            <a:pt x="4755" y="852"/>
                          </a:lnTo>
                          <a:lnTo>
                            <a:pt x="4755" y="852"/>
                          </a:lnTo>
                          <a:lnTo>
                            <a:pt x="4755" y="852"/>
                          </a:lnTo>
                          <a:lnTo>
                            <a:pt x="4761" y="852"/>
                          </a:lnTo>
                          <a:lnTo>
                            <a:pt x="4761" y="852"/>
                          </a:lnTo>
                          <a:lnTo>
                            <a:pt x="4761" y="852"/>
                          </a:lnTo>
                          <a:lnTo>
                            <a:pt x="4761" y="852"/>
                          </a:lnTo>
                          <a:lnTo>
                            <a:pt x="4761" y="852"/>
                          </a:lnTo>
                          <a:lnTo>
                            <a:pt x="4761" y="852"/>
                          </a:lnTo>
                          <a:lnTo>
                            <a:pt x="4767" y="852"/>
                          </a:lnTo>
                          <a:lnTo>
                            <a:pt x="4767" y="852"/>
                          </a:lnTo>
                          <a:lnTo>
                            <a:pt x="4767" y="852"/>
                          </a:lnTo>
                          <a:lnTo>
                            <a:pt x="4767" y="846"/>
                          </a:lnTo>
                          <a:lnTo>
                            <a:pt x="4767" y="846"/>
                          </a:lnTo>
                          <a:lnTo>
                            <a:pt x="4767" y="846"/>
                          </a:lnTo>
                          <a:lnTo>
                            <a:pt x="4773" y="846"/>
                          </a:lnTo>
                          <a:lnTo>
                            <a:pt x="4773" y="846"/>
                          </a:lnTo>
                          <a:lnTo>
                            <a:pt x="4773" y="846"/>
                          </a:lnTo>
                          <a:lnTo>
                            <a:pt x="4773" y="846"/>
                          </a:lnTo>
                          <a:lnTo>
                            <a:pt x="4773" y="846"/>
                          </a:lnTo>
                          <a:lnTo>
                            <a:pt x="4773" y="846"/>
                          </a:lnTo>
                          <a:lnTo>
                            <a:pt x="4780" y="846"/>
                          </a:lnTo>
                          <a:lnTo>
                            <a:pt x="4780" y="846"/>
                          </a:lnTo>
                          <a:lnTo>
                            <a:pt x="4780" y="846"/>
                          </a:lnTo>
                          <a:lnTo>
                            <a:pt x="4780" y="846"/>
                          </a:lnTo>
                          <a:lnTo>
                            <a:pt x="4780" y="846"/>
                          </a:lnTo>
                          <a:lnTo>
                            <a:pt x="4780" y="846"/>
                          </a:lnTo>
                          <a:lnTo>
                            <a:pt x="4786" y="846"/>
                          </a:lnTo>
                          <a:lnTo>
                            <a:pt x="4786" y="846"/>
                          </a:lnTo>
                          <a:lnTo>
                            <a:pt x="4786" y="846"/>
                          </a:lnTo>
                          <a:lnTo>
                            <a:pt x="4786" y="846"/>
                          </a:lnTo>
                          <a:lnTo>
                            <a:pt x="4786" y="846"/>
                          </a:lnTo>
                          <a:lnTo>
                            <a:pt x="4786" y="846"/>
                          </a:lnTo>
                          <a:lnTo>
                            <a:pt x="4792" y="846"/>
                          </a:lnTo>
                          <a:lnTo>
                            <a:pt x="4792" y="846"/>
                          </a:lnTo>
                          <a:lnTo>
                            <a:pt x="4792" y="852"/>
                          </a:lnTo>
                          <a:lnTo>
                            <a:pt x="4792" y="852"/>
                          </a:lnTo>
                          <a:lnTo>
                            <a:pt x="4792" y="858"/>
                          </a:lnTo>
                          <a:lnTo>
                            <a:pt x="4792" y="858"/>
                          </a:lnTo>
                          <a:lnTo>
                            <a:pt x="4798" y="864"/>
                          </a:lnTo>
                          <a:lnTo>
                            <a:pt x="4798" y="864"/>
                          </a:lnTo>
                          <a:lnTo>
                            <a:pt x="4798" y="870"/>
                          </a:lnTo>
                          <a:lnTo>
                            <a:pt x="4798" y="876"/>
                          </a:lnTo>
                          <a:lnTo>
                            <a:pt x="4798" y="876"/>
                          </a:lnTo>
                          <a:lnTo>
                            <a:pt x="4798" y="882"/>
                          </a:lnTo>
                          <a:lnTo>
                            <a:pt x="4804" y="888"/>
                          </a:lnTo>
                          <a:lnTo>
                            <a:pt x="4804" y="888"/>
                          </a:lnTo>
                          <a:lnTo>
                            <a:pt x="4804" y="894"/>
                          </a:lnTo>
                          <a:lnTo>
                            <a:pt x="4804" y="894"/>
                          </a:lnTo>
                          <a:lnTo>
                            <a:pt x="4804" y="894"/>
                          </a:lnTo>
                          <a:lnTo>
                            <a:pt x="4804" y="894"/>
                          </a:lnTo>
                          <a:lnTo>
                            <a:pt x="4811" y="894"/>
                          </a:lnTo>
                          <a:lnTo>
                            <a:pt x="4811" y="894"/>
                          </a:lnTo>
                          <a:lnTo>
                            <a:pt x="4811" y="894"/>
                          </a:lnTo>
                          <a:lnTo>
                            <a:pt x="4811" y="888"/>
                          </a:lnTo>
                          <a:lnTo>
                            <a:pt x="4811" y="888"/>
                          </a:lnTo>
                          <a:lnTo>
                            <a:pt x="4811" y="882"/>
                          </a:lnTo>
                          <a:lnTo>
                            <a:pt x="4817" y="876"/>
                          </a:lnTo>
                          <a:lnTo>
                            <a:pt x="4817" y="876"/>
                          </a:lnTo>
                          <a:lnTo>
                            <a:pt x="4817" y="870"/>
                          </a:lnTo>
                          <a:lnTo>
                            <a:pt x="4817" y="864"/>
                          </a:lnTo>
                          <a:lnTo>
                            <a:pt x="4817" y="864"/>
                          </a:lnTo>
                          <a:lnTo>
                            <a:pt x="4817" y="858"/>
                          </a:lnTo>
                          <a:lnTo>
                            <a:pt x="4823" y="858"/>
                          </a:lnTo>
                          <a:lnTo>
                            <a:pt x="4823" y="852"/>
                          </a:lnTo>
                          <a:lnTo>
                            <a:pt x="4823" y="852"/>
                          </a:lnTo>
                          <a:lnTo>
                            <a:pt x="4823" y="846"/>
                          </a:lnTo>
                          <a:lnTo>
                            <a:pt x="4823" y="846"/>
                          </a:lnTo>
                          <a:lnTo>
                            <a:pt x="4823" y="846"/>
                          </a:lnTo>
                          <a:lnTo>
                            <a:pt x="4829" y="846"/>
                          </a:lnTo>
                          <a:lnTo>
                            <a:pt x="4829" y="846"/>
                          </a:lnTo>
                          <a:lnTo>
                            <a:pt x="4829" y="846"/>
                          </a:lnTo>
                          <a:lnTo>
                            <a:pt x="4829" y="846"/>
                          </a:lnTo>
                          <a:lnTo>
                            <a:pt x="4829" y="846"/>
                          </a:lnTo>
                          <a:lnTo>
                            <a:pt x="4829" y="846"/>
                          </a:lnTo>
                          <a:lnTo>
                            <a:pt x="4836" y="846"/>
                          </a:lnTo>
                          <a:lnTo>
                            <a:pt x="4836" y="846"/>
                          </a:lnTo>
                          <a:lnTo>
                            <a:pt x="4836" y="846"/>
                          </a:lnTo>
                          <a:lnTo>
                            <a:pt x="4836" y="846"/>
                          </a:lnTo>
                          <a:lnTo>
                            <a:pt x="4836" y="846"/>
                          </a:lnTo>
                          <a:lnTo>
                            <a:pt x="4836" y="846"/>
                          </a:lnTo>
                          <a:lnTo>
                            <a:pt x="4842" y="846"/>
                          </a:lnTo>
                          <a:lnTo>
                            <a:pt x="4842" y="846"/>
                          </a:lnTo>
                          <a:lnTo>
                            <a:pt x="4842" y="846"/>
                          </a:lnTo>
                          <a:lnTo>
                            <a:pt x="4842" y="846"/>
                          </a:lnTo>
                          <a:lnTo>
                            <a:pt x="4842" y="846"/>
                          </a:lnTo>
                          <a:lnTo>
                            <a:pt x="4842" y="846"/>
                          </a:lnTo>
                          <a:lnTo>
                            <a:pt x="4848" y="846"/>
                          </a:lnTo>
                          <a:lnTo>
                            <a:pt x="4848" y="852"/>
                          </a:lnTo>
                          <a:lnTo>
                            <a:pt x="4848" y="852"/>
                          </a:lnTo>
                          <a:lnTo>
                            <a:pt x="4848" y="852"/>
                          </a:lnTo>
                          <a:lnTo>
                            <a:pt x="4848" y="852"/>
                          </a:lnTo>
                          <a:lnTo>
                            <a:pt x="4848" y="852"/>
                          </a:lnTo>
                          <a:lnTo>
                            <a:pt x="4854" y="852"/>
                          </a:lnTo>
                          <a:lnTo>
                            <a:pt x="4854" y="852"/>
                          </a:lnTo>
                          <a:lnTo>
                            <a:pt x="4854" y="852"/>
                          </a:lnTo>
                          <a:lnTo>
                            <a:pt x="4854" y="852"/>
                          </a:lnTo>
                          <a:lnTo>
                            <a:pt x="4854" y="852"/>
                          </a:lnTo>
                          <a:lnTo>
                            <a:pt x="4854" y="852"/>
                          </a:lnTo>
                          <a:lnTo>
                            <a:pt x="4861" y="852"/>
                          </a:lnTo>
                          <a:lnTo>
                            <a:pt x="4861" y="852"/>
                          </a:lnTo>
                          <a:lnTo>
                            <a:pt x="4861" y="852"/>
                          </a:lnTo>
                          <a:lnTo>
                            <a:pt x="4861" y="852"/>
                          </a:lnTo>
                          <a:lnTo>
                            <a:pt x="4861" y="852"/>
                          </a:lnTo>
                          <a:lnTo>
                            <a:pt x="4861" y="852"/>
                          </a:lnTo>
                          <a:lnTo>
                            <a:pt x="4867" y="852"/>
                          </a:lnTo>
                          <a:lnTo>
                            <a:pt x="4867" y="852"/>
                          </a:lnTo>
                          <a:lnTo>
                            <a:pt x="4867" y="852"/>
                          </a:lnTo>
                          <a:lnTo>
                            <a:pt x="4867" y="852"/>
                          </a:lnTo>
                          <a:lnTo>
                            <a:pt x="4867" y="852"/>
                          </a:lnTo>
                          <a:lnTo>
                            <a:pt x="4867" y="852"/>
                          </a:lnTo>
                          <a:lnTo>
                            <a:pt x="4873" y="852"/>
                          </a:lnTo>
                          <a:lnTo>
                            <a:pt x="4873" y="852"/>
                          </a:lnTo>
                          <a:lnTo>
                            <a:pt x="4873" y="852"/>
                          </a:lnTo>
                          <a:lnTo>
                            <a:pt x="4873" y="852"/>
                          </a:lnTo>
                          <a:lnTo>
                            <a:pt x="4873" y="852"/>
                          </a:lnTo>
                          <a:lnTo>
                            <a:pt x="4873" y="852"/>
                          </a:lnTo>
                          <a:lnTo>
                            <a:pt x="4879" y="852"/>
                          </a:lnTo>
                          <a:lnTo>
                            <a:pt x="4879" y="852"/>
                          </a:lnTo>
                          <a:lnTo>
                            <a:pt x="4879" y="852"/>
                          </a:lnTo>
                          <a:lnTo>
                            <a:pt x="4879" y="852"/>
                          </a:lnTo>
                          <a:lnTo>
                            <a:pt x="4879" y="852"/>
                          </a:lnTo>
                          <a:lnTo>
                            <a:pt x="4879" y="852"/>
                          </a:lnTo>
                          <a:lnTo>
                            <a:pt x="4886" y="852"/>
                          </a:lnTo>
                          <a:lnTo>
                            <a:pt x="4886" y="852"/>
                          </a:lnTo>
                          <a:lnTo>
                            <a:pt x="4886" y="852"/>
                          </a:lnTo>
                          <a:lnTo>
                            <a:pt x="4886" y="852"/>
                          </a:lnTo>
                          <a:lnTo>
                            <a:pt x="4886" y="852"/>
                          </a:lnTo>
                          <a:lnTo>
                            <a:pt x="4886" y="852"/>
                          </a:lnTo>
                          <a:lnTo>
                            <a:pt x="4892" y="852"/>
                          </a:lnTo>
                          <a:lnTo>
                            <a:pt x="4892" y="852"/>
                          </a:lnTo>
                          <a:lnTo>
                            <a:pt x="4892" y="852"/>
                          </a:lnTo>
                          <a:lnTo>
                            <a:pt x="4892" y="852"/>
                          </a:lnTo>
                          <a:lnTo>
                            <a:pt x="4892" y="852"/>
                          </a:lnTo>
                          <a:lnTo>
                            <a:pt x="4892" y="852"/>
                          </a:lnTo>
                          <a:lnTo>
                            <a:pt x="4898" y="852"/>
                          </a:lnTo>
                          <a:lnTo>
                            <a:pt x="4898" y="852"/>
                          </a:lnTo>
                          <a:lnTo>
                            <a:pt x="4898" y="852"/>
                          </a:lnTo>
                          <a:lnTo>
                            <a:pt x="4898" y="852"/>
                          </a:lnTo>
                          <a:lnTo>
                            <a:pt x="4898" y="852"/>
                          </a:lnTo>
                          <a:lnTo>
                            <a:pt x="4898" y="852"/>
                          </a:lnTo>
                          <a:lnTo>
                            <a:pt x="4904" y="852"/>
                          </a:lnTo>
                          <a:lnTo>
                            <a:pt x="4904" y="852"/>
                          </a:lnTo>
                          <a:lnTo>
                            <a:pt x="4904" y="852"/>
                          </a:lnTo>
                          <a:lnTo>
                            <a:pt x="4904" y="852"/>
                          </a:lnTo>
                          <a:lnTo>
                            <a:pt x="4904" y="846"/>
                          </a:lnTo>
                          <a:lnTo>
                            <a:pt x="4904" y="846"/>
                          </a:lnTo>
                          <a:lnTo>
                            <a:pt x="4911" y="846"/>
                          </a:lnTo>
                          <a:lnTo>
                            <a:pt x="4911" y="846"/>
                          </a:lnTo>
                          <a:lnTo>
                            <a:pt x="4911" y="846"/>
                          </a:lnTo>
                          <a:lnTo>
                            <a:pt x="4911" y="846"/>
                          </a:lnTo>
                          <a:lnTo>
                            <a:pt x="4911" y="846"/>
                          </a:lnTo>
                          <a:lnTo>
                            <a:pt x="4911" y="846"/>
                          </a:lnTo>
                          <a:lnTo>
                            <a:pt x="4917" y="846"/>
                          </a:lnTo>
                          <a:lnTo>
                            <a:pt x="4917" y="846"/>
                          </a:lnTo>
                          <a:lnTo>
                            <a:pt x="4917" y="846"/>
                          </a:lnTo>
                          <a:lnTo>
                            <a:pt x="4917" y="846"/>
                          </a:lnTo>
                          <a:lnTo>
                            <a:pt x="4917" y="846"/>
                          </a:lnTo>
                          <a:lnTo>
                            <a:pt x="4917" y="846"/>
                          </a:lnTo>
                          <a:lnTo>
                            <a:pt x="4923" y="846"/>
                          </a:lnTo>
                          <a:lnTo>
                            <a:pt x="4923" y="846"/>
                          </a:lnTo>
                          <a:lnTo>
                            <a:pt x="4923" y="846"/>
                          </a:lnTo>
                          <a:lnTo>
                            <a:pt x="4923" y="846"/>
                          </a:lnTo>
                          <a:lnTo>
                            <a:pt x="4923" y="846"/>
                          </a:lnTo>
                          <a:lnTo>
                            <a:pt x="4923" y="846"/>
                          </a:lnTo>
                          <a:lnTo>
                            <a:pt x="4923" y="846"/>
                          </a:lnTo>
                          <a:lnTo>
                            <a:pt x="4929" y="846"/>
                          </a:lnTo>
                          <a:lnTo>
                            <a:pt x="4929" y="846"/>
                          </a:lnTo>
                          <a:lnTo>
                            <a:pt x="4929" y="852"/>
                          </a:lnTo>
                          <a:lnTo>
                            <a:pt x="4929" y="858"/>
                          </a:lnTo>
                          <a:lnTo>
                            <a:pt x="4929" y="858"/>
                          </a:lnTo>
                          <a:lnTo>
                            <a:pt x="4936" y="864"/>
                          </a:lnTo>
                          <a:lnTo>
                            <a:pt x="4936" y="864"/>
                          </a:lnTo>
                          <a:lnTo>
                            <a:pt x="4936" y="870"/>
                          </a:lnTo>
                          <a:lnTo>
                            <a:pt x="4936" y="876"/>
                          </a:lnTo>
                          <a:lnTo>
                            <a:pt x="4936" y="876"/>
                          </a:lnTo>
                          <a:lnTo>
                            <a:pt x="4936" y="882"/>
                          </a:lnTo>
                          <a:lnTo>
                            <a:pt x="4936" y="882"/>
                          </a:lnTo>
                          <a:lnTo>
                            <a:pt x="4942" y="888"/>
                          </a:lnTo>
                          <a:lnTo>
                            <a:pt x="4942" y="894"/>
                          </a:lnTo>
                          <a:lnTo>
                            <a:pt x="4942" y="894"/>
                          </a:lnTo>
                          <a:lnTo>
                            <a:pt x="4942" y="894"/>
                          </a:lnTo>
                          <a:lnTo>
                            <a:pt x="4942" y="894"/>
                          </a:lnTo>
                          <a:lnTo>
                            <a:pt x="4948" y="894"/>
                          </a:lnTo>
                          <a:lnTo>
                            <a:pt x="4948" y="894"/>
                          </a:lnTo>
                          <a:lnTo>
                            <a:pt x="4948" y="894"/>
                          </a:lnTo>
                          <a:lnTo>
                            <a:pt x="4948" y="888"/>
                          </a:lnTo>
                          <a:lnTo>
                            <a:pt x="4948" y="888"/>
                          </a:lnTo>
                          <a:lnTo>
                            <a:pt x="4948" y="882"/>
                          </a:lnTo>
                          <a:lnTo>
                            <a:pt x="4948" y="882"/>
                          </a:lnTo>
                          <a:lnTo>
                            <a:pt x="4954" y="876"/>
                          </a:lnTo>
                          <a:lnTo>
                            <a:pt x="4954" y="870"/>
                          </a:lnTo>
                          <a:lnTo>
                            <a:pt x="4954" y="864"/>
                          </a:lnTo>
                          <a:lnTo>
                            <a:pt x="4954" y="864"/>
                          </a:lnTo>
                          <a:lnTo>
                            <a:pt x="4954" y="858"/>
                          </a:lnTo>
                          <a:lnTo>
                            <a:pt x="4960" y="858"/>
                          </a:lnTo>
                          <a:lnTo>
                            <a:pt x="4960" y="852"/>
                          </a:lnTo>
                          <a:lnTo>
                            <a:pt x="4960" y="852"/>
                          </a:lnTo>
                          <a:lnTo>
                            <a:pt x="4960" y="846"/>
                          </a:lnTo>
                          <a:lnTo>
                            <a:pt x="4960" y="846"/>
                          </a:lnTo>
                          <a:lnTo>
                            <a:pt x="4960" y="846"/>
                          </a:lnTo>
                          <a:lnTo>
                            <a:pt x="4960" y="846"/>
                          </a:lnTo>
                          <a:lnTo>
                            <a:pt x="4967" y="846"/>
                          </a:lnTo>
                          <a:lnTo>
                            <a:pt x="4967" y="846"/>
                          </a:lnTo>
                          <a:lnTo>
                            <a:pt x="4967" y="846"/>
                          </a:lnTo>
                          <a:lnTo>
                            <a:pt x="4967" y="846"/>
                          </a:lnTo>
                          <a:lnTo>
                            <a:pt x="4967" y="846"/>
                          </a:lnTo>
                          <a:lnTo>
                            <a:pt x="4973" y="846"/>
                          </a:lnTo>
                          <a:lnTo>
                            <a:pt x="4973" y="846"/>
                          </a:lnTo>
                          <a:lnTo>
                            <a:pt x="4973" y="846"/>
                          </a:lnTo>
                          <a:lnTo>
                            <a:pt x="4973" y="846"/>
                          </a:lnTo>
                          <a:lnTo>
                            <a:pt x="4973" y="846"/>
                          </a:lnTo>
                          <a:lnTo>
                            <a:pt x="4973" y="846"/>
                          </a:lnTo>
                          <a:lnTo>
                            <a:pt x="4979" y="846"/>
                          </a:lnTo>
                          <a:lnTo>
                            <a:pt x="4979" y="846"/>
                          </a:lnTo>
                          <a:lnTo>
                            <a:pt x="4979" y="846"/>
                          </a:lnTo>
                          <a:lnTo>
                            <a:pt x="4979" y="846"/>
                          </a:lnTo>
                          <a:lnTo>
                            <a:pt x="4979" y="846"/>
                          </a:lnTo>
                          <a:lnTo>
                            <a:pt x="4979" y="846"/>
                          </a:lnTo>
                          <a:lnTo>
                            <a:pt x="4985" y="846"/>
                          </a:lnTo>
                          <a:lnTo>
                            <a:pt x="4985" y="852"/>
                          </a:lnTo>
                          <a:lnTo>
                            <a:pt x="4985" y="852"/>
                          </a:lnTo>
                          <a:lnTo>
                            <a:pt x="4985" y="852"/>
                          </a:lnTo>
                          <a:lnTo>
                            <a:pt x="4985" y="852"/>
                          </a:lnTo>
                          <a:lnTo>
                            <a:pt x="4985" y="852"/>
                          </a:lnTo>
                          <a:lnTo>
                            <a:pt x="4992" y="852"/>
                          </a:lnTo>
                          <a:lnTo>
                            <a:pt x="4992" y="852"/>
                          </a:lnTo>
                          <a:lnTo>
                            <a:pt x="4992" y="852"/>
                          </a:lnTo>
                          <a:lnTo>
                            <a:pt x="4992" y="852"/>
                          </a:lnTo>
                          <a:lnTo>
                            <a:pt x="4992" y="852"/>
                          </a:lnTo>
                          <a:lnTo>
                            <a:pt x="4992" y="852"/>
                          </a:lnTo>
                          <a:lnTo>
                            <a:pt x="4998" y="852"/>
                          </a:lnTo>
                          <a:lnTo>
                            <a:pt x="4998" y="852"/>
                          </a:lnTo>
                          <a:lnTo>
                            <a:pt x="4998" y="852"/>
                          </a:lnTo>
                          <a:lnTo>
                            <a:pt x="4998" y="852"/>
                          </a:lnTo>
                          <a:lnTo>
                            <a:pt x="4998" y="852"/>
                          </a:lnTo>
                          <a:lnTo>
                            <a:pt x="4998" y="852"/>
                          </a:lnTo>
                          <a:lnTo>
                            <a:pt x="5004" y="852"/>
                          </a:lnTo>
                          <a:lnTo>
                            <a:pt x="5004" y="852"/>
                          </a:lnTo>
                          <a:lnTo>
                            <a:pt x="5004" y="852"/>
                          </a:lnTo>
                          <a:lnTo>
                            <a:pt x="5004" y="852"/>
                          </a:lnTo>
                          <a:lnTo>
                            <a:pt x="5004" y="852"/>
                          </a:lnTo>
                          <a:lnTo>
                            <a:pt x="5004" y="852"/>
                          </a:lnTo>
                          <a:lnTo>
                            <a:pt x="5010" y="852"/>
                          </a:lnTo>
                          <a:lnTo>
                            <a:pt x="5010" y="852"/>
                          </a:lnTo>
                          <a:lnTo>
                            <a:pt x="5010" y="852"/>
                          </a:lnTo>
                          <a:lnTo>
                            <a:pt x="5010" y="852"/>
                          </a:lnTo>
                          <a:lnTo>
                            <a:pt x="5010" y="852"/>
                          </a:lnTo>
                          <a:lnTo>
                            <a:pt x="5010" y="852"/>
                          </a:lnTo>
                          <a:lnTo>
                            <a:pt x="5017" y="852"/>
                          </a:lnTo>
                          <a:lnTo>
                            <a:pt x="5017" y="852"/>
                          </a:lnTo>
                          <a:lnTo>
                            <a:pt x="5017" y="852"/>
                          </a:lnTo>
                          <a:lnTo>
                            <a:pt x="5017" y="852"/>
                          </a:lnTo>
                          <a:lnTo>
                            <a:pt x="5017" y="852"/>
                          </a:lnTo>
                          <a:lnTo>
                            <a:pt x="5017" y="852"/>
                          </a:lnTo>
                          <a:lnTo>
                            <a:pt x="5017" y="852"/>
                          </a:lnTo>
                          <a:lnTo>
                            <a:pt x="5023" y="852"/>
                          </a:lnTo>
                          <a:lnTo>
                            <a:pt x="5023" y="852"/>
                          </a:lnTo>
                          <a:lnTo>
                            <a:pt x="5023" y="852"/>
                          </a:lnTo>
                          <a:lnTo>
                            <a:pt x="5023" y="852"/>
                          </a:lnTo>
                          <a:lnTo>
                            <a:pt x="5023" y="858"/>
                          </a:lnTo>
                          <a:lnTo>
                            <a:pt x="5023" y="858"/>
                          </a:lnTo>
                          <a:lnTo>
                            <a:pt x="5029" y="858"/>
                          </a:lnTo>
                          <a:lnTo>
                            <a:pt x="5029" y="864"/>
                          </a:lnTo>
                          <a:lnTo>
                            <a:pt x="5029" y="870"/>
                          </a:lnTo>
                          <a:lnTo>
                            <a:pt x="5029" y="876"/>
                          </a:lnTo>
                          <a:lnTo>
                            <a:pt x="5029" y="882"/>
                          </a:lnTo>
                          <a:lnTo>
                            <a:pt x="5029" y="882"/>
                          </a:lnTo>
                          <a:lnTo>
                            <a:pt x="5035" y="888"/>
                          </a:lnTo>
                          <a:lnTo>
                            <a:pt x="5035" y="894"/>
                          </a:lnTo>
                          <a:lnTo>
                            <a:pt x="5035" y="900"/>
                          </a:lnTo>
                          <a:lnTo>
                            <a:pt x="5035" y="906"/>
                          </a:lnTo>
                          <a:lnTo>
                            <a:pt x="5035" y="918"/>
                          </a:lnTo>
                          <a:lnTo>
                            <a:pt x="5042" y="918"/>
                          </a:lnTo>
                          <a:lnTo>
                            <a:pt x="5042" y="924"/>
                          </a:lnTo>
                          <a:lnTo>
                            <a:pt x="5042" y="930"/>
                          </a:lnTo>
                          <a:lnTo>
                            <a:pt x="5042" y="936"/>
                          </a:lnTo>
                          <a:lnTo>
                            <a:pt x="5042" y="936"/>
                          </a:lnTo>
                          <a:lnTo>
                            <a:pt x="5042" y="942"/>
                          </a:lnTo>
                          <a:lnTo>
                            <a:pt x="5048" y="948"/>
                          </a:lnTo>
                          <a:lnTo>
                            <a:pt x="5048" y="954"/>
                          </a:lnTo>
                          <a:lnTo>
                            <a:pt x="5048" y="954"/>
                          </a:lnTo>
                          <a:lnTo>
                            <a:pt x="5048" y="960"/>
                          </a:lnTo>
                          <a:lnTo>
                            <a:pt x="5048" y="960"/>
                          </a:lnTo>
                          <a:lnTo>
                            <a:pt x="5048" y="966"/>
                          </a:lnTo>
                          <a:lnTo>
                            <a:pt x="5048" y="972"/>
                          </a:lnTo>
                          <a:lnTo>
                            <a:pt x="5054" y="972"/>
                          </a:lnTo>
                          <a:lnTo>
                            <a:pt x="5054" y="978"/>
                          </a:lnTo>
                          <a:lnTo>
                            <a:pt x="5054" y="978"/>
                          </a:lnTo>
                          <a:lnTo>
                            <a:pt x="5054" y="978"/>
                          </a:lnTo>
                          <a:lnTo>
                            <a:pt x="5054" y="978"/>
                          </a:lnTo>
                          <a:lnTo>
                            <a:pt x="5060" y="978"/>
                          </a:lnTo>
                          <a:lnTo>
                            <a:pt x="5060" y="978"/>
                          </a:lnTo>
                          <a:lnTo>
                            <a:pt x="5060" y="972"/>
                          </a:lnTo>
                          <a:lnTo>
                            <a:pt x="5060" y="972"/>
                          </a:lnTo>
                          <a:lnTo>
                            <a:pt x="5060" y="972"/>
                          </a:lnTo>
                          <a:lnTo>
                            <a:pt x="5060" y="972"/>
                          </a:lnTo>
                          <a:lnTo>
                            <a:pt x="5060" y="966"/>
                          </a:lnTo>
                          <a:lnTo>
                            <a:pt x="5067" y="966"/>
                          </a:lnTo>
                          <a:lnTo>
                            <a:pt x="5067" y="966"/>
                          </a:lnTo>
                          <a:lnTo>
                            <a:pt x="5067" y="960"/>
                          </a:lnTo>
                          <a:lnTo>
                            <a:pt x="5067" y="960"/>
                          </a:lnTo>
                          <a:lnTo>
                            <a:pt x="5067" y="954"/>
                          </a:lnTo>
                          <a:lnTo>
                            <a:pt x="5067" y="954"/>
                          </a:lnTo>
                          <a:lnTo>
                            <a:pt x="5073" y="954"/>
                          </a:lnTo>
                          <a:lnTo>
                            <a:pt x="5073" y="948"/>
                          </a:lnTo>
                          <a:lnTo>
                            <a:pt x="5073" y="948"/>
                          </a:lnTo>
                          <a:lnTo>
                            <a:pt x="5073" y="948"/>
                          </a:lnTo>
                          <a:lnTo>
                            <a:pt x="5073" y="942"/>
                          </a:lnTo>
                          <a:lnTo>
                            <a:pt x="5073" y="942"/>
                          </a:lnTo>
                          <a:lnTo>
                            <a:pt x="5079" y="936"/>
                          </a:lnTo>
                          <a:lnTo>
                            <a:pt x="5079" y="936"/>
                          </a:lnTo>
                          <a:lnTo>
                            <a:pt x="5079" y="930"/>
                          </a:lnTo>
                          <a:lnTo>
                            <a:pt x="5079" y="930"/>
                          </a:lnTo>
                          <a:lnTo>
                            <a:pt x="5079" y="924"/>
                          </a:lnTo>
                          <a:lnTo>
                            <a:pt x="5079" y="924"/>
                          </a:lnTo>
                          <a:lnTo>
                            <a:pt x="5085" y="924"/>
                          </a:lnTo>
                          <a:lnTo>
                            <a:pt x="5085" y="924"/>
                          </a:lnTo>
                          <a:lnTo>
                            <a:pt x="5085" y="924"/>
                          </a:lnTo>
                          <a:lnTo>
                            <a:pt x="5085" y="924"/>
                          </a:lnTo>
                          <a:lnTo>
                            <a:pt x="5085" y="924"/>
                          </a:lnTo>
                          <a:lnTo>
                            <a:pt x="5085" y="924"/>
                          </a:lnTo>
                          <a:lnTo>
                            <a:pt x="5092" y="924"/>
                          </a:lnTo>
                          <a:lnTo>
                            <a:pt x="5092" y="924"/>
                          </a:lnTo>
                          <a:lnTo>
                            <a:pt x="5092" y="930"/>
                          </a:lnTo>
                          <a:lnTo>
                            <a:pt x="5092" y="930"/>
                          </a:lnTo>
                          <a:lnTo>
                            <a:pt x="5092" y="930"/>
                          </a:lnTo>
                          <a:lnTo>
                            <a:pt x="5092" y="930"/>
                          </a:lnTo>
                          <a:lnTo>
                            <a:pt x="5098" y="930"/>
                          </a:lnTo>
                          <a:lnTo>
                            <a:pt x="5098" y="930"/>
                          </a:lnTo>
                          <a:lnTo>
                            <a:pt x="5098" y="936"/>
                          </a:lnTo>
                          <a:lnTo>
                            <a:pt x="5098" y="936"/>
                          </a:lnTo>
                          <a:lnTo>
                            <a:pt x="5098" y="936"/>
                          </a:lnTo>
                          <a:lnTo>
                            <a:pt x="5098" y="936"/>
                          </a:lnTo>
                          <a:lnTo>
                            <a:pt x="5104" y="936"/>
                          </a:lnTo>
                          <a:lnTo>
                            <a:pt x="5104" y="936"/>
                          </a:lnTo>
                          <a:lnTo>
                            <a:pt x="5104" y="936"/>
                          </a:lnTo>
                          <a:lnTo>
                            <a:pt x="5104" y="936"/>
                          </a:lnTo>
                          <a:lnTo>
                            <a:pt x="5104" y="942"/>
                          </a:lnTo>
                          <a:lnTo>
                            <a:pt x="5104" y="942"/>
                          </a:lnTo>
                          <a:lnTo>
                            <a:pt x="5110" y="942"/>
                          </a:lnTo>
                          <a:lnTo>
                            <a:pt x="5110" y="942"/>
                          </a:lnTo>
                          <a:lnTo>
                            <a:pt x="5110" y="942"/>
                          </a:lnTo>
                          <a:lnTo>
                            <a:pt x="5110" y="942"/>
                          </a:lnTo>
                          <a:lnTo>
                            <a:pt x="5110" y="942"/>
                          </a:lnTo>
                          <a:lnTo>
                            <a:pt x="5110" y="942"/>
                          </a:lnTo>
                          <a:lnTo>
                            <a:pt x="5116" y="942"/>
                          </a:lnTo>
                          <a:lnTo>
                            <a:pt x="5116" y="948"/>
                          </a:lnTo>
                          <a:lnTo>
                            <a:pt x="5116" y="948"/>
                          </a:lnTo>
                          <a:lnTo>
                            <a:pt x="5116" y="948"/>
                          </a:lnTo>
                          <a:lnTo>
                            <a:pt x="5116" y="948"/>
                          </a:lnTo>
                          <a:lnTo>
                            <a:pt x="5116" y="948"/>
                          </a:lnTo>
                          <a:lnTo>
                            <a:pt x="5123" y="948"/>
                          </a:lnTo>
                          <a:lnTo>
                            <a:pt x="5123" y="948"/>
                          </a:lnTo>
                          <a:lnTo>
                            <a:pt x="5123" y="948"/>
                          </a:lnTo>
                          <a:lnTo>
                            <a:pt x="5123" y="948"/>
                          </a:lnTo>
                          <a:lnTo>
                            <a:pt x="5123" y="948"/>
                          </a:lnTo>
                          <a:lnTo>
                            <a:pt x="5123" y="948"/>
                          </a:lnTo>
                          <a:lnTo>
                            <a:pt x="5129" y="948"/>
                          </a:lnTo>
                          <a:lnTo>
                            <a:pt x="5129" y="948"/>
                          </a:lnTo>
                          <a:lnTo>
                            <a:pt x="5129" y="948"/>
                          </a:lnTo>
                          <a:lnTo>
                            <a:pt x="5129" y="954"/>
                          </a:lnTo>
                          <a:lnTo>
                            <a:pt x="5129" y="954"/>
                          </a:lnTo>
                          <a:lnTo>
                            <a:pt x="5129" y="954"/>
                          </a:lnTo>
                          <a:lnTo>
                            <a:pt x="5135" y="954"/>
                          </a:lnTo>
                          <a:lnTo>
                            <a:pt x="5135" y="954"/>
                          </a:lnTo>
                          <a:lnTo>
                            <a:pt x="5135" y="954"/>
                          </a:lnTo>
                          <a:lnTo>
                            <a:pt x="5135" y="954"/>
                          </a:lnTo>
                          <a:lnTo>
                            <a:pt x="5135" y="954"/>
                          </a:lnTo>
                          <a:lnTo>
                            <a:pt x="5135" y="954"/>
                          </a:lnTo>
                          <a:lnTo>
                            <a:pt x="5141" y="954"/>
                          </a:lnTo>
                          <a:lnTo>
                            <a:pt x="5141" y="960"/>
                          </a:lnTo>
                          <a:lnTo>
                            <a:pt x="5141" y="960"/>
                          </a:lnTo>
                          <a:lnTo>
                            <a:pt x="5141" y="966"/>
                          </a:lnTo>
                          <a:lnTo>
                            <a:pt x="5141" y="966"/>
                          </a:lnTo>
                          <a:lnTo>
                            <a:pt x="5141" y="972"/>
                          </a:lnTo>
                          <a:lnTo>
                            <a:pt x="5148" y="972"/>
                          </a:lnTo>
                          <a:lnTo>
                            <a:pt x="5148" y="978"/>
                          </a:lnTo>
                          <a:lnTo>
                            <a:pt x="5148" y="984"/>
                          </a:lnTo>
                          <a:lnTo>
                            <a:pt x="5148" y="984"/>
                          </a:lnTo>
                          <a:lnTo>
                            <a:pt x="5148" y="990"/>
                          </a:lnTo>
                          <a:lnTo>
                            <a:pt x="5148" y="996"/>
                          </a:lnTo>
                          <a:lnTo>
                            <a:pt x="5154" y="996"/>
                          </a:lnTo>
                          <a:lnTo>
                            <a:pt x="5154" y="1002"/>
                          </a:lnTo>
                          <a:lnTo>
                            <a:pt x="5154" y="1008"/>
                          </a:lnTo>
                          <a:lnTo>
                            <a:pt x="5154" y="1008"/>
                          </a:lnTo>
                          <a:lnTo>
                            <a:pt x="5154" y="1014"/>
                          </a:lnTo>
                          <a:lnTo>
                            <a:pt x="5154" y="1014"/>
                          </a:lnTo>
                          <a:lnTo>
                            <a:pt x="5160" y="1020"/>
                          </a:lnTo>
                          <a:lnTo>
                            <a:pt x="5160" y="1020"/>
                          </a:lnTo>
                          <a:lnTo>
                            <a:pt x="5160" y="1020"/>
                          </a:lnTo>
                          <a:lnTo>
                            <a:pt x="5160" y="1026"/>
                          </a:lnTo>
                          <a:lnTo>
                            <a:pt x="5160" y="1026"/>
                          </a:lnTo>
                          <a:lnTo>
                            <a:pt x="5160" y="1026"/>
                          </a:lnTo>
                          <a:lnTo>
                            <a:pt x="5166" y="1032"/>
                          </a:lnTo>
                          <a:lnTo>
                            <a:pt x="5166" y="1032"/>
                          </a:lnTo>
                          <a:lnTo>
                            <a:pt x="5166" y="1032"/>
                          </a:lnTo>
                          <a:lnTo>
                            <a:pt x="5166" y="1032"/>
                          </a:lnTo>
                          <a:lnTo>
                            <a:pt x="5166" y="1038"/>
                          </a:lnTo>
                          <a:lnTo>
                            <a:pt x="5166" y="1038"/>
                          </a:lnTo>
                          <a:lnTo>
                            <a:pt x="5173" y="1038"/>
                          </a:lnTo>
                          <a:lnTo>
                            <a:pt x="5173" y="1038"/>
                          </a:lnTo>
                          <a:lnTo>
                            <a:pt x="5173" y="1038"/>
                          </a:lnTo>
                          <a:lnTo>
                            <a:pt x="5173" y="1038"/>
                          </a:lnTo>
                          <a:lnTo>
                            <a:pt x="5173" y="1038"/>
                          </a:lnTo>
                          <a:lnTo>
                            <a:pt x="5173" y="1032"/>
                          </a:lnTo>
                          <a:lnTo>
                            <a:pt x="5179" y="1032"/>
                          </a:lnTo>
                          <a:lnTo>
                            <a:pt x="5179" y="1032"/>
                          </a:lnTo>
                          <a:lnTo>
                            <a:pt x="5179" y="1032"/>
                          </a:lnTo>
                          <a:lnTo>
                            <a:pt x="5179" y="1032"/>
                          </a:lnTo>
                          <a:lnTo>
                            <a:pt x="5179" y="1032"/>
                          </a:lnTo>
                          <a:lnTo>
                            <a:pt x="5179" y="1026"/>
                          </a:lnTo>
                          <a:lnTo>
                            <a:pt x="5185" y="1026"/>
                          </a:lnTo>
                        </a:path>
                      </a:pathLst>
                    </a:custGeom>
                    <a:noFill/>
                    <a:ln w="12700">
                      <a:solidFill>
                        <a:srgbClr val="FF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4" name="Rectangle 5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36" y="2060"/>
                      <a:ext cx="343" cy="102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vert="horz" wrap="none" lIns="0" tIns="0" rIns="0" bIns="0" numCol="1" anchor="t" anchorCtr="0" compatLnSpc="1">
                      <a:prstTxWarp prst="textNoShape">
                        <a:avLst/>
                      </a:prstTxWarp>
                      <a:spAutoFit/>
                    </a:bodyPr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BETA_X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55" name="Freeform 55"/>
                    <p:cNvSpPr>
                      <a:spLocks/>
                    </p:cNvSpPr>
                    <p:nvPr/>
                  </p:nvSpPr>
                  <p:spPr bwMode="auto">
                    <a:xfrm>
                      <a:off x="299" y="1394"/>
                      <a:ext cx="5185" cy="642"/>
                    </a:xfrm>
                    <a:custGeom>
                      <a:avLst/>
                      <a:gdLst/>
                      <a:ahLst/>
                      <a:cxnLst>
                        <a:cxn ang="0">
                          <a:pos x="81" y="624"/>
                        </a:cxn>
                        <a:cxn ang="0">
                          <a:pos x="162" y="330"/>
                        </a:cxn>
                        <a:cxn ang="0">
                          <a:pos x="243" y="624"/>
                        </a:cxn>
                        <a:cxn ang="0">
                          <a:pos x="324" y="396"/>
                        </a:cxn>
                        <a:cxn ang="0">
                          <a:pos x="405" y="618"/>
                        </a:cxn>
                        <a:cxn ang="0">
                          <a:pos x="487" y="312"/>
                        </a:cxn>
                        <a:cxn ang="0">
                          <a:pos x="568" y="378"/>
                        </a:cxn>
                        <a:cxn ang="0">
                          <a:pos x="649" y="522"/>
                        </a:cxn>
                        <a:cxn ang="0">
                          <a:pos x="736" y="360"/>
                        </a:cxn>
                        <a:cxn ang="0">
                          <a:pos x="817" y="624"/>
                        </a:cxn>
                        <a:cxn ang="0">
                          <a:pos x="898" y="318"/>
                        </a:cxn>
                        <a:cxn ang="0">
                          <a:pos x="980" y="492"/>
                        </a:cxn>
                        <a:cxn ang="0">
                          <a:pos x="1061" y="480"/>
                        </a:cxn>
                        <a:cxn ang="0">
                          <a:pos x="1142" y="462"/>
                        </a:cxn>
                        <a:cxn ang="0">
                          <a:pos x="1223" y="594"/>
                        </a:cxn>
                        <a:cxn ang="0">
                          <a:pos x="1304" y="474"/>
                        </a:cxn>
                        <a:cxn ang="0">
                          <a:pos x="1391" y="606"/>
                        </a:cxn>
                        <a:cxn ang="0">
                          <a:pos x="1472" y="426"/>
                        </a:cxn>
                        <a:cxn ang="0">
                          <a:pos x="1554" y="594"/>
                        </a:cxn>
                        <a:cxn ang="0">
                          <a:pos x="1635" y="456"/>
                        </a:cxn>
                        <a:cxn ang="0">
                          <a:pos x="1716" y="642"/>
                        </a:cxn>
                        <a:cxn ang="0">
                          <a:pos x="1797" y="390"/>
                        </a:cxn>
                        <a:cxn ang="0">
                          <a:pos x="1878" y="384"/>
                        </a:cxn>
                        <a:cxn ang="0">
                          <a:pos x="1965" y="444"/>
                        </a:cxn>
                        <a:cxn ang="0">
                          <a:pos x="2047" y="432"/>
                        </a:cxn>
                        <a:cxn ang="0">
                          <a:pos x="2128" y="438"/>
                        </a:cxn>
                        <a:cxn ang="0">
                          <a:pos x="2209" y="444"/>
                        </a:cxn>
                        <a:cxn ang="0">
                          <a:pos x="2290" y="396"/>
                        </a:cxn>
                        <a:cxn ang="0">
                          <a:pos x="2371" y="444"/>
                        </a:cxn>
                        <a:cxn ang="0">
                          <a:pos x="2452" y="432"/>
                        </a:cxn>
                        <a:cxn ang="0">
                          <a:pos x="2539" y="312"/>
                        </a:cxn>
                        <a:cxn ang="0">
                          <a:pos x="2621" y="630"/>
                        </a:cxn>
                        <a:cxn ang="0">
                          <a:pos x="2702" y="504"/>
                        </a:cxn>
                        <a:cxn ang="0">
                          <a:pos x="2783" y="564"/>
                        </a:cxn>
                        <a:cxn ang="0">
                          <a:pos x="2864" y="510"/>
                        </a:cxn>
                        <a:cxn ang="0">
                          <a:pos x="2945" y="522"/>
                        </a:cxn>
                        <a:cxn ang="0">
                          <a:pos x="3026" y="348"/>
                        </a:cxn>
                        <a:cxn ang="0">
                          <a:pos x="3107" y="564"/>
                        </a:cxn>
                        <a:cxn ang="0">
                          <a:pos x="3195" y="318"/>
                        </a:cxn>
                        <a:cxn ang="0">
                          <a:pos x="3276" y="576"/>
                        </a:cxn>
                        <a:cxn ang="0">
                          <a:pos x="3357" y="282"/>
                        </a:cxn>
                        <a:cxn ang="0">
                          <a:pos x="3438" y="594"/>
                        </a:cxn>
                        <a:cxn ang="0">
                          <a:pos x="3519" y="246"/>
                        </a:cxn>
                        <a:cxn ang="0">
                          <a:pos x="3600" y="606"/>
                        </a:cxn>
                        <a:cxn ang="0">
                          <a:pos x="3681" y="216"/>
                        </a:cxn>
                        <a:cxn ang="0">
                          <a:pos x="3769" y="618"/>
                        </a:cxn>
                        <a:cxn ang="0">
                          <a:pos x="3850" y="162"/>
                        </a:cxn>
                        <a:cxn ang="0">
                          <a:pos x="3931" y="636"/>
                        </a:cxn>
                        <a:cxn ang="0">
                          <a:pos x="4012" y="366"/>
                        </a:cxn>
                        <a:cxn ang="0">
                          <a:pos x="4093" y="624"/>
                        </a:cxn>
                        <a:cxn ang="0">
                          <a:pos x="4174" y="324"/>
                        </a:cxn>
                        <a:cxn ang="0">
                          <a:pos x="4255" y="552"/>
                        </a:cxn>
                        <a:cxn ang="0">
                          <a:pos x="4337" y="444"/>
                        </a:cxn>
                        <a:cxn ang="0">
                          <a:pos x="4424" y="438"/>
                        </a:cxn>
                        <a:cxn ang="0">
                          <a:pos x="4505" y="438"/>
                        </a:cxn>
                        <a:cxn ang="0">
                          <a:pos x="4586" y="444"/>
                        </a:cxn>
                        <a:cxn ang="0">
                          <a:pos x="4667" y="360"/>
                        </a:cxn>
                        <a:cxn ang="0">
                          <a:pos x="4748" y="444"/>
                        </a:cxn>
                        <a:cxn ang="0">
                          <a:pos x="4829" y="438"/>
                        </a:cxn>
                        <a:cxn ang="0">
                          <a:pos x="4911" y="438"/>
                        </a:cxn>
                        <a:cxn ang="0">
                          <a:pos x="4998" y="444"/>
                        </a:cxn>
                        <a:cxn ang="0">
                          <a:pos x="5079" y="504"/>
                        </a:cxn>
                        <a:cxn ang="0">
                          <a:pos x="5160" y="408"/>
                        </a:cxn>
                      </a:cxnLst>
                      <a:rect l="0" t="0" r="r" b="b"/>
                      <a:pathLst>
                        <a:path w="5185" h="642">
                          <a:moveTo>
                            <a:pt x="0" y="354"/>
                          </a:moveTo>
                          <a:lnTo>
                            <a:pt x="0" y="366"/>
                          </a:lnTo>
                          <a:lnTo>
                            <a:pt x="0" y="372"/>
                          </a:lnTo>
                          <a:lnTo>
                            <a:pt x="0" y="378"/>
                          </a:lnTo>
                          <a:lnTo>
                            <a:pt x="0" y="384"/>
                          </a:lnTo>
                          <a:lnTo>
                            <a:pt x="0" y="396"/>
                          </a:lnTo>
                          <a:lnTo>
                            <a:pt x="6" y="402"/>
                          </a:lnTo>
                          <a:lnTo>
                            <a:pt x="6" y="408"/>
                          </a:lnTo>
                          <a:lnTo>
                            <a:pt x="6" y="414"/>
                          </a:lnTo>
                          <a:lnTo>
                            <a:pt x="6" y="420"/>
                          </a:lnTo>
                          <a:lnTo>
                            <a:pt x="6" y="426"/>
                          </a:lnTo>
                          <a:lnTo>
                            <a:pt x="6" y="432"/>
                          </a:lnTo>
                          <a:lnTo>
                            <a:pt x="12" y="438"/>
                          </a:lnTo>
                          <a:lnTo>
                            <a:pt x="12" y="444"/>
                          </a:lnTo>
                          <a:lnTo>
                            <a:pt x="12" y="450"/>
                          </a:lnTo>
                          <a:lnTo>
                            <a:pt x="12" y="456"/>
                          </a:lnTo>
                          <a:lnTo>
                            <a:pt x="12" y="462"/>
                          </a:lnTo>
                          <a:lnTo>
                            <a:pt x="12" y="468"/>
                          </a:lnTo>
                          <a:lnTo>
                            <a:pt x="19" y="474"/>
                          </a:lnTo>
                          <a:lnTo>
                            <a:pt x="19" y="480"/>
                          </a:lnTo>
                          <a:lnTo>
                            <a:pt x="19" y="486"/>
                          </a:lnTo>
                          <a:lnTo>
                            <a:pt x="19" y="486"/>
                          </a:lnTo>
                          <a:lnTo>
                            <a:pt x="19" y="492"/>
                          </a:lnTo>
                          <a:lnTo>
                            <a:pt x="19" y="498"/>
                          </a:lnTo>
                          <a:lnTo>
                            <a:pt x="25" y="504"/>
                          </a:lnTo>
                          <a:lnTo>
                            <a:pt x="25" y="510"/>
                          </a:lnTo>
                          <a:lnTo>
                            <a:pt x="25" y="510"/>
                          </a:lnTo>
                          <a:lnTo>
                            <a:pt x="25" y="522"/>
                          </a:lnTo>
                          <a:lnTo>
                            <a:pt x="25" y="522"/>
                          </a:lnTo>
                          <a:lnTo>
                            <a:pt x="25" y="528"/>
                          </a:lnTo>
                          <a:lnTo>
                            <a:pt x="31" y="528"/>
                          </a:lnTo>
                          <a:lnTo>
                            <a:pt x="31" y="534"/>
                          </a:lnTo>
                          <a:lnTo>
                            <a:pt x="31" y="540"/>
                          </a:lnTo>
                          <a:lnTo>
                            <a:pt x="31" y="546"/>
                          </a:lnTo>
                          <a:lnTo>
                            <a:pt x="31" y="552"/>
                          </a:lnTo>
                          <a:lnTo>
                            <a:pt x="31" y="552"/>
                          </a:lnTo>
                          <a:lnTo>
                            <a:pt x="37" y="558"/>
                          </a:lnTo>
                          <a:lnTo>
                            <a:pt x="37" y="564"/>
                          </a:lnTo>
                          <a:lnTo>
                            <a:pt x="37" y="564"/>
                          </a:lnTo>
                          <a:lnTo>
                            <a:pt x="37" y="570"/>
                          </a:lnTo>
                          <a:lnTo>
                            <a:pt x="37" y="576"/>
                          </a:lnTo>
                          <a:lnTo>
                            <a:pt x="37" y="576"/>
                          </a:lnTo>
                          <a:lnTo>
                            <a:pt x="44" y="582"/>
                          </a:lnTo>
                          <a:lnTo>
                            <a:pt x="44" y="582"/>
                          </a:lnTo>
                          <a:lnTo>
                            <a:pt x="44" y="588"/>
                          </a:lnTo>
                          <a:lnTo>
                            <a:pt x="44" y="588"/>
                          </a:lnTo>
                          <a:lnTo>
                            <a:pt x="44" y="594"/>
                          </a:lnTo>
                          <a:lnTo>
                            <a:pt x="44" y="594"/>
                          </a:lnTo>
                          <a:lnTo>
                            <a:pt x="50" y="594"/>
                          </a:lnTo>
                          <a:lnTo>
                            <a:pt x="50" y="600"/>
                          </a:lnTo>
                          <a:lnTo>
                            <a:pt x="50" y="600"/>
                          </a:lnTo>
                          <a:lnTo>
                            <a:pt x="50" y="606"/>
                          </a:lnTo>
                          <a:lnTo>
                            <a:pt x="50" y="606"/>
                          </a:lnTo>
                          <a:lnTo>
                            <a:pt x="50" y="606"/>
                          </a:lnTo>
                          <a:lnTo>
                            <a:pt x="56" y="612"/>
                          </a:lnTo>
                          <a:lnTo>
                            <a:pt x="56" y="612"/>
                          </a:lnTo>
                          <a:lnTo>
                            <a:pt x="56" y="612"/>
                          </a:lnTo>
                          <a:lnTo>
                            <a:pt x="56" y="618"/>
                          </a:lnTo>
                          <a:lnTo>
                            <a:pt x="56" y="618"/>
                          </a:lnTo>
                          <a:lnTo>
                            <a:pt x="56" y="618"/>
                          </a:lnTo>
                          <a:lnTo>
                            <a:pt x="62" y="624"/>
                          </a:lnTo>
                          <a:lnTo>
                            <a:pt x="62" y="624"/>
                          </a:lnTo>
                          <a:lnTo>
                            <a:pt x="62" y="624"/>
                          </a:lnTo>
                          <a:lnTo>
                            <a:pt x="62" y="624"/>
                          </a:lnTo>
                          <a:lnTo>
                            <a:pt x="62" y="630"/>
                          </a:lnTo>
                          <a:lnTo>
                            <a:pt x="62" y="630"/>
                          </a:lnTo>
                          <a:lnTo>
                            <a:pt x="69" y="630"/>
                          </a:lnTo>
                          <a:lnTo>
                            <a:pt x="69" y="630"/>
                          </a:lnTo>
                          <a:lnTo>
                            <a:pt x="69" y="630"/>
                          </a:lnTo>
                          <a:lnTo>
                            <a:pt x="69" y="630"/>
                          </a:lnTo>
                          <a:lnTo>
                            <a:pt x="69" y="630"/>
                          </a:lnTo>
                          <a:lnTo>
                            <a:pt x="69" y="630"/>
                          </a:lnTo>
                          <a:lnTo>
                            <a:pt x="69" y="630"/>
                          </a:lnTo>
                          <a:lnTo>
                            <a:pt x="75" y="630"/>
                          </a:lnTo>
                          <a:lnTo>
                            <a:pt x="75" y="630"/>
                          </a:lnTo>
                          <a:lnTo>
                            <a:pt x="75" y="630"/>
                          </a:lnTo>
                          <a:lnTo>
                            <a:pt x="75" y="630"/>
                          </a:lnTo>
                          <a:lnTo>
                            <a:pt x="75" y="630"/>
                          </a:lnTo>
                          <a:lnTo>
                            <a:pt x="81" y="624"/>
                          </a:lnTo>
                          <a:lnTo>
                            <a:pt x="81" y="624"/>
                          </a:lnTo>
                          <a:lnTo>
                            <a:pt x="81" y="624"/>
                          </a:lnTo>
                          <a:lnTo>
                            <a:pt x="81" y="624"/>
                          </a:lnTo>
                          <a:lnTo>
                            <a:pt x="81" y="624"/>
                          </a:lnTo>
                          <a:lnTo>
                            <a:pt x="81" y="618"/>
                          </a:lnTo>
                          <a:lnTo>
                            <a:pt x="87" y="618"/>
                          </a:lnTo>
                          <a:lnTo>
                            <a:pt x="87" y="618"/>
                          </a:lnTo>
                          <a:lnTo>
                            <a:pt x="87" y="612"/>
                          </a:lnTo>
                          <a:lnTo>
                            <a:pt x="87" y="612"/>
                          </a:lnTo>
                          <a:lnTo>
                            <a:pt x="87" y="612"/>
                          </a:lnTo>
                          <a:lnTo>
                            <a:pt x="87" y="606"/>
                          </a:lnTo>
                          <a:lnTo>
                            <a:pt x="87" y="606"/>
                          </a:lnTo>
                          <a:lnTo>
                            <a:pt x="93" y="606"/>
                          </a:lnTo>
                          <a:lnTo>
                            <a:pt x="93" y="600"/>
                          </a:lnTo>
                          <a:lnTo>
                            <a:pt x="93" y="600"/>
                          </a:lnTo>
                          <a:lnTo>
                            <a:pt x="93" y="594"/>
                          </a:lnTo>
                          <a:lnTo>
                            <a:pt x="93" y="594"/>
                          </a:lnTo>
                          <a:lnTo>
                            <a:pt x="100" y="588"/>
                          </a:lnTo>
                          <a:lnTo>
                            <a:pt x="100" y="588"/>
                          </a:lnTo>
                          <a:lnTo>
                            <a:pt x="100" y="582"/>
                          </a:lnTo>
                          <a:lnTo>
                            <a:pt x="100" y="582"/>
                          </a:lnTo>
                          <a:lnTo>
                            <a:pt x="100" y="576"/>
                          </a:lnTo>
                          <a:lnTo>
                            <a:pt x="100" y="576"/>
                          </a:lnTo>
                          <a:lnTo>
                            <a:pt x="106" y="570"/>
                          </a:lnTo>
                          <a:lnTo>
                            <a:pt x="106" y="564"/>
                          </a:lnTo>
                          <a:lnTo>
                            <a:pt x="106" y="564"/>
                          </a:lnTo>
                          <a:lnTo>
                            <a:pt x="106" y="558"/>
                          </a:lnTo>
                          <a:lnTo>
                            <a:pt x="106" y="558"/>
                          </a:lnTo>
                          <a:lnTo>
                            <a:pt x="106" y="552"/>
                          </a:lnTo>
                          <a:lnTo>
                            <a:pt x="106" y="552"/>
                          </a:lnTo>
                          <a:lnTo>
                            <a:pt x="112" y="540"/>
                          </a:lnTo>
                          <a:lnTo>
                            <a:pt x="112" y="540"/>
                          </a:lnTo>
                          <a:lnTo>
                            <a:pt x="112" y="534"/>
                          </a:lnTo>
                          <a:lnTo>
                            <a:pt x="112" y="534"/>
                          </a:lnTo>
                          <a:lnTo>
                            <a:pt x="112" y="528"/>
                          </a:lnTo>
                          <a:lnTo>
                            <a:pt x="112" y="522"/>
                          </a:lnTo>
                          <a:lnTo>
                            <a:pt x="118" y="516"/>
                          </a:lnTo>
                          <a:lnTo>
                            <a:pt x="118" y="510"/>
                          </a:lnTo>
                          <a:lnTo>
                            <a:pt x="118" y="510"/>
                          </a:lnTo>
                          <a:lnTo>
                            <a:pt x="118" y="504"/>
                          </a:lnTo>
                          <a:lnTo>
                            <a:pt x="118" y="498"/>
                          </a:lnTo>
                          <a:lnTo>
                            <a:pt x="118" y="492"/>
                          </a:lnTo>
                          <a:lnTo>
                            <a:pt x="125" y="492"/>
                          </a:lnTo>
                          <a:lnTo>
                            <a:pt x="125" y="486"/>
                          </a:lnTo>
                          <a:lnTo>
                            <a:pt x="125" y="480"/>
                          </a:lnTo>
                          <a:lnTo>
                            <a:pt x="125" y="474"/>
                          </a:lnTo>
                          <a:lnTo>
                            <a:pt x="125" y="468"/>
                          </a:lnTo>
                          <a:lnTo>
                            <a:pt x="125" y="462"/>
                          </a:lnTo>
                          <a:lnTo>
                            <a:pt x="131" y="450"/>
                          </a:lnTo>
                          <a:lnTo>
                            <a:pt x="131" y="444"/>
                          </a:lnTo>
                          <a:lnTo>
                            <a:pt x="131" y="438"/>
                          </a:lnTo>
                          <a:lnTo>
                            <a:pt x="131" y="438"/>
                          </a:lnTo>
                          <a:lnTo>
                            <a:pt x="131" y="432"/>
                          </a:lnTo>
                          <a:lnTo>
                            <a:pt x="137" y="426"/>
                          </a:lnTo>
                          <a:lnTo>
                            <a:pt x="137" y="420"/>
                          </a:lnTo>
                          <a:lnTo>
                            <a:pt x="137" y="414"/>
                          </a:lnTo>
                          <a:lnTo>
                            <a:pt x="137" y="402"/>
                          </a:lnTo>
                          <a:lnTo>
                            <a:pt x="137" y="396"/>
                          </a:lnTo>
                          <a:lnTo>
                            <a:pt x="137" y="390"/>
                          </a:lnTo>
                          <a:lnTo>
                            <a:pt x="143" y="384"/>
                          </a:lnTo>
                          <a:lnTo>
                            <a:pt x="143" y="378"/>
                          </a:lnTo>
                          <a:lnTo>
                            <a:pt x="143" y="372"/>
                          </a:lnTo>
                          <a:lnTo>
                            <a:pt x="143" y="366"/>
                          </a:lnTo>
                          <a:lnTo>
                            <a:pt x="143" y="360"/>
                          </a:lnTo>
                          <a:lnTo>
                            <a:pt x="143" y="354"/>
                          </a:lnTo>
                          <a:lnTo>
                            <a:pt x="143" y="348"/>
                          </a:lnTo>
                          <a:lnTo>
                            <a:pt x="150" y="336"/>
                          </a:lnTo>
                          <a:lnTo>
                            <a:pt x="150" y="330"/>
                          </a:lnTo>
                          <a:lnTo>
                            <a:pt x="150" y="324"/>
                          </a:lnTo>
                          <a:lnTo>
                            <a:pt x="150" y="318"/>
                          </a:lnTo>
                          <a:lnTo>
                            <a:pt x="150" y="306"/>
                          </a:lnTo>
                          <a:lnTo>
                            <a:pt x="156" y="306"/>
                          </a:lnTo>
                          <a:lnTo>
                            <a:pt x="156" y="306"/>
                          </a:lnTo>
                          <a:lnTo>
                            <a:pt x="156" y="306"/>
                          </a:lnTo>
                          <a:lnTo>
                            <a:pt x="156" y="306"/>
                          </a:lnTo>
                          <a:lnTo>
                            <a:pt x="156" y="312"/>
                          </a:lnTo>
                          <a:lnTo>
                            <a:pt x="156" y="318"/>
                          </a:lnTo>
                          <a:lnTo>
                            <a:pt x="156" y="324"/>
                          </a:lnTo>
                          <a:lnTo>
                            <a:pt x="162" y="330"/>
                          </a:lnTo>
                          <a:lnTo>
                            <a:pt x="162" y="336"/>
                          </a:lnTo>
                          <a:lnTo>
                            <a:pt x="162" y="342"/>
                          </a:lnTo>
                          <a:lnTo>
                            <a:pt x="162" y="354"/>
                          </a:lnTo>
                          <a:lnTo>
                            <a:pt x="162" y="360"/>
                          </a:lnTo>
                          <a:lnTo>
                            <a:pt x="168" y="360"/>
                          </a:lnTo>
                          <a:lnTo>
                            <a:pt x="168" y="366"/>
                          </a:lnTo>
                          <a:lnTo>
                            <a:pt x="168" y="372"/>
                          </a:lnTo>
                          <a:lnTo>
                            <a:pt x="168" y="384"/>
                          </a:lnTo>
                          <a:lnTo>
                            <a:pt x="168" y="390"/>
                          </a:lnTo>
                          <a:lnTo>
                            <a:pt x="168" y="396"/>
                          </a:lnTo>
                          <a:lnTo>
                            <a:pt x="175" y="402"/>
                          </a:lnTo>
                          <a:lnTo>
                            <a:pt x="175" y="408"/>
                          </a:lnTo>
                          <a:lnTo>
                            <a:pt x="175" y="414"/>
                          </a:lnTo>
                          <a:lnTo>
                            <a:pt x="175" y="420"/>
                          </a:lnTo>
                          <a:lnTo>
                            <a:pt x="175" y="420"/>
                          </a:lnTo>
                          <a:lnTo>
                            <a:pt x="175" y="426"/>
                          </a:lnTo>
                          <a:lnTo>
                            <a:pt x="181" y="432"/>
                          </a:lnTo>
                          <a:lnTo>
                            <a:pt x="181" y="438"/>
                          </a:lnTo>
                          <a:lnTo>
                            <a:pt x="181" y="444"/>
                          </a:lnTo>
                          <a:lnTo>
                            <a:pt x="181" y="450"/>
                          </a:lnTo>
                          <a:lnTo>
                            <a:pt x="181" y="456"/>
                          </a:lnTo>
                          <a:lnTo>
                            <a:pt x="181" y="462"/>
                          </a:lnTo>
                          <a:lnTo>
                            <a:pt x="181" y="462"/>
                          </a:lnTo>
                          <a:lnTo>
                            <a:pt x="187" y="468"/>
                          </a:lnTo>
                          <a:lnTo>
                            <a:pt x="187" y="474"/>
                          </a:lnTo>
                          <a:lnTo>
                            <a:pt x="187" y="480"/>
                          </a:lnTo>
                          <a:lnTo>
                            <a:pt x="187" y="486"/>
                          </a:lnTo>
                          <a:lnTo>
                            <a:pt x="187" y="486"/>
                          </a:lnTo>
                          <a:lnTo>
                            <a:pt x="193" y="498"/>
                          </a:lnTo>
                          <a:lnTo>
                            <a:pt x="193" y="498"/>
                          </a:lnTo>
                          <a:lnTo>
                            <a:pt x="193" y="504"/>
                          </a:lnTo>
                          <a:lnTo>
                            <a:pt x="193" y="510"/>
                          </a:lnTo>
                          <a:lnTo>
                            <a:pt x="193" y="510"/>
                          </a:lnTo>
                          <a:lnTo>
                            <a:pt x="193" y="516"/>
                          </a:lnTo>
                          <a:lnTo>
                            <a:pt x="200" y="522"/>
                          </a:lnTo>
                          <a:lnTo>
                            <a:pt x="200" y="528"/>
                          </a:lnTo>
                          <a:lnTo>
                            <a:pt x="200" y="528"/>
                          </a:lnTo>
                          <a:lnTo>
                            <a:pt x="200" y="534"/>
                          </a:lnTo>
                          <a:lnTo>
                            <a:pt x="200" y="534"/>
                          </a:lnTo>
                          <a:lnTo>
                            <a:pt x="200" y="540"/>
                          </a:lnTo>
                          <a:lnTo>
                            <a:pt x="206" y="546"/>
                          </a:lnTo>
                          <a:lnTo>
                            <a:pt x="206" y="552"/>
                          </a:lnTo>
                          <a:lnTo>
                            <a:pt x="206" y="552"/>
                          </a:lnTo>
                          <a:lnTo>
                            <a:pt x="206" y="558"/>
                          </a:lnTo>
                          <a:lnTo>
                            <a:pt x="206" y="558"/>
                          </a:lnTo>
                          <a:lnTo>
                            <a:pt x="206" y="564"/>
                          </a:lnTo>
                          <a:lnTo>
                            <a:pt x="212" y="564"/>
                          </a:lnTo>
                          <a:lnTo>
                            <a:pt x="212" y="570"/>
                          </a:lnTo>
                          <a:lnTo>
                            <a:pt x="212" y="570"/>
                          </a:lnTo>
                          <a:lnTo>
                            <a:pt x="212" y="576"/>
                          </a:lnTo>
                          <a:lnTo>
                            <a:pt x="212" y="576"/>
                          </a:lnTo>
                          <a:lnTo>
                            <a:pt x="212" y="582"/>
                          </a:lnTo>
                          <a:lnTo>
                            <a:pt x="212" y="582"/>
                          </a:lnTo>
                          <a:lnTo>
                            <a:pt x="218" y="588"/>
                          </a:lnTo>
                          <a:lnTo>
                            <a:pt x="218" y="588"/>
                          </a:lnTo>
                          <a:lnTo>
                            <a:pt x="218" y="588"/>
                          </a:lnTo>
                          <a:lnTo>
                            <a:pt x="218" y="594"/>
                          </a:lnTo>
                          <a:lnTo>
                            <a:pt x="218" y="594"/>
                          </a:lnTo>
                          <a:lnTo>
                            <a:pt x="218" y="600"/>
                          </a:lnTo>
                          <a:lnTo>
                            <a:pt x="225" y="600"/>
                          </a:lnTo>
                          <a:lnTo>
                            <a:pt x="225" y="606"/>
                          </a:lnTo>
                          <a:lnTo>
                            <a:pt x="225" y="606"/>
                          </a:lnTo>
                          <a:lnTo>
                            <a:pt x="225" y="606"/>
                          </a:lnTo>
                          <a:lnTo>
                            <a:pt x="225" y="612"/>
                          </a:lnTo>
                          <a:lnTo>
                            <a:pt x="225" y="612"/>
                          </a:lnTo>
                          <a:lnTo>
                            <a:pt x="231" y="612"/>
                          </a:lnTo>
                          <a:lnTo>
                            <a:pt x="231" y="618"/>
                          </a:lnTo>
                          <a:lnTo>
                            <a:pt x="231" y="618"/>
                          </a:lnTo>
                          <a:lnTo>
                            <a:pt x="231" y="618"/>
                          </a:lnTo>
                          <a:lnTo>
                            <a:pt x="231" y="618"/>
                          </a:lnTo>
                          <a:lnTo>
                            <a:pt x="231" y="618"/>
                          </a:lnTo>
                          <a:lnTo>
                            <a:pt x="237" y="624"/>
                          </a:lnTo>
                          <a:lnTo>
                            <a:pt x="237" y="624"/>
                          </a:lnTo>
                          <a:lnTo>
                            <a:pt x="237" y="624"/>
                          </a:lnTo>
                          <a:lnTo>
                            <a:pt x="237" y="624"/>
                          </a:lnTo>
                          <a:lnTo>
                            <a:pt x="237" y="624"/>
                          </a:lnTo>
                          <a:lnTo>
                            <a:pt x="243" y="624"/>
                          </a:lnTo>
                          <a:lnTo>
                            <a:pt x="243" y="624"/>
                          </a:lnTo>
                          <a:lnTo>
                            <a:pt x="243" y="624"/>
                          </a:lnTo>
                          <a:lnTo>
                            <a:pt x="243" y="624"/>
                          </a:lnTo>
                          <a:lnTo>
                            <a:pt x="243" y="618"/>
                          </a:lnTo>
                          <a:lnTo>
                            <a:pt x="243" y="618"/>
                          </a:lnTo>
                          <a:lnTo>
                            <a:pt x="243" y="618"/>
                          </a:lnTo>
                          <a:lnTo>
                            <a:pt x="249" y="618"/>
                          </a:lnTo>
                          <a:lnTo>
                            <a:pt x="249" y="618"/>
                          </a:lnTo>
                          <a:lnTo>
                            <a:pt x="249" y="618"/>
                          </a:lnTo>
                          <a:lnTo>
                            <a:pt x="249" y="612"/>
                          </a:lnTo>
                          <a:lnTo>
                            <a:pt x="249" y="612"/>
                          </a:lnTo>
                          <a:lnTo>
                            <a:pt x="249" y="612"/>
                          </a:lnTo>
                          <a:lnTo>
                            <a:pt x="256" y="612"/>
                          </a:lnTo>
                          <a:lnTo>
                            <a:pt x="256" y="612"/>
                          </a:lnTo>
                          <a:lnTo>
                            <a:pt x="256" y="606"/>
                          </a:lnTo>
                          <a:lnTo>
                            <a:pt x="256" y="606"/>
                          </a:lnTo>
                          <a:lnTo>
                            <a:pt x="256" y="606"/>
                          </a:lnTo>
                          <a:lnTo>
                            <a:pt x="256" y="606"/>
                          </a:lnTo>
                          <a:lnTo>
                            <a:pt x="262" y="600"/>
                          </a:lnTo>
                          <a:lnTo>
                            <a:pt x="262" y="600"/>
                          </a:lnTo>
                          <a:lnTo>
                            <a:pt x="262" y="594"/>
                          </a:lnTo>
                          <a:lnTo>
                            <a:pt x="262" y="594"/>
                          </a:lnTo>
                          <a:lnTo>
                            <a:pt x="262" y="594"/>
                          </a:lnTo>
                          <a:lnTo>
                            <a:pt x="268" y="588"/>
                          </a:lnTo>
                          <a:lnTo>
                            <a:pt x="268" y="588"/>
                          </a:lnTo>
                          <a:lnTo>
                            <a:pt x="268" y="588"/>
                          </a:lnTo>
                          <a:lnTo>
                            <a:pt x="268" y="582"/>
                          </a:lnTo>
                          <a:lnTo>
                            <a:pt x="268" y="582"/>
                          </a:lnTo>
                          <a:lnTo>
                            <a:pt x="268" y="582"/>
                          </a:lnTo>
                          <a:lnTo>
                            <a:pt x="268" y="576"/>
                          </a:lnTo>
                          <a:lnTo>
                            <a:pt x="274" y="576"/>
                          </a:lnTo>
                          <a:lnTo>
                            <a:pt x="274" y="570"/>
                          </a:lnTo>
                          <a:lnTo>
                            <a:pt x="274" y="570"/>
                          </a:lnTo>
                          <a:lnTo>
                            <a:pt x="274" y="564"/>
                          </a:lnTo>
                          <a:lnTo>
                            <a:pt x="274" y="564"/>
                          </a:lnTo>
                          <a:lnTo>
                            <a:pt x="274" y="558"/>
                          </a:lnTo>
                          <a:lnTo>
                            <a:pt x="281" y="558"/>
                          </a:lnTo>
                          <a:lnTo>
                            <a:pt x="281" y="552"/>
                          </a:lnTo>
                          <a:lnTo>
                            <a:pt x="281" y="552"/>
                          </a:lnTo>
                          <a:lnTo>
                            <a:pt x="281" y="552"/>
                          </a:lnTo>
                          <a:lnTo>
                            <a:pt x="281" y="546"/>
                          </a:lnTo>
                          <a:lnTo>
                            <a:pt x="281" y="540"/>
                          </a:lnTo>
                          <a:lnTo>
                            <a:pt x="287" y="540"/>
                          </a:lnTo>
                          <a:lnTo>
                            <a:pt x="287" y="534"/>
                          </a:lnTo>
                          <a:lnTo>
                            <a:pt x="287" y="534"/>
                          </a:lnTo>
                          <a:lnTo>
                            <a:pt x="287" y="528"/>
                          </a:lnTo>
                          <a:lnTo>
                            <a:pt x="287" y="528"/>
                          </a:lnTo>
                          <a:lnTo>
                            <a:pt x="287" y="522"/>
                          </a:lnTo>
                          <a:lnTo>
                            <a:pt x="293" y="516"/>
                          </a:lnTo>
                          <a:lnTo>
                            <a:pt x="293" y="516"/>
                          </a:lnTo>
                          <a:lnTo>
                            <a:pt x="293" y="510"/>
                          </a:lnTo>
                          <a:lnTo>
                            <a:pt x="293" y="504"/>
                          </a:lnTo>
                          <a:lnTo>
                            <a:pt x="293" y="498"/>
                          </a:lnTo>
                          <a:lnTo>
                            <a:pt x="299" y="498"/>
                          </a:lnTo>
                          <a:lnTo>
                            <a:pt x="299" y="492"/>
                          </a:lnTo>
                          <a:lnTo>
                            <a:pt x="299" y="486"/>
                          </a:lnTo>
                          <a:lnTo>
                            <a:pt x="299" y="486"/>
                          </a:lnTo>
                          <a:lnTo>
                            <a:pt x="299" y="480"/>
                          </a:lnTo>
                          <a:lnTo>
                            <a:pt x="299" y="474"/>
                          </a:lnTo>
                          <a:lnTo>
                            <a:pt x="299" y="474"/>
                          </a:lnTo>
                          <a:lnTo>
                            <a:pt x="306" y="468"/>
                          </a:lnTo>
                          <a:lnTo>
                            <a:pt x="306" y="462"/>
                          </a:lnTo>
                          <a:lnTo>
                            <a:pt x="306" y="456"/>
                          </a:lnTo>
                          <a:lnTo>
                            <a:pt x="306" y="456"/>
                          </a:lnTo>
                          <a:lnTo>
                            <a:pt x="306" y="450"/>
                          </a:lnTo>
                          <a:lnTo>
                            <a:pt x="306" y="444"/>
                          </a:lnTo>
                          <a:lnTo>
                            <a:pt x="312" y="438"/>
                          </a:lnTo>
                          <a:lnTo>
                            <a:pt x="312" y="432"/>
                          </a:lnTo>
                          <a:lnTo>
                            <a:pt x="312" y="432"/>
                          </a:lnTo>
                          <a:lnTo>
                            <a:pt x="312" y="426"/>
                          </a:lnTo>
                          <a:lnTo>
                            <a:pt x="312" y="420"/>
                          </a:lnTo>
                          <a:lnTo>
                            <a:pt x="312" y="414"/>
                          </a:lnTo>
                          <a:lnTo>
                            <a:pt x="318" y="414"/>
                          </a:lnTo>
                          <a:lnTo>
                            <a:pt x="318" y="402"/>
                          </a:lnTo>
                          <a:lnTo>
                            <a:pt x="318" y="396"/>
                          </a:lnTo>
                          <a:lnTo>
                            <a:pt x="318" y="396"/>
                          </a:lnTo>
                          <a:lnTo>
                            <a:pt x="318" y="396"/>
                          </a:lnTo>
                          <a:lnTo>
                            <a:pt x="318" y="390"/>
                          </a:lnTo>
                          <a:lnTo>
                            <a:pt x="324" y="390"/>
                          </a:lnTo>
                          <a:lnTo>
                            <a:pt x="324" y="396"/>
                          </a:lnTo>
                          <a:lnTo>
                            <a:pt x="324" y="396"/>
                          </a:lnTo>
                          <a:lnTo>
                            <a:pt x="324" y="402"/>
                          </a:lnTo>
                          <a:lnTo>
                            <a:pt x="324" y="408"/>
                          </a:lnTo>
                          <a:lnTo>
                            <a:pt x="324" y="408"/>
                          </a:lnTo>
                          <a:lnTo>
                            <a:pt x="331" y="420"/>
                          </a:lnTo>
                          <a:lnTo>
                            <a:pt x="331" y="426"/>
                          </a:lnTo>
                          <a:lnTo>
                            <a:pt x="331" y="426"/>
                          </a:lnTo>
                          <a:lnTo>
                            <a:pt x="331" y="432"/>
                          </a:lnTo>
                          <a:lnTo>
                            <a:pt x="331" y="438"/>
                          </a:lnTo>
                          <a:lnTo>
                            <a:pt x="331" y="438"/>
                          </a:lnTo>
                          <a:lnTo>
                            <a:pt x="337" y="450"/>
                          </a:lnTo>
                          <a:lnTo>
                            <a:pt x="337" y="450"/>
                          </a:lnTo>
                          <a:lnTo>
                            <a:pt x="337" y="456"/>
                          </a:lnTo>
                          <a:lnTo>
                            <a:pt x="337" y="462"/>
                          </a:lnTo>
                          <a:lnTo>
                            <a:pt x="337" y="462"/>
                          </a:lnTo>
                          <a:lnTo>
                            <a:pt x="337" y="468"/>
                          </a:lnTo>
                          <a:lnTo>
                            <a:pt x="343" y="474"/>
                          </a:lnTo>
                          <a:lnTo>
                            <a:pt x="343" y="480"/>
                          </a:lnTo>
                          <a:lnTo>
                            <a:pt x="343" y="480"/>
                          </a:lnTo>
                          <a:lnTo>
                            <a:pt x="343" y="486"/>
                          </a:lnTo>
                          <a:lnTo>
                            <a:pt x="343" y="492"/>
                          </a:lnTo>
                          <a:lnTo>
                            <a:pt x="343" y="492"/>
                          </a:lnTo>
                          <a:lnTo>
                            <a:pt x="349" y="498"/>
                          </a:lnTo>
                          <a:lnTo>
                            <a:pt x="349" y="498"/>
                          </a:lnTo>
                          <a:lnTo>
                            <a:pt x="349" y="504"/>
                          </a:lnTo>
                          <a:lnTo>
                            <a:pt x="349" y="510"/>
                          </a:lnTo>
                          <a:lnTo>
                            <a:pt x="349" y="510"/>
                          </a:lnTo>
                          <a:lnTo>
                            <a:pt x="349" y="516"/>
                          </a:lnTo>
                          <a:lnTo>
                            <a:pt x="356" y="516"/>
                          </a:lnTo>
                          <a:lnTo>
                            <a:pt x="356" y="528"/>
                          </a:lnTo>
                          <a:lnTo>
                            <a:pt x="356" y="528"/>
                          </a:lnTo>
                          <a:lnTo>
                            <a:pt x="356" y="534"/>
                          </a:lnTo>
                          <a:lnTo>
                            <a:pt x="356" y="534"/>
                          </a:lnTo>
                          <a:lnTo>
                            <a:pt x="356" y="540"/>
                          </a:lnTo>
                          <a:lnTo>
                            <a:pt x="362" y="540"/>
                          </a:lnTo>
                          <a:lnTo>
                            <a:pt x="362" y="546"/>
                          </a:lnTo>
                          <a:lnTo>
                            <a:pt x="362" y="546"/>
                          </a:lnTo>
                          <a:lnTo>
                            <a:pt x="362" y="552"/>
                          </a:lnTo>
                          <a:lnTo>
                            <a:pt x="362" y="552"/>
                          </a:lnTo>
                          <a:lnTo>
                            <a:pt x="362" y="558"/>
                          </a:lnTo>
                          <a:lnTo>
                            <a:pt x="368" y="558"/>
                          </a:lnTo>
                          <a:lnTo>
                            <a:pt x="368" y="558"/>
                          </a:lnTo>
                          <a:lnTo>
                            <a:pt x="368" y="564"/>
                          </a:lnTo>
                          <a:lnTo>
                            <a:pt x="368" y="570"/>
                          </a:lnTo>
                          <a:lnTo>
                            <a:pt x="368" y="570"/>
                          </a:lnTo>
                          <a:lnTo>
                            <a:pt x="368" y="576"/>
                          </a:lnTo>
                          <a:lnTo>
                            <a:pt x="374" y="576"/>
                          </a:lnTo>
                          <a:lnTo>
                            <a:pt x="374" y="576"/>
                          </a:lnTo>
                          <a:lnTo>
                            <a:pt x="374" y="582"/>
                          </a:lnTo>
                          <a:lnTo>
                            <a:pt x="374" y="582"/>
                          </a:lnTo>
                          <a:lnTo>
                            <a:pt x="374" y="582"/>
                          </a:lnTo>
                          <a:lnTo>
                            <a:pt x="374" y="588"/>
                          </a:lnTo>
                          <a:lnTo>
                            <a:pt x="381" y="588"/>
                          </a:lnTo>
                          <a:lnTo>
                            <a:pt x="381" y="588"/>
                          </a:lnTo>
                          <a:lnTo>
                            <a:pt x="381" y="594"/>
                          </a:lnTo>
                          <a:lnTo>
                            <a:pt x="381" y="594"/>
                          </a:lnTo>
                          <a:lnTo>
                            <a:pt x="381" y="594"/>
                          </a:lnTo>
                          <a:lnTo>
                            <a:pt x="381" y="600"/>
                          </a:lnTo>
                          <a:lnTo>
                            <a:pt x="387" y="600"/>
                          </a:lnTo>
                          <a:lnTo>
                            <a:pt x="387" y="600"/>
                          </a:lnTo>
                          <a:lnTo>
                            <a:pt x="387" y="606"/>
                          </a:lnTo>
                          <a:lnTo>
                            <a:pt x="387" y="606"/>
                          </a:lnTo>
                          <a:lnTo>
                            <a:pt x="387" y="606"/>
                          </a:lnTo>
                          <a:lnTo>
                            <a:pt x="387" y="612"/>
                          </a:lnTo>
                          <a:lnTo>
                            <a:pt x="393" y="612"/>
                          </a:lnTo>
                          <a:lnTo>
                            <a:pt x="393" y="612"/>
                          </a:lnTo>
                          <a:lnTo>
                            <a:pt x="393" y="612"/>
                          </a:lnTo>
                          <a:lnTo>
                            <a:pt x="393" y="612"/>
                          </a:lnTo>
                          <a:lnTo>
                            <a:pt x="393" y="612"/>
                          </a:lnTo>
                          <a:lnTo>
                            <a:pt x="393" y="618"/>
                          </a:lnTo>
                          <a:lnTo>
                            <a:pt x="399" y="618"/>
                          </a:lnTo>
                          <a:lnTo>
                            <a:pt x="399" y="618"/>
                          </a:lnTo>
                          <a:lnTo>
                            <a:pt x="399" y="618"/>
                          </a:lnTo>
                          <a:lnTo>
                            <a:pt x="399" y="618"/>
                          </a:lnTo>
                          <a:lnTo>
                            <a:pt x="399" y="618"/>
                          </a:lnTo>
                          <a:lnTo>
                            <a:pt x="399" y="618"/>
                          </a:lnTo>
                          <a:lnTo>
                            <a:pt x="405" y="624"/>
                          </a:lnTo>
                          <a:lnTo>
                            <a:pt x="405" y="624"/>
                          </a:lnTo>
                          <a:lnTo>
                            <a:pt x="405" y="624"/>
                          </a:lnTo>
                          <a:lnTo>
                            <a:pt x="405" y="618"/>
                          </a:lnTo>
                          <a:lnTo>
                            <a:pt x="405" y="618"/>
                          </a:lnTo>
                          <a:lnTo>
                            <a:pt x="405" y="618"/>
                          </a:lnTo>
                          <a:lnTo>
                            <a:pt x="412" y="618"/>
                          </a:lnTo>
                          <a:lnTo>
                            <a:pt x="412" y="618"/>
                          </a:lnTo>
                          <a:lnTo>
                            <a:pt x="412" y="612"/>
                          </a:lnTo>
                          <a:lnTo>
                            <a:pt x="412" y="612"/>
                          </a:lnTo>
                          <a:lnTo>
                            <a:pt x="412" y="612"/>
                          </a:lnTo>
                          <a:lnTo>
                            <a:pt x="412" y="612"/>
                          </a:lnTo>
                          <a:lnTo>
                            <a:pt x="418" y="606"/>
                          </a:lnTo>
                          <a:lnTo>
                            <a:pt x="418" y="606"/>
                          </a:lnTo>
                          <a:lnTo>
                            <a:pt x="418" y="600"/>
                          </a:lnTo>
                          <a:lnTo>
                            <a:pt x="418" y="600"/>
                          </a:lnTo>
                          <a:lnTo>
                            <a:pt x="418" y="600"/>
                          </a:lnTo>
                          <a:lnTo>
                            <a:pt x="418" y="600"/>
                          </a:lnTo>
                          <a:lnTo>
                            <a:pt x="424" y="594"/>
                          </a:lnTo>
                          <a:lnTo>
                            <a:pt x="424" y="594"/>
                          </a:lnTo>
                          <a:lnTo>
                            <a:pt x="424" y="588"/>
                          </a:lnTo>
                          <a:lnTo>
                            <a:pt x="424" y="588"/>
                          </a:lnTo>
                          <a:lnTo>
                            <a:pt x="424" y="582"/>
                          </a:lnTo>
                          <a:lnTo>
                            <a:pt x="424" y="582"/>
                          </a:lnTo>
                          <a:lnTo>
                            <a:pt x="430" y="576"/>
                          </a:lnTo>
                          <a:lnTo>
                            <a:pt x="430" y="576"/>
                          </a:lnTo>
                          <a:lnTo>
                            <a:pt x="430" y="570"/>
                          </a:lnTo>
                          <a:lnTo>
                            <a:pt x="430" y="570"/>
                          </a:lnTo>
                          <a:lnTo>
                            <a:pt x="430" y="564"/>
                          </a:lnTo>
                          <a:lnTo>
                            <a:pt x="430" y="564"/>
                          </a:lnTo>
                          <a:lnTo>
                            <a:pt x="437" y="558"/>
                          </a:lnTo>
                          <a:lnTo>
                            <a:pt x="437" y="558"/>
                          </a:lnTo>
                          <a:lnTo>
                            <a:pt x="437" y="552"/>
                          </a:lnTo>
                          <a:lnTo>
                            <a:pt x="437" y="552"/>
                          </a:lnTo>
                          <a:lnTo>
                            <a:pt x="437" y="546"/>
                          </a:lnTo>
                          <a:lnTo>
                            <a:pt x="437" y="540"/>
                          </a:lnTo>
                          <a:lnTo>
                            <a:pt x="443" y="540"/>
                          </a:lnTo>
                          <a:lnTo>
                            <a:pt x="443" y="534"/>
                          </a:lnTo>
                          <a:lnTo>
                            <a:pt x="443" y="534"/>
                          </a:lnTo>
                          <a:lnTo>
                            <a:pt x="443" y="522"/>
                          </a:lnTo>
                          <a:lnTo>
                            <a:pt x="443" y="522"/>
                          </a:lnTo>
                          <a:lnTo>
                            <a:pt x="443" y="516"/>
                          </a:lnTo>
                          <a:lnTo>
                            <a:pt x="449" y="516"/>
                          </a:lnTo>
                          <a:lnTo>
                            <a:pt x="449" y="510"/>
                          </a:lnTo>
                          <a:lnTo>
                            <a:pt x="449" y="504"/>
                          </a:lnTo>
                          <a:lnTo>
                            <a:pt x="449" y="498"/>
                          </a:lnTo>
                          <a:lnTo>
                            <a:pt x="449" y="498"/>
                          </a:lnTo>
                          <a:lnTo>
                            <a:pt x="449" y="492"/>
                          </a:lnTo>
                          <a:lnTo>
                            <a:pt x="449" y="486"/>
                          </a:lnTo>
                          <a:lnTo>
                            <a:pt x="455" y="486"/>
                          </a:lnTo>
                          <a:lnTo>
                            <a:pt x="455" y="480"/>
                          </a:lnTo>
                          <a:lnTo>
                            <a:pt x="455" y="474"/>
                          </a:lnTo>
                          <a:lnTo>
                            <a:pt x="455" y="468"/>
                          </a:lnTo>
                          <a:lnTo>
                            <a:pt x="455" y="462"/>
                          </a:lnTo>
                          <a:lnTo>
                            <a:pt x="462" y="456"/>
                          </a:lnTo>
                          <a:lnTo>
                            <a:pt x="462" y="450"/>
                          </a:lnTo>
                          <a:lnTo>
                            <a:pt x="462" y="444"/>
                          </a:lnTo>
                          <a:lnTo>
                            <a:pt x="462" y="438"/>
                          </a:lnTo>
                          <a:lnTo>
                            <a:pt x="462" y="438"/>
                          </a:lnTo>
                          <a:lnTo>
                            <a:pt x="462" y="432"/>
                          </a:lnTo>
                          <a:lnTo>
                            <a:pt x="468" y="426"/>
                          </a:lnTo>
                          <a:lnTo>
                            <a:pt x="468" y="420"/>
                          </a:lnTo>
                          <a:lnTo>
                            <a:pt x="468" y="414"/>
                          </a:lnTo>
                          <a:lnTo>
                            <a:pt x="468" y="408"/>
                          </a:lnTo>
                          <a:lnTo>
                            <a:pt x="468" y="402"/>
                          </a:lnTo>
                          <a:lnTo>
                            <a:pt x="468" y="396"/>
                          </a:lnTo>
                          <a:lnTo>
                            <a:pt x="474" y="390"/>
                          </a:lnTo>
                          <a:lnTo>
                            <a:pt x="474" y="384"/>
                          </a:lnTo>
                          <a:lnTo>
                            <a:pt x="474" y="378"/>
                          </a:lnTo>
                          <a:lnTo>
                            <a:pt x="474" y="372"/>
                          </a:lnTo>
                          <a:lnTo>
                            <a:pt x="474" y="372"/>
                          </a:lnTo>
                          <a:lnTo>
                            <a:pt x="474" y="360"/>
                          </a:lnTo>
                          <a:lnTo>
                            <a:pt x="480" y="354"/>
                          </a:lnTo>
                          <a:lnTo>
                            <a:pt x="480" y="348"/>
                          </a:lnTo>
                          <a:lnTo>
                            <a:pt x="480" y="342"/>
                          </a:lnTo>
                          <a:lnTo>
                            <a:pt x="480" y="336"/>
                          </a:lnTo>
                          <a:lnTo>
                            <a:pt x="480" y="330"/>
                          </a:lnTo>
                          <a:lnTo>
                            <a:pt x="480" y="318"/>
                          </a:lnTo>
                          <a:lnTo>
                            <a:pt x="487" y="312"/>
                          </a:lnTo>
                          <a:lnTo>
                            <a:pt x="487" y="306"/>
                          </a:lnTo>
                          <a:lnTo>
                            <a:pt x="487" y="306"/>
                          </a:lnTo>
                          <a:lnTo>
                            <a:pt x="487" y="306"/>
                          </a:lnTo>
                          <a:lnTo>
                            <a:pt x="487" y="312"/>
                          </a:lnTo>
                          <a:lnTo>
                            <a:pt x="487" y="318"/>
                          </a:lnTo>
                          <a:lnTo>
                            <a:pt x="493" y="324"/>
                          </a:lnTo>
                          <a:lnTo>
                            <a:pt x="493" y="336"/>
                          </a:lnTo>
                          <a:lnTo>
                            <a:pt x="493" y="348"/>
                          </a:lnTo>
                          <a:lnTo>
                            <a:pt x="493" y="366"/>
                          </a:lnTo>
                          <a:lnTo>
                            <a:pt x="493" y="390"/>
                          </a:lnTo>
                          <a:lnTo>
                            <a:pt x="493" y="402"/>
                          </a:lnTo>
                          <a:lnTo>
                            <a:pt x="499" y="420"/>
                          </a:lnTo>
                          <a:lnTo>
                            <a:pt x="499" y="432"/>
                          </a:lnTo>
                          <a:lnTo>
                            <a:pt x="499" y="444"/>
                          </a:lnTo>
                          <a:lnTo>
                            <a:pt x="499" y="450"/>
                          </a:lnTo>
                          <a:lnTo>
                            <a:pt x="499" y="456"/>
                          </a:lnTo>
                          <a:lnTo>
                            <a:pt x="499" y="462"/>
                          </a:lnTo>
                          <a:lnTo>
                            <a:pt x="499" y="462"/>
                          </a:lnTo>
                          <a:lnTo>
                            <a:pt x="505" y="462"/>
                          </a:lnTo>
                          <a:lnTo>
                            <a:pt x="505" y="462"/>
                          </a:lnTo>
                          <a:lnTo>
                            <a:pt x="505" y="450"/>
                          </a:lnTo>
                          <a:lnTo>
                            <a:pt x="505" y="444"/>
                          </a:lnTo>
                          <a:lnTo>
                            <a:pt x="505" y="432"/>
                          </a:lnTo>
                          <a:lnTo>
                            <a:pt x="512" y="420"/>
                          </a:lnTo>
                          <a:lnTo>
                            <a:pt x="512" y="402"/>
                          </a:lnTo>
                          <a:lnTo>
                            <a:pt x="512" y="384"/>
                          </a:lnTo>
                          <a:lnTo>
                            <a:pt x="512" y="360"/>
                          </a:lnTo>
                          <a:lnTo>
                            <a:pt x="512" y="336"/>
                          </a:lnTo>
                          <a:lnTo>
                            <a:pt x="512" y="306"/>
                          </a:lnTo>
                          <a:lnTo>
                            <a:pt x="512" y="270"/>
                          </a:lnTo>
                          <a:lnTo>
                            <a:pt x="518" y="240"/>
                          </a:lnTo>
                          <a:lnTo>
                            <a:pt x="518" y="168"/>
                          </a:lnTo>
                          <a:lnTo>
                            <a:pt x="518" y="132"/>
                          </a:lnTo>
                          <a:lnTo>
                            <a:pt x="518" y="96"/>
                          </a:lnTo>
                          <a:lnTo>
                            <a:pt x="518" y="66"/>
                          </a:lnTo>
                          <a:lnTo>
                            <a:pt x="524" y="42"/>
                          </a:lnTo>
                          <a:lnTo>
                            <a:pt x="524" y="18"/>
                          </a:lnTo>
                          <a:lnTo>
                            <a:pt x="524" y="6"/>
                          </a:lnTo>
                          <a:lnTo>
                            <a:pt x="524" y="0"/>
                          </a:lnTo>
                          <a:lnTo>
                            <a:pt x="524" y="0"/>
                          </a:lnTo>
                          <a:lnTo>
                            <a:pt x="524" y="6"/>
                          </a:lnTo>
                          <a:lnTo>
                            <a:pt x="524" y="12"/>
                          </a:lnTo>
                          <a:lnTo>
                            <a:pt x="530" y="36"/>
                          </a:lnTo>
                          <a:lnTo>
                            <a:pt x="530" y="42"/>
                          </a:lnTo>
                          <a:lnTo>
                            <a:pt x="530" y="54"/>
                          </a:lnTo>
                          <a:lnTo>
                            <a:pt x="530" y="60"/>
                          </a:lnTo>
                          <a:lnTo>
                            <a:pt x="530" y="72"/>
                          </a:lnTo>
                          <a:lnTo>
                            <a:pt x="530" y="78"/>
                          </a:lnTo>
                          <a:lnTo>
                            <a:pt x="536" y="84"/>
                          </a:lnTo>
                          <a:lnTo>
                            <a:pt x="536" y="102"/>
                          </a:lnTo>
                          <a:lnTo>
                            <a:pt x="536" y="108"/>
                          </a:lnTo>
                          <a:lnTo>
                            <a:pt x="536" y="120"/>
                          </a:lnTo>
                          <a:lnTo>
                            <a:pt x="536" y="132"/>
                          </a:lnTo>
                          <a:lnTo>
                            <a:pt x="543" y="138"/>
                          </a:lnTo>
                          <a:lnTo>
                            <a:pt x="543" y="150"/>
                          </a:lnTo>
                          <a:lnTo>
                            <a:pt x="543" y="156"/>
                          </a:lnTo>
                          <a:lnTo>
                            <a:pt x="543" y="168"/>
                          </a:lnTo>
                          <a:lnTo>
                            <a:pt x="543" y="174"/>
                          </a:lnTo>
                          <a:lnTo>
                            <a:pt x="543" y="186"/>
                          </a:lnTo>
                          <a:lnTo>
                            <a:pt x="543" y="192"/>
                          </a:lnTo>
                          <a:lnTo>
                            <a:pt x="549" y="204"/>
                          </a:lnTo>
                          <a:lnTo>
                            <a:pt x="549" y="210"/>
                          </a:lnTo>
                          <a:lnTo>
                            <a:pt x="549" y="216"/>
                          </a:lnTo>
                          <a:lnTo>
                            <a:pt x="549" y="228"/>
                          </a:lnTo>
                          <a:lnTo>
                            <a:pt x="549" y="234"/>
                          </a:lnTo>
                          <a:lnTo>
                            <a:pt x="549" y="246"/>
                          </a:lnTo>
                          <a:lnTo>
                            <a:pt x="555" y="258"/>
                          </a:lnTo>
                          <a:lnTo>
                            <a:pt x="555" y="270"/>
                          </a:lnTo>
                          <a:lnTo>
                            <a:pt x="555" y="276"/>
                          </a:lnTo>
                          <a:lnTo>
                            <a:pt x="555" y="282"/>
                          </a:lnTo>
                          <a:lnTo>
                            <a:pt x="555" y="288"/>
                          </a:lnTo>
                          <a:lnTo>
                            <a:pt x="561" y="300"/>
                          </a:lnTo>
                          <a:lnTo>
                            <a:pt x="561" y="306"/>
                          </a:lnTo>
                          <a:lnTo>
                            <a:pt x="561" y="312"/>
                          </a:lnTo>
                          <a:lnTo>
                            <a:pt x="561" y="318"/>
                          </a:lnTo>
                          <a:lnTo>
                            <a:pt x="561" y="330"/>
                          </a:lnTo>
                          <a:lnTo>
                            <a:pt x="561" y="336"/>
                          </a:lnTo>
                          <a:lnTo>
                            <a:pt x="568" y="342"/>
                          </a:lnTo>
                          <a:lnTo>
                            <a:pt x="568" y="348"/>
                          </a:lnTo>
                          <a:lnTo>
                            <a:pt x="568" y="354"/>
                          </a:lnTo>
                          <a:lnTo>
                            <a:pt x="568" y="360"/>
                          </a:lnTo>
                          <a:lnTo>
                            <a:pt x="568" y="372"/>
                          </a:lnTo>
                          <a:lnTo>
                            <a:pt x="568" y="378"/>
                          </a:lnTo>
                          <a:lnTo>
                            <a:pt x="574" y="390"/>
                          </a:lnTo>
                          <a:lnTo>
                            <a:pt x="574" y="396"/>
                          </a:lnTo>
                          <a:lnTo>
                            <a:pt x="574" y="402"/>
                          </a:lnTo>
                          <a:lnTo>
                            <a:pt x="574" y="408"/>
                          </a:lnTo>
                          <a:lnTo>
                            <a:pt x="574" y="414"/>
                          </a:lnTo>
                          <a:lnTo>
                            <a:pt x="574" y="420"/>
                          </a:lnTo>
                          <a:lnTo>
                            <a:pt x="574" y="426"/>
                          </a:lnTo>
                          <a:lnTo>
                            <a:pt x="580" y="432"/>
                          </a:lnTo>
                          <a:lnTo>
                            <a:pt x="580" y="438"/>
                          </a:lnTo>
                          <a:lnTo>
                            <a:pt x="580" y="444"/>
                          </a:lnTo>
                          <a:lnTo>
                            <a:pt x="580" y="450"/>
                          </a:lnTo>
                          <a:lnTo>
                            <a:pt x="580" y="456"/>
                          </a:lnTo>
                          <a:lnTo>
                            <a:pt x="580" y="462"/>
                          </a:lnTo>
                          <a:lnTo>
                            <a:pt x="586" y="468"/>
                          </a:lnTo>
                          <a:lnTo>
                            <a:pt x="586" y="480"/>
                          </a:lnTo>
                          <a:lnTo>
                            <a:pt x="586" y="486"/>
                          </a:lnTo>
                          <a:lnTo>
                            <a:pt x="586" y="492"/>
                          </a:lnTo>
                          <a:lnTo>
                            <a:pt x="586" y="498"/>
                          </a:lnTo>
                          <a:lnTo>
                            <a:pt x="593" y="498"/>
                          </a:lnTo>
                          <a:lnTo>
                            <a:pt x="593" y="504"/>
                          </a:lnTo>
                          <a:lnTo>
                            <a:pt x="593" y="510"/>
                          </a:lnTo>
                          <a:lnTo>
                            <a:pt x="593" y="516"/>
                          </a:lnTo>
                          <a:lnTo>
                            <a:pt x="593" y="516"/>
                          </a:lnTo>
                          <a:lnTo>
                            <a:pt x="593" y="522"/>
                          </a:lnTo>
                          <a:lnTo>
                            <a:pt x="599" y="528"/>
                          </a:lnTo>
                          <a:lnTo>
                            <a:pt x="599" y="534"/>
                          </a:lnTo>
                          <a:lnTo>
                            <a:pt x="599" y="540"/>
                          </a:lnTo>
                          <a:lnTo>
                            <a:pt x="599" y="540"/>
                          </a:lnTo>
                          <a:lnTo>
                            <a:pt x="599" y="546"/>
                          </a:lnTo>
                          <a:lnTo>
                            <a:pt x="599" y="552"/>
                          </a:lnTo>
                          <a:lnTo>
                            <a:pt x="599" y="552"/>
                          </a:lnTo>
                          <a:lnTo>
                            <a:pt x="605" y="558"/>
                          </a:lnTo>
                          <a:lnTo>
                            <a:pt x="605" y="558"/>
                          </a:lnTo>
                          <a:lnTo>
                            <a:pt x="605" y="564"/>
                          </a:lnTo>
                          <a:lnTo>
                            <a:pt x="605" y="564"/>
                          </a:lnTo>
                          <a:lnTo>
                            <a:pt x="605" y="564"/>
                          </a:lnTo>
                          <a:lnTo>
                            <a:pt x="611" y="564"/>
                          </a:lnTo>
                          <a:lnTo>
                            <a:pt x="611" y="564"/>
                          </a:lnTo>
                          <a:lnTo>
                            <a:pt x="611" y="564"/>
                          </a:lnTo>
                          <a:lnTo>
                            <a:pt x="611" y="564"/>
                          </a:lnTo>
                          <a:lnTo>
                            <a:pt x="611" y="564"/>
                          </a:lnTo>
                          <a:lnTo>
                            <a:pt x="611" y="564"/>
                          </a:lnTo>
                          <a:lnTo>
                            <a:pt x="611" y="564"/>
                          </a:lnTo>
                          <a:lnTo>
                            <a:pt x="618" y="564"/>
                          </a:lnTo>
                          <a:lnTo>
                            <a:pt x="618" y="558"/>
                          </a:lnTo>
                          <a:lnTo>
                            <a:pt x="618" y="558"/>
                          </a:lnTo>
                          <a:lnTo>
                            <a:pt x="618" y="558"/>
                          </a:lnTo>
                          <a:lnTo>
                            <a:pt x="618" y="558"/>
                          </a:lnTo>
                          <a:lnTo>
                            <a:pt x="618" y="558"/>
                          </a:lnTo>
                          <a:lnTo>
                            <a:pt x="624" y="558"/>
                          </a:lnTo>
                          <a:lnTo>
                            <a:pt x="624" y="558"/>
                          </a:lnTo>
                          <a:lnTo>
                            <a:pt x="624" y="552"/>
                          </a:lnTo>
                          <a:lnTo>
                            <a:pt x="624" y="552"/>
                          </a:lnTo>
                          <a:lnTo>
                            <a:pt x="624" y="552"/>
                          </a:lnTo>
                          <a:lnTo>
                            <a:pt x="630" y="552"/>
                          </a:lnTo>
                          <a:lnTo>
                            <a:pt x="630" y="552"/>
                          </a:lnTo>
                          <a:lnTo>
                            <a:pt x="630" y="546"/>
                          </a:lnTo>
                          <a:lnTo>
                            <a:pt x="630" y="546"/>
                          </a:lnTo>
                          <a:lnTo>
                            <a:pt x="630" y="546"/>
                          </a:lnTo>
                          <a:lnTo>
                            <a:pt x="630" y="546"/>
                          </a:lnTo>
                          <a:lnTo>
                            <a:pt x="630" y="546"/>
                          </a:lnTo>
                          <a:lnTo>
                            <a:pt x="636" y="546"/>
                          </a:lnTo>
                          <a:lnTo>
                            <a:pt x="636" y="540"/>
                          </a:lnTo>
                          <a:lnTo>
                            <a:pt x="636" y="540"/>
                          </a:lnTo>
                          <a:lnTo>
                            <a:pt x="636" y="540"/>
                          </a:lnTo>
                          <a:lnTo>
                            <a:pt x="636" y="540"/>
                          </a:lnTo>
                          <a:lnTo>
                            <a:pt x="636" y="540"/>
                          </a:lnTo>
                          <a:lnTo>
                            <a:pt x="643" y="534"/>
                          </a:lnTo>
                          <a:lnTo>
                            <a:pt x="643" y="534"/>
                          </a:lnTo>
                          <a:lnTo>
                            <a:pt x="643" y="534"/>
                          </a:lnTo>
                          <a:lnTo>
                            <a:pt x="643" y="534"/>
                          </a:lnTo>
                          <a:lnTo>
                            <a:pt x="643" y="528"/>
                          </a:lnTo>
                          <a:lnTo>
                            <a:pt x="643" y="528"/>
                          </a:lnTo>
                          <a:lnTo>
                            <a:pt x="649" y="528"/>
                          </a:lnTo>
                          <a:lnTo>
                            <a:pt x="649" y="528"/>
                          </a:lnTo>
                          <a:lnTo>
                            <a:pt x="649" y="528"/>
                          </a:lnTo>
                          <a:lnTo>
                            <a:pt x="649" y="522"/>
                          </a:lnTo>
                          <a:lnTo>
                            <a:pt x="649" y="522"/>
                          </a:lnTo>
                          <a:lnTo>
                            <a:pt x="649" y="522"/>
                          </a:lnTo>
                          <a:lnTo>
                            <a:pt x="655" y="516"/>
                          </a:lnTo>
                          <a:lnTo>
                            <a:pt x="655" y="516"/>
                          </a:lnTo>
                          <a:lnTo>
                            <a:pt x="655" y="516"/>
                          </a:lnTo>
                          <a:lnTo>
                            <a:pt x="655" y="516"/>
                          </a:lnTo>
                          <a:lnTo>
                            <a:pt x="655" y="510"/>
                          </a:lnTo>
                          <a:lnTo>
                            <a:pt x="661" y="510"/>
                          </a:lnTo>
                          <a:lnTo>
                            <a:pt x="661" y="510"/>
                          </a:lnTo>
                          <a:lnTo>
                            <a:pt x="661" y="510"/>
                          </a:lnTo>
                          <a:lnTo>
                            <a:pt x="661" y="504"/>
                          </a:lnTo>
                          <a:lnTo>
                            <a:pt x="661" y="504"/>
                          </a:lnTo>
                          <a:lnTo>
                            <a:pt x="661" y="504"/>
                          </a:lnTo>
                          <a:lnTo>
                            <a:pt x="661" y="498"/>
                          </a:lnTo>
                          <a:lnTo>
                            <a:pt x="668" y="498"/>
                          </a:lnTo>
                          <a:lnTo>
                            <a:pt x="668" y="498"/>
                          </a:lnTo>
                          <a:lnTo>
                            <a:pt x="668" y="498"/>
                          </a:lnTo>
                          <a:lnTo>
                            <a:pt x="668" y="492"/>
                          </a:lnTo>
                          <a:lnTo>
                            <a:pt x="668" y="492"/>
                          </a:lnTo>
                          <a:lnTo>
                            <a:pt x="668" y="492"/>
                          </a:lnTo>
                          <a:lnTo>
                            <a:pt x="674" y="486"/>
                          </a:lnTo>
                          <a:lnTo>
                            <a:pt x="674" y="486"/>
                          </a:lnTo>
                          <a:lnTo>
                            <a:pt x="674" y="486"/>
                          </a:lnTo>
                          <a:lnTo>
                            <a:pt x="674" y="486"/>
                          </a:lnTo>
                          <a:lnTo>
                            <a:pt x="674" y="480"/>
                          </a:lnTo>
                          <a:lnTo>
                            <a:pt x="680" y="480"/>
                          </a:lnTo>
                          <a:lnTo>
                            <a:pt x="680" y="474"/>
                          </a:lnTo>
                          <a:lnTo>
                            <a:pt x="680" y="474"/>
                          </a:lnTo>
                          <a:lnTo>
                            <a:pt x="680" y="474"/>
                          </a:lnTo>
                          <a:lnTo>
                            <a:pt x="680" y="474"/>
                          </a:lnTo>
                          <a:lnTo>
                            <a:pt x="680" y="468"/>
                          </a:lnTo>
                          <a:lnTo>
                            <a:pt x="680" y="468"/>
                          </a:lnTo>
                          <a:lnTo>
                            <a:pt x="686" y="468"/>
                          </a:lnTo>
                          <a:lnTo>
                            <a:pt x="686" y="462"/>
                          </a:lnTo>
                          <a:lnTo>
                            <a:pt x="686" y="462"/>
                          </a:lnTo>
                          <a:lnTo>
                            <a:pt x="686" y="462"/>
                          </a:lnTo>
                          <a:lnTo>
                            <a:pt x="686" y="456"/>
                          </a:lnTo>
                          <a:lnTo>
                            <a:pt x="692" y="456"/>
                          </a:lnTo>
                          <a:lnTo>
                            <a:pt x="692" y="450"/>
                          </a:lnTo>
                          <a:lnTo>
                            <a:pt x="692" y="450"/>
                          </a:lnTo>
                          <a:lnTo>
                            <a:pt x="692" y="450"/>
                          </a:lnTo>
                          <a:lnTo>
                            <a:pt x="692" y="444"/>
                          </a:lnTo>
                          <a:lnTo>
                            <a:pt x="692" y="444"/>
                          </a:lnTo>
                          <a:lnTo>
                            <a:pt x="692" y="444"/>
                          </a:lnTo>
                          <a:lnTo>
                            <a:pt x="699" y="438"/>
                          </a:lnTo>
                          <a:lnTo>
                            <a:pt x="699" y="438"/>
                          </a:lnTo>
                          <a:lnTo>
                            <a:pt x="699" y="438"/>
                          </a:lnTo>
                          <a:lnTo>
                            <a:pt x="699" y="432"/>
                          </a:lnTo>
                          <a:lnTo>
                            <a:pt x="699" y="432"/>
                          </a:lnTo>
                          <a:lnTo>
                            <a:pt x="699" y="432"/>
                          </a:lnTo>
                          <a:lnTo>
                            <a:pt x="705" y="426"/>
                          </a:lnTo>
                          <a:lnTo>
                            <a:pt x="705" y="426"/>
                          </a:lnTo>
                          <a:lnTo>
                            <a:pt x="705" y="426"/>
                          </a:lnTo>
                          <a:lnTo>
                            <a:pt x="705" y="420"/>
                          </a:lnTo>
                          <a:lnTo>
                            <a:pt x="705" y="420"/>
                          </a:lnTo>
                          <a:lnTo>
                            <a:pt x="705" y="414"/>
                          </a:lnTo>
                          <a:lnTo>
                            <a:pt x="711" y="414"/>
                          </a:lnTo>
                          <a:lnTo>
                            <a:pt x="711" y="414"/>
                          </a:lnTo>
                          <a:lnTo>
                            <a:pt x="711" y="408"/>
                          </a:lnTo>
                          <a:lnTo>
                            <a:pt x="711" y="408"/>
                          </a:lnTo>
                          <a:lnTo>
                            <a:pt x="711" y="408"/>
                          </a:lnTo>
                          <a:lnTo>
                            <a:pt x="711" y="402"/>
                          </a:lnTo>
                          <a:lnTo>
                            <a:pt x="717" y="402"/>
                          </a:lnTo>
                          <a:lnTo>
                            <a:pt x="717" y="396"/>
                          </a:lnTo>
                          <a:lnTo>
                            <a:pt x="717" y="396"/>
                          </a:lnTo>
                          <a:lnTo>
                            <a:pt x="717" y="396"/>
                          </a:lnTo>
                          <a:lnTo>
                            <a:pt x="717" y="390"/>
                          </a:lnTo>
                          <a:lnTo>
                            <a:pt x="724" y="390"/>
                          </a:lnTo>
                          <a:lnTo>
                            <a:pt x="724" y="384"/>
                          </a:lnTo>
                          <a:lnTo>
                            <a:pt x="724" y="384"/>
                          </a:lnTo>
                          <a:lnTo>
                            <a:pt x="724" y="384"/>
                          </a:lnTo>
                          <a:lnTo>
                            <a:pt x="724" y="378"/>
                          </a:lnTo>
                          <a:lnTo>
                            <a:pt x="724" y="378"/>
                          </a:lnTo>
                          <a:lnTo>
                            <a:pt x="724" y="372"/>
                          </a:lnTo>
                          <a:lnTo>
                            <a:pt x="730" y="372"/>
                          </a:lnTo>
                          <a:lnTo>
                            <a:pt x="730" y="372"/>
                          </a:lnTo>
                          <a:lnTo>
                            <a:pt x="730" y="366"/>
                          </a:lnTo>
                          <a:lnTo>
                            <a:pt x="730" y="366"/>
                          </a:lnTo>
                          <a:lnTo>
                            <a:pt x="730" y="366"/>
                          </a:lnTo>
                          <a:lnTo>
                            <a:pt x="730" y="360"/>
                          </a:lnTo>
                          <a:lnTo>
                            <a:pt x="736" y="360"/>
                          </a:lnTo>
                          <a:lnTo>
                            <a:pt x="736" y="354"/>
                          </a:lnTo>
                          <a:lnTo>
                            <a:pt x="736" y="354"/>
                          </a:lnTo>
                          <a:lnTo>
                            <a:pt x="736" y="354"/>
                          </a:lnTo>
                          <a:lnTo>
                            <a:pt x="736" y="348"/>
                          </a:lnTo>
                          <a:lnTo>
                            <a:pt x="736" y="348"/>
                          </a:lnTo>
                          <a:lnTo>
                            <a:pt x="742" y="342"/>
                          </a:lnTo>
                          <a:lnTo>
                            <a:pt x="742" y="342"/>
                          </a:lnTo>
                          <a:lnTo>
                            <a:pt x="742" y="342"/>
                          </a:lnTo>
                          <a:lnTo>
                            <a:pt x="742" y="336"/>
                          </a:lnTo>
                          <a:lnTo>
                            <a:pt x="742" y="336"/>
                          </a:lnTo>
                          <a:lnTo>
                            <a:pt x="742" y="330"/>
                          </a:lnTo>
                          <a:lnTo>
                            <a:pt x="749" y="330"/>
                          </a:lnTo>
                          <a:lnTo>
                            <a:pt x="749" y="330"/>
                          </a:lnTo>
                          <a:lnTo>
                            <a:pt x="749" y="324"/>
                          </a:lnTo>
                          <a:lnTo>
                            <a:pt x="749" y="318"/>
                          </a:lnTo>
                          <a:lnTo>
                            <a:pt x="749" y="318"/>
                          </a:lnTo>
                          <a:lnTo>
                            <a:pt x="749" y="318"/>
                          </a:lnTo>
                          <a:lnTo>
                            <a:pt x="755" y="312"/>
                          </a:lnTo>
                          <a:lnTo>
                            <a:pt x="755" y="318"/>
                          </a:lnTo>
                          <a:lnTo>
                            <a:pt x="755" y="318"/>
                          </a:lnTo>
                          <a:lnTo>
                            <a:pt x="755" y="324"/>
                          </a:lnTo>
                          <a:lnTo>
                            <a:pt x="755" y="336"/>
                          </a:lnTo>
                          <a:lnTo>
                            <a:pt x="755" y="342"/>
                          </a:lnTo>
                          <a:lnTo>
                            <a:pt x="761" y="354"/>
                          </a:lnTo>
                          <a:lnTo>
                            <a:pt x="761" y="384"/>
                          </a:lnTo>
                          <a:lnTo>
                            <a:pt x="761" y="396"/>
                          </a:lnTo>
                          <a:lnTo>
                            <a:pt x="761" y="414"/>
                          </a:lnTo>
                          <a:lnTo>
                            <a:pt x="761" y="426"/>
                          </a:lnTo>
                          <a:lnTo>
                            <a:pt x="761" y="438"/>
                          </a:lnTo>
                          <a:lnTo>
                            <a:pt x="767" y="450"/>
                          </a:lnTo>
                          <a:lnTo>
                            <a:pt x="767" y="462"/>
                          </a:lnTo>
                          <a:lnTo>
                            <a:pt x="767" y="474"/>
                          </a:lnTo>
                          <a:lnTo>
                            <a:pt x="767" y="486"/>
                          </a:lnTo>
                          <a:lnTo>
                            <a:pt x="767" y="498"/>
                          </a:lnTo>
                          <a:lnTo>
                            <a:pt x="767" y="510"/>
                          </a:lnTo>
                          <a:lnTo>
                            <a:pt x="774" y="522"/>
                          </a:lnTo>
                          <a:lnTo>
                            <a:pt x="774" y="534"/>
                          </a:lnTo>
                          <a:lnTo>
                            <a:pt x="774" y="534"/>
                          </a:lnTo>
                          <a:lnTo>
                            <a:pt x="774" y="540"/>
                          </a:lnTo>
                          <a:lnTo>
                            <a:pt x="774" y="546"/>
                          </a:lnTo>
                          <a:lnTo>
                            <a:pt x="774" y="552"/>
                          </a:lnTo>
                          <a:lnTo>
                            <a:pt x="780" y="552"/>
                          </a:lnTo>
                          <a:lnTo>
                            <a:pt x="780" y="558"/>
                          </a:lnTo>
                          <a:lnTo>
                            <a:pt x="780" y="558"/>
                          </a:lnTo>
                          <a:lnTo>
                            <a:pt x="780" y="564"/>
                          </a:lnTo>
                          <a:lnTo>
                            <a:pt x="780" y="564"/>
                          </a:lnTo>
                          <a:lnTo>
                            <a:pt x="780" y="570"/>
                          </a:lnTo>
                          <a:lnTo>
                            <a:pt x="786" y="570"/>
                          </a:lnTo>
                          <a:lnTo>
                            <a:pt x="786" y="576"/>
                          </a:lnTo>
                          <a:lnTo>
                            <a:pt x="786" y="576"/>
                          </a:lnTo>
                          <a:lnTo>
                            <a:pt x="786" y="582"/>
                          </a:lnTo>
                          <a:lnTo>
                            <a:pt x="786" y="582"/>
                          </a:lnTo>
                          <a:lnTo>
                            <a:pt x="786" y="582"/>
                          </a:lnTo>
                          <a:lnTo>
                            <a:pt x="792" y="588"/>
                          </a:lnTo>
                          <a:lnTo>
                            <a:pt x="792" y="588"/>
                          </a:lnTo>
                          <a:lnTo>
                            <a:pt x="792" y="594"/>
                          </a:lnTo>
                          <a:lnTo>
                            <a:pt x="792" y="594"/>
                          </a:lnTo>
                          <a:lnTo>
                            <a:pt x="792" y="594"/>
                          </a:lnTo>
                          <a:lnTo>
                            <a:pt x="792" y="600"/>
                          </a:lnTo>
                          <a:lnTo>
                            <a:pt x="799" y="600"/>
                          </a:lnTo>
                          <a:lnTo>
                            <a:pt x="799" y="600"/>
                          </a:lnTo>
                          <a:lnTo>
                            <a:pt x="799" y="606"/>
                          </a:lnTo>
                          <a:lnTo>
                            <a:pt x="799" y="606"/>
                          </a:lnTo>
                          <a:lnTo>
                            <a:pt x="799" y="606"/>
                          </a:lnTo>
                          <a:lnTo>
                            <a:pt x="799" y="606"/>
                          </a:lnTo>
                          <a:lnTo>
                            <a:pt x="805" y="612"/>
                          </a:lnTo>
                          <a:lnTo>
                            <a:pt x="805" y="612"/>
                          </a:lnTo>
                          <a:lnTo>
                            <a:pt x="805" y="612"/>
                          </a:lnTo>
                          <a:lnTo>
                            <a:pt x="805" y="612"/>
                          </a:lnTo>
                          <a:lnTo>
                            <a:pt x="805" y="618"/>
                          </a:lnTo>
                          <a:lnTo>
                            <a:pt x="805" y="618"/>
                          </a:lnTo>
                          <a:lnTo>
                            <a:pt x="811" y="618"/>
                          </a:lnTo>
                          <a:lnTo>
                            <a:pt x="811" y="618"/>
                          </a:lnTo>
                          <a:lnTo>
                            <a:pt x="811" y="618"/>
                          </a:lnTo>
                          <a:lnTo>
                            <a:pt x="811" y="624"/>
                          </a:lnTo>
                          <a:lnTo>
                            <a:pt x="811" y="624"/>
                          </a:lnTo>
                          <a:lnTo>
                            <a:pt x="811" y="624"/>
                          </a:lnTo>
                          <a:lnTo>
                            <a:pt x="817" y="624"/>
                          </a:lnTo>
                          <a:lnTo>
                            <a:pt x="817" y="624"/>
                          </a:lnTo>
                          <a:lnTo>
                            <a:pt x="817" y="624"/>
                          </a:lnTo>
                          <a:lnTo>
                            <a:pt x="817" y="624"/>
                          </a:lnTo>
                          <a:lnTo>
                            <a:pt x="817" y="624"/>
                          </a:lnTo>
                          <a:lnTo>
                            <a:pt x="817" y="624"/>
                          </a:lnTo>
                          <a:lnTo>
                            <a:pt x="824" y="624"/>
                          </a:lnTo>
                          <a:lnTo>
                            <a:pt x="824" y="624"/>
                          </a:lnTo>
                          <a:lnTo>
                            <a:pt x="824" y="624"/>
                          </a:lnTo>
                          <a:lnTo>
                            <a:pt x="824" y="624"/>
                          </a:lnTo>
                          <a:lnTo>
                            <a:pt x="824" y="624"/>
                          </a:lnTo>
                          <a:lnTo>
                            <a:pt x="824" y="624"/>
                          </a:lnTo>
                          <a:lnTo>
                            <a:pt x="830" y="624"/>
                          </a:lnTo>
                          <a:lnTo>
                            <a:pt x="830" y="624"/>
                          </a:lnTo>
                          <a:lnTo>
                            <a:pt x="830" y="624"/>
                          </a:lnTo>
                          <a:lnTo>
                            <a:pt x="830" y="624"/>
                          </a:lnTo>
                          <a:lnTo>
                            <a:pt x="830" y="624"/>
                          </a:lnTo>
                          <a:lnTo>
                            <a:pt x="830" y="624"/>
                          </a:lnTo>
                          <a:lnTo>
                            <a:pt x="836" y="624"/>
                          </a:lnTo>
                          <a:lnTo>
                            <a:pt x="836" y="624"/>
                          </a:lnTo>
                          <a:lnTo>
                            <a:pt x="836" y="624"/>
                          </a:lnTo>
                          <a:lnTo>
                            <a:pt x="836" y="624"/>
                          </a:lnTo>
                          <a:lnTo>
                            <a:pt x="836" y="618"/>
                          </a:lnTo>
                          <a:lnTo>
                            <a:pt x="836" y="618"/>
                          </a:lnTo>
                          <a:lnTo>
                            <a:pt x="842" y="618"/>
                          </a:lnTo>
                          <a:lnTo>
                            <a:pt x="842" y="618"/>
                          </a:lnTo>
                          <a:lnTo>
                            <a:pt x="842" y="618"/>
                          </a:lnTo>
                          <a:lnTo>
                            <a:pt x="842" y="612"/>
                          </a:lnTo>
                          <a:lnTo>
                            <a:pt x="842" y="612"/>
                          </a:lnTo>
                          <a:lnTo>
                            <a:pt x="842" y="612"/>
                          </a:lnTo>
                          <a:lnTo>
                            <a:pt x="848" y="612"/>
                          </a:lnTo>
                          <a:lnTo>
                            <a:pt x="848" y="606"/>
                          </a:lnTo>
                          <a:lnTo>
                            <a:pt x="848" y="606"/>
                          </a:lnTo>
                          <a:lnTo>
                            <a:pt x="848" y="606"/>
                          </a:lnTo>
                          <a:lnTo>
                            <a:pt x="848" y="606"/>
                          </a:lnTo>
                          <a:lnTo>
                            <a:pt x="848" y="600"/>
                          </a:lnTo>
                          <a:lnTo>
                            <a:pt x="855" y="600"/>
                          </a:lnTo>
                          <a:lnTo>
                            <a:pt x="855" y="600"/>
                          </a:lnTo>
                          <a:lnTo>
                            <a:pt x="855" y="594"/>
                          </a:lnTo>
                          <a:lnTo>
                            <a:pt x="855" y="594"/>
                          </a:lnTo>
                          <a:lnTo>
                            <a:pt x="855" y="594"/>
                          </a:lnTo>
                          <a:lnTo>
                            <a:pt x="855" y="588"/>
                          </a:lnTo>
                          <a:lnTo>
                            <a:pt x="861" y="588"/>
                          </a:lnTo>
                          <a:lnTo>
                            <a:pt x="861" y="582"/>
                          </a:lnTo>
                          <a:lnTo>
                            <a:pt x="861" y="582"/>
                          </a:lnTo>
                          <a:lnTo>
                            <a:pt x="861" y="582"/>
                          </a:lnTo>
                          <a:lnTo>
                            <a:pt x="861" y="576"/>
                          </a:lnTo>
                          <a:lnTo>
                            <a:pt x="861" y="576"/>
                          </a:lnTo>
                          <a:lnTo>
                            <a:pt x="867" y="570"/>
                          </a:lnTo>
                          <a:lnTo>
                            <a:pt x="867" y="570"/>
                          </a:lnTo>
                          <a:lnTo>
                            <a:pt x="867" y="564"/>
                          </a:lnTo>
                          <a:lnTo>
                            <a:pt x="867" y="564"/>
                          </a:lnTo>
                          <a:lnTo>
                            <a:pt x="867" y="558"/>
                          </a:lnTo>
                          <a:lnTo>
                            <a:pt x="867" y="558"/>
                          </a:lnTo>
                          <a:lnTo>
                            <a:pt x="873" y="552"/>
                          </a:lnTo>
                          <a:lnTo>
                            <a:pt x="873" y="552"/>
                          </a:lnTo>
                          <a:lnTo>
                            <a:pt x="873" y="546"/>
                          </a:lnTo>
                          <a:lnTo>
                            <a:pt x="873" y="540"/>
                          </a:lnTo>
                          <a:lnTo>
                            <a:pt x="873" y="534"/>
                          </a:lnTo>
                          <a:lnTo>
                            <a:pt x="873" y="522"/>
                          </a:lnTo>
                          <a:lnTo>
                            <a:pt x="880" y="516"/>
                          </a:lnTo>
                          <a:lnTo>
                            <a:pt x="880" y="510"/>
                          </a:lnTo>
                          <a:lnTo>
                            <a:pt x="880" y="498"/>
                          </a:lnTo>
                          <a:lnTo>
                            <a:pt x="880" y="486"/>
                          </a:lnTo>
                          <a:lnTo>
                            <a:pt x="880" y="474"/>
                          </a:lnTo>
                          <a:lnTo>
                            <a:pt x="880" y="462"/>
                          </a:lnTo>
                          <a:lnTo>
                            <a:pt x="886" y="450"/>
                          </a:lnTo>
                          <a:lnTo>
                            <a:pt x="886" y="438"/>
                          </a:lnTo>
                          <a:lnTo>
                            <a:pt x="886" y="426"/>
                          </a:lnTo>
                          <a:lnTo>
                            <a:pt x="886" y="414"/>
                          </a:lnTo>
                          <a:lnTo>
                            <a:pt x="886" y="384"/>
                          </a:lnTo>
                          <a:lnTo>
                            <a:pt x="886" y="372"/>
                          </a:lnTo>
                          <a:lnTo>
                            <a:pt x="892" y="354"/>
                          </a:lnTo>
                          <a:lnTo>
                            <a:pt x="892" y="342"/>
                          </a:lnTo>
                          <a:lnTo>
                            <a:pt x="892" y="336"/>
                          </a:lnTo>
                          <a:lnTo>
                            <a:pt x="892" y="324"/>
                          </a:lnTo>
                          <a:lnTo>
                            <a:pt x="892" y="318"/>
                          </a:lnTo>
                          <a:lnTo>
                            <a:pt x="892" y="318"/>
                          </a:lnTo>
                          <a:lnTo>
                            <a:pt x="892" y="312"/>
                          </a:lnTo>
                          <a:lnTo>
                            <a:pt x="898" y="318"/>
                          </a:lnTo>
                          <a:lnTo>
                            <a:pt x="898" y="318"/>
                          </a:lnTo>
                          <a:lnTo>
                            <a:pt x="898" y="324"/>
                          </a:lnTo>
                          <a:lnTo>
                            <a:pt x="898" y="324"/>
                          </a:lnTo>
                          <a:lnTo>
                            <a:pt x="898" y="330"/>
                          </a:lnTo>
                          <a:lnTo>
                            <a:pt x="905" y="330"/>
                          </a:lnTo>
                          <a:lnTo>
                            <a:pt x="905" y="330"/>
                          </a:lnTo>
                          <a:lnTo>
                            <a:pt x="905" y="336"/>
                          </a:lnTo>
                          <a:lnTo>
                            <a:pt x="905" y="336"/>
                          </a:lnTo>
                          <a:lnTo>
                            <a:pt x="905" y="342"/>
                          </a:lnTo>
                          <a:lnTo>
                            <a:pt x="905" y="342"/>
                          </a:lnTo>
                          <a:lnTo>
                            <a:pt x="911" y="342"/>
                          </a:lnTo>
                          <a:lnTo>
                            <a:pt x="911" y="348"/>
                          </a:lnTo>
                          <a:lnTo>
                            <a:pt x="911" y="348"/>
                          </a:lnTo>
                          <a:lnTo>
                            <a:pt x="911" y="354"/>
                          </a:lnTo>
                          <a:lnTo>
                            <a:pt x="911" y="354"/>
                          </a:lnTo>
                          <a:lnTo>
                            <a:pt x="911" y="354"/>
                          </a:lnTo>
                          <a:lnTo>
                            <a:pt x="917" y="360"/>
                          </a:lnTo>
                          <a:lnTo>
                            <a:pt x="917" y="360"/>
                          </a:lnTo>
                          <a:lnTo>
                            <a:pt x="917" y="366"/>
                          </a:lnTo>
                          <a:lnTo>
                            <a:pt x="917" y="366"/>
                          </a:lnTo>
                          <a:lnTo>
                            <a:pt x="917" y="366"/>
                          </a:lnTo>
                          <a:lnTo>
                            <a:pt x="917" y="372"/>
                          </a:lnTo>
                          <a:lnTo>
                            <a:pt x="917" y="372"/>
                          </a:lnTo>
                          <a:lnTo>
                            <a:pt x="923" y="372"/>
                          </a:lnTo>
                          <a:lnTo>
                            <a:pt x="923" y="378"/>
                          </a:lnTo>
                          <a:lnTo>
                            <a:pt x="923" y="384"/>
                          </a:lnTo>
                          <a:lnTo>
                            <a:pt x="923" y="384"/>
                          </a:lnTo>
                          <a:lnTo>
                            <a:pt x="923" y="384"/>
                          </a:lnTo>
                          <a:lnTo>
                            <a:pt x="930" y="390"/>
                          </a:lnTo>
                          <a:lnTo>
                            <a:pt x="930" y="390"/>
                          </a:lnTo>
                          <a:lnTo>
                            <a:pt x="930" y="390"/>
                          </a:lnTo>
                          <a:lnTo>
                            <a:pt x="930" y="396"/>
                          </a:lnTo>
                          <a:lnTo>
                            <a:pt x="930" y="396"/>
                          </a:lnTo>
                          <a:lnTo>
                            <a:pt x="930" y="396"/>
                          </a:lnTo>
                          <a:lnTo>
                            <a:pt x="936" y="402"/>
                          </a:lnTo>
                          <a:lnTo>
                            <a:pt x="936" y="402"/>
                          </a:lnTo>
                          <a:lnTo>
                            <a:pt x="936" y="408"/>
                          </a:lnTo>
                          <a:lnTo>
                            <a:pt x="936" y="408"/>
                          </a:lnTo>
                          <a:lnTo>
                            <a:pt x="936" y="408"/>
                          </a:lnTo>
                          <a:lnTo>
                            <a:pt x="936" y="414"/>
                          </a:lnTo>
                          <a:lnTo>
                            <a:pt x="942" y="414"/>
                          </a:lnTo>
                          <a:lnTo>
                            <a:pt x="942" y="414"/>
                          </a:lnTo>
                          <a:lnTo>
                            <a:pt x="942" y="420"/>
                          </a:lnTo>
                          <a:lnTo>
                            <a:pt x="942" y="420"/>
                          </a:lnTo>
                          <a:lnTo>
                            <a:pt x="942" y="426"/>
                          </a:lnTo>
                          <a:lnTo>
                            <a:pt x="942" y="426"/>
                          </a:lnTo>
                          <a:lnTo>
                            <a:pt x="942" y="426"/>
                          </a:lnTo>
                          <a:lnTo>
                            <a:pt x="948" y="432"/>
                          </a:lnTo>
                          <a:lnTo>
                            <a:pt x="948" y="432"/>
                          </a:lnTo>
                          <a:lnTo>
                            <a:pt x="948" y="432"/>
                          </a:lnTo>
                          <a:lnTo>
                            <a:pt x="948" y="438"/>
                          </a:lnTo>
                          <a:lnTo>
                            <a:pt x="948" y="438"/>
                          </a:lnTo>
                          <a:lnTo>
                            <a:pt x="948" y="438"/>
                          </a:lnTo>
                          <a:lnTo>
                            <a:pt x="955" y="444"/>
                          </a:lnTo>
                          <a:lnTo>
                            <a:pt x="955" y="444"/>
                          </a:lnTo>
                          <a:lnTo>
                            <a:pt x="955" y="450"/>
                          </a:lnTo>
                          <a:lnTo>
                            <a:pt x="955" y="450"/>
                          </a:lnTo>
                          <a:lnTo>
                            <a:pt x="955" y="450"/>
                          </a:lnTo>
                          <a:lnTo>
                            <a:pt x="961" y="456"/>
                          </a:lnTo>
                          <a:lnTo>
                            <a:pt x="961" y="456"/>
                          </a:lnTo>
                          <a:lnTo>
                            <a:pt x="961" y="456"/>
                          </a:lnTo>
                          <a:lnTo>
                            <a:pt x="961" y="462"/>
                          </a:lnTo>
                          <a:lnTo>
                            <a:pt x="961" y="462"/>
                          </a:lnTo>
                          <a:lnTo>
                            <a:pt x="961" y="462"/>
                          </a:lnTo>
                          <a:lnTo>
                            <a:pt x="961" y="468"/>
                          </a:lnTo>
                          <a:lnTo>
                            <a:pt x="967" y="468"/>
                          </a:lnTo>
                          <a:lnTo>
                            <a:pt x="967" y="468"/>
                          </a:lnTo>
                          <a:lnTo>
                            <a:pt x="967" y="474"/>
                          </a:lnTo>
                          <a:lnTo>
                            <a:pt x="967" y="474"/>
                          </a:lnTo>
                          <a:lnTo>
                            <a:pt x="967" y="474"/>
                          </a:lnTo>
                          <a:lnTo>
                            <a:pt x="967" y="474"/>
                          </a:lnTo>
                          <a:lnTo>
                            <a:pt x="973" y="480"/>
                          </a:lnTo>
                          <a:lnTo>
                            <a:pt x="973" y="480"/>
                          </a:lnTo>
                          <a:lnTo>
                            <a:pt x="973" y="486"/>
                          </a:lnTo>
                          <a:lnTo>
                            <a:pt x="973" y="486"/>
                          </a:lnTo>
                          <a:lnTo>
                            <a:pt x="973" y="486"/>
                          </a:lnTo>
                          <a:lnTo>
                            <a:pt x="973" y="486"/>
                          </a:lnTo>
                          <a:lnTo>
                            <a:pt x="980" y="492"/>
                          </a:lnTo>
                          <a:lnTo>
                            <a:pt x="980" y="492"/>
                          </a:lnTo>
                          <a:lnTo>
                            <a:pt x="980" y="492"/>
                          </a:lnTo>
                          <a:lnTo>
                            <a:pt x="980" y="498"/>
                          </a:lnTo>
                          <a:lnTo>
                            <a:pt x="980" y="498"/>
                          </a:lnTo>
                          <a:lnTo>
                            <a:pt x="980" y="498"/>
                          </a:lnTo>
                          <a:lnTo>
                            <a:pt x="986" y="498"/>
                          </a:lnTo>
                          <a:lnTo>
                            <a:pt x="986" y="504"/>
                          </a:lnTo>
                          <a:lnTo>
                            <a:pt x="986" y="504"/>
                          </a:lnTo>
                          <a:lnTo>
                            <a:pt x="986" y="510"/>
                          </a:lnTo>
                          <a:lnTo>
                            <a:pt x="986" y="510"/>
                          </a:lnTo>
                          <a:lnTo>
                            <a:pt x="992" y="510"/>
                          </a:lnTo>
                          <a:lnTo>
                            <a:pt x="992" y="510"/>
                          </a:lnTo>
                          <a:lnTo>
                            <a:pt x="992" y="516"/>
                          </a:lnTo>
                          <a:lnTo>
                            <a:pt x="992" y="516"/>
                          </a:lnTo>
                          <a:lnTo>
                            <a:pt x="992" y="516"/>
                          </a:lnTo>
                          <a:lnTo>
                            <a:pt x="992" y="516"/>
                          </a:lnTo>
                          <a:lnTo>
                            <a:pt x="998" y="516"/>
                          </a:lnTo>
                          <a:lnTo>
                            <a:pt x="998" y="522"/>
                          </a:lnTo>
                          <a:lnTo>
                            <a:pt x="998" y="522"/>
                          </a:lnTo>
                          <a:lnTo>
                            <a:pt x="998" y="522"/>
                          </a:lnTo>
                          <a:lnTo>
                            <a:pt x="998" y="528"/>
                          </a:lnTo>
                          <a:lnTo>
                            <a:pt x="998" y="528"/>
                          </a:lnTo>
                          <a:lnTo>
                            <a:pt x="998" y="528"/>
                          </a:lnTo>
                          <a:lnTo>
                            <a:pt x="1004" y="528"/>
                          </a:lnTo>
                          <a:lnTo>
                            <a:pt x="1004" y="528"/>
                          </a:lnTo>
                          <a:lnTo>
                            <a:pt x="1004" y="534"/>
                          </a:lnTo>
                          <a:lnTo>
                            <a:pt x="1004" y="534"/>
                          </a:lnTo>
                          <a:lnTo>
                            <a:pt x="1004" y="534"/>
                          </a:lnTo>
                          <a:lnTo>
                            <a:pt x="1004" y="534"/>
                          </a:lnTo>
                          <a:lnTo>
                            <a:pt x="1011" y="540"/>
                          </a:lnTo>
                          <a:lnTo>
                            <a:pt x="1011" y="540"/>
                          </a:lnTo>
                          <a:lnTo>
                            <a:pt x="1011" y="540"/>
                          </a:lnTo>
                          <a:lnTo>
                            <a:pt x="1011" y="540"/>
                          </a:lnTo>
                          <a:lnTo>
                            <a:pt x="1011" y="540"/>
                          </a:lnTo>
                          <a:lnTo>
                            <a:pt x="1011" y="546"/>
                          </a:lnTo>
                          <a:lnTo>
                            <a:pt x="1017" y="546"/>
                          </a:lnTo>
                          <a:lnTo>
                            <a:pt x="1017" y="546"/>
                          </a:lnTo>
                          <a:lnTo>
                            <a:pt x="1017" y="546"/>
                          </a:lnTo>
                          <a:lnTo>
                            <a:pt x="1017" y="546"/>
                          </a:lnTo>
                          <a:lnTo>
                            <a:pt x="1017" y="552"/>
                          </a:lnTo>
                          <a:lnTo>
                            <a:pt x="1023" y="552"/>
                          </a:lnTo>
                          <a:lnTo>
                            <a:pt x="1023" y="552"/>
                          </a:lnTo>
                          <a:lnTo>
                            <a:pt x="1023" y="552"/>
                          </a:lnTo>
                          <a:lnTo>
                            <a:pt x="1023" y="552"/>
                          </a:lnTo>
                          <a:lnTo>
                            <a:pt x="1023" y="552"/>
                          </a:lnTo>
                          <a:lnTo>
                            <a:pt x="1023" y="558"/>
                          </a:lnTo>
                          <a:lnTo>
                            <a:pt x="1029" y="558"/>
                          </a:lnTo>
                          <a:lnTo>
                            <a:pt x="1029" y="558"/>
                          </a:lnTo>
                          <a:lnTo>
                            <a:pt x="1029" y="558"/>
                          </a:lnTo>
                          <a:lnTo>
                            <a:pt x="1029" y="558"/>
                          </a:lnTo>
                          <a:lnTo>
                            <a:pt x="1029" y="558"/>
                          </a:lnTo>
                          <a:lnTo>
                            <a:pt x="1029" y="558"/>
                          </a:lnTo>
                          <a:lnTo>
                            <a:pt x="1036" y="564"/>
                          </a:lnTo>
                          <a:lnTo>
                            <a:pt x="1036" y="564"/>
                          </a:lnTo>
                          <a:lnTo>
                            <a:pt x="1036" y="564"/>
                          </a:lnTo>
                          <a:lnTo>
                            <a:pt x="1036" y="564"/>
                          </a:lnTo>
                          <a:lnTo>
                            <a:pt x="1036" y="564"/>
                          </a:lnTo>
                          <a:lnTo>
                            <a:pt x="1036" y="564"/>
                          </a:lnTo>
                          <a:lnTo>
                            <a:pt x="1036" y="564"/>
                          </a:lnTo>
                          <a:lnTo>
                            <a:pt x="1042" y="564"/>
                          </a:lnTo>
                          <a:lnTo>
                            <a:pt x="1042" y="564"/>
                          </a:lnTo>
                          <a:lnTo>
                            <a:pt x="1042" y="564"/>
                          </a:lnTo>
                          <a:lnTo>
                            <a:pt x="1042" y="564"/>
                          </a:lnTo>
                          <a:lnTo>
                            <a:pt x="1042" y="558"/>
                          </a:lnTo>
                          <a:lnTo>
                            <a:pt x="1042" y="558"/>
                          </a:lnTo>
                          <a:lnTo>
                            <a:pt x="1048" y="552"/>
                          </a:lnTo>
                          <a:lnTo>
                            <a:pt x="1048" y="552"/>
                          </a:lnTo>
                          <a:lnTo>
                            <a:pt x="1048" y="546"/>
                          </a:lnTo>
                          <a:lnTo>
                            <a:pt x="1048" y="540"/>
                          </a:lnTo>
                          <a:lnTo>
                            <a:pt x="1048" y="540"/>
                          </a:lnTo>
                          <a:lnTo>
                            <a:pt x="1048" y="534"/>
                          </a:lnTo>
                          <a:lnTo>
                            <a:pt x="1054" y="528"/>
                          </a:lnTo>
                          <a:lnTo>
                            <a:pt x="1054" y="522"/>
                          </a:lnTo>
                          <a:lnTo>
                            <a:pt x="1054" y="516"/>
                          </a:lnTo>
                          <a:lnTo>
                            <a:pt x="1054" y="516"/>
                          </a:lnTo>
                          <a:lnTo>
                            <a:pt x="1054" y="510"/>
                          </a:lnTo>
                          <a:lnTo>
                            <a:pt x="1061" y="498"/>
                          </a:lnTo>
                          <a:lnTo>
                            <a:pt x="1061" y="498"/>
                          </a:lnTo>
                          <a:lnTo>
                            <a:pt x="1061" y="492"/>
                          </a:lnTo>
                          <a:lnTo>
                            <a:pt x="1061" y="486"/>
                          </a:lnTo>
                          <a:lnTo>
                            <a:pt x="1061" y="480"/>
                          </a:lnTo>
                          <a:lnTo>
                            <a:pt x="1061" y="474"/>
                          </a:lnTo>
                          <a:lnTo>
                            <a:pt x="1067" y="468"/>
                          </a:lnTo>
                          <a:lnTo>
                            <a:pt x="1067" y="462"/>
                          </a:lnTo>
                          <a:lnTo>
                            <a:pt x="1067" y="456"/>
                          </a:lnTo>
                          <a:lnTo>
                            <a:pt x="1067" y="450"/>
                          </a:lnTo>
                          <a:lnTo>
                            <a:pt x="1067" y="444"/>
                          </a:lnTo>
                          <a:lnTo>
                            <a:pt x="1067" y="438"/>
                          </a:lnTo>
                          <a:lnTo>
                            <a:pt x="1067" y="432"/>
                          </a:lnTo>
                          <a:lnTo>
                            <a:pt x="1073" y="426"/>
                          </a:lnTo>
                          <a:lnTo>
                            <a:pt x="1073" y="420"/>
                          </a:lnTo>
                          <a:lnTo>
                            <a:pt x="1073" y="414"/>
                          </a:lnTo>
                          <a:lnTo>
                            <a:pt x="1073" y="408"/>
                          </a:lnTo>
                          <a:lnTo>
                            <a:pt x="1073" y="402"/>
                          </a:lnTo>
                          <a:lnTo>
                            <a:pt x="1073" y="396"/>
                          </a:lnTo>
                          <a:lnTo>
                            <a:pt x="1079" y="390"/>
                          </a:lnTo>
                          <a:lnTo>
                            <a:pt x="1079" y="378"/>
                          </a:lnTo>
                          <a:lnTo>
                            <a:pt x="1079" y="372"/>
                          </a:lnTo>
                          <a:lnTo>
                            <a:pt x="1079" y="360"/>
                          </a:lnTo>
                          <a:lnTo>
                            <a:pt x="1079" y="354"/>
                          </a:lnTo>
                          <a:lnTo>
                            <a:pt x="1079" y="348"/>
                          </a:lnTo>
                          <a:lnTo>
                            <a:pt x="1086" y="342"/>
                          </a:lnTo>
                          <a:lnTo>
                            <a:pt x="1086" y="336"/>
                          </a:lnTo>
                          <a:lnTo>
                            <a:pt x="1086" y="324"/>
                          </a:lnTo>
                          <a:lnTo>
                            <a:pt x="1086" y="318"/>
                          </a:lnTo>
                          <a:lnTo>
                            <a:pt x="1086" y="312"/>
                          </a:lnTo>
                          <a:lnTo>
                            <a:pt x="1086" y="306"/>
                          </a:lnTo>
                          <a:lnTo>
                            <a:pt x="1092" y="288"/>
                          </a:lnTo>
                          <a:lnTo>
                            <a:pt x="1092" y="282"/>
                          </a:lnTo>
                          <a:lnTo>
                            <a:pt x="1092" y="276"/>
                          </a:lnTo>
                          <a:lnTo>
                            <a:pt x="1092" y="270"/>
                          </a:lnTo>
                          <a:lnTo>
                            <a:pt x="1092" y="258"/>
                          </a:lnTo>
                          <a:lnTo>
                            <a:pt x="1092" y="252"/>
                          </a:lnTo>
                          <a:lnTo>
                            <a:pt x="1098" y="246"/>
                          </a:lnTo>
                          <a:lnTo>
                            <a:pt x="1098" y="234"/>
                          </a:lnTo>
                          <a:lnTo>
                            <a:pt x="1098" y="228"/>
                          </a:lnTo>
                          <a:lnTo>
                            <a:pt x="1098" y="216"/>
                          </a:lnTo>
                          <a:lnTo>
                            <a:pt x="1098" y="210"/>
                          </a:lnTo>
                          <a:lnTo>
                            <a:pt x="1098" y="204"/>
                          </a:lnTo>
                          <a:lnTo>
                            <a:pt x="1104" y="192"/>
                          </a:lnTo>
                          <a:lnTo>
                            <a:pt x="1104" y="186"/>
                          </a:lnTo>
                          <a:lnTo>
                            <a:pt x="1104" y="174"/>
                          </a:lnTo>
                          <a:lnTo>
                            <a:pt x="1104" y="168"/>
                          </a:lnTo>
                          <a:lnTo>
                            <a:pt x="1104" y="156"/>
                          </a:lnTo>
                          <a:lnTo>
                            <a:pt x="1104" y="150"/>
                          </a:lnTo>
                          <a:lnTo>
                            <a:pt x="1111" y="138"/>
                          </a:lnTo>
                          <a:lnTo>
                            <a:pt x="1111" y="132"/>
                          </a:lnTo>
                          <a:lnTo>
                            <a:pt x="1111" y="120"/>
                          </a:lnTo>
                          <a:lnTo>
                            <a:pt x="1111" y="108"/>
                          </a:lnTo>
                          <a:lnTo>
                            <a:pt x="1111" y="102"/>
                          </a:lnTo>
                          <a:lnTo>
                            <a:pt x="1111" y="84"/>
                          </a:lnTo>
                          <a:lnTo>
                            <a:pt x="1117" y="78"/>
                          </a:lnTo>
                          <a:lnTo>
                            <a:pt x="1117" y="72"/>
                          </a:lnTo>
                          <a:lnTo>
                            <a:pt x="1117" y="60"/>
                          </a:lnTo>
                          <a:lnTo>
                            <a:pt x="1117" y="42"/>
                          </a:lnTo>
                          <a:lnTo>
                            <a:pt x="1117" y="36"/>
                          </a:lnTo>
                          <a:lnTo>
                            <a:pt x="1117" y="24"/>
                          </a:lnTo>
                          <a:lnTo>
                            <a:pt x="1123" y="12"/>
                          </a:lnTo>
                          <a:lnTo>
                            <a:pt x="1123" y="6"/>
                          </a:lnTo>
                          <a:lnTo>
                            <a:pt x="1123" y="0"/>
                          </a:lnTo>
                          <a:lnTo>
                            <a:pt x="1123" y="0"/>
                          </a:lnTo>
                          <a:lnTo>
                            <a:pt x="1123" y="6"/>
                          </a:lnTo>
                          <a:lnTo>
                            <a:pt x="1123" y="18"/>
                          </a:lnTo>
                          <a:lnTo>
                            <a:pt x="1129" y="42"/>
                          </a:lnTo>
                          <a:lnTo>
                            <a:pt x="1129" y="66"/>
                          </a:lnTo>
                          <a:lnTo>
                            <a:pt x="1129" y="132"/>
                          </a:lnTo>
                          <a:lnTo>
                            <a:pt x="1129" y="168"/>
                          </a:lnTo>
                          <a:lnTo>
                            <a:pt x="1129" y="204"/>
                          </a:lnTo>
                          <a:lnTo>
                            <a:pt x="1129" y="240"/>
                          </a:lnTo>
                          <a:lnTo>
                            <a:pt x="1136" y="270"/>
                          </a:lnTo>
                          <a:lnTo>
                            <a:pt x="1136" y="306"/>
                          </a:lnTo>
                          <a:lnTo>
                            <a:pt x="1136" y="336"/>
                          </a:lnTo>
                          <a:lnTo>
                            <a:pt x="1136" y="360"/>
                          </a:lnTo>
                          <a:lnTo>
                            <a:pt x="1136" y="384"/>
                          </a:lnTo>
                          <a:lnTo>
                            <a:pt x="1136" y="402"/>
                          </a:lnTo>
                          <a:lnTo>
                            <a:pt x="1142" y="420"/>
                          </a:lnTo>
                          <a:lnTo>
                            <a:pt x="1142" y="432"/>
                          </a:lnTo>
                          <a:lnTo>
                            <a:pt x="1142" y="450"/>
                          </a:lnTo>
                          <a:lnTo>
                            <a:pt x="1142" y="456"/>
                          </a:lnTo>
                          <a:lnTo>
                            <a:pt x="1142" y="462"/>
                          </a:lnTo>
                          <a:lnTo>
                            <a:pt x="1142" y="462"/>
                          </a:lnTo>
                          <a:lnTo>
                            <a:pt x="1148" y="462"/>
                          </a:lnTo>
                          <a:lnTo>
                            <a:pt x="1148" y="462"/>
                          </a:lnTo>
                          <a:lnTo>
                            <a:pt x="1148" y="456"/>
                          </a:lnTo>
                          <a:lnTo>
                            <a:pt x="1148" y="450"/>
                          </a:lnTo>
                          <a:lnTo>
                            <a:pt x="1148" y="444"/>
                          </a:lnTo>
                          <a:lnTo>
                            <a:pt x="1148" y="432"/>
                          </a:lnTo>
                          <a:lnTo>
                            <a:pt x="1154" y="420"/>
                          </a:lnTo>
                          <a:lnTo>
                            <a:pt x="1154" y="390"/>
                          </a:lnTo>
                          <a:lnTo>
                            <a:pt x="1154" y="378"/>
                          </a:lnTo>
                          <a:lnTo>
                            <a:pt x="1154" y="366"/>
                          </a:lnTo>
                          <a:lnTo>
                            <a:pt x="1154" y="348"/>
                          </a:lnTo>
                          <a:lnTo>
                            <a:pt x="1154" y="336"/>
                          </a:lnTo>
                          <a:lnTo>
                            <a:pt x="1160" y="324"/>
                          </a:lnTo>
                          <a:lnTo>
                            <a:pt x="1160" y="318"/>
                          </a:lnTo>
                          <a:lnTo>
                            <a:pt x="1160" y="312"/>
                          </a:lnTo>
                          <a:lnTo>
                            <a:pt x="1160" y="306"/>
                          </a:lnTo>
                          <a:lnTo>
                            <a:pt x="1160" y="306"/>
                          </a:lnTo>
                          <a:lnTo>
                            <a:pt x="1160" y="306"/>
                          </a:lnTo>
                          <a:lnTo>
                            <a:pt x="1167" y="318"/>
                          </a:lnTo>
                          <a:lnTo>
                            <a:pt x="1167" y="324"/>
                          </a:lnTo>
                          <a:lnTo>
                            <a:pt x="1167" y="330"/>
                          </a:lnTo>
                          <a:lnTo>
                            <a:pt x="1167" y="336"/>
                          </a:lnTo>
                          <a:lnTo>
                            <a:pt x="1167" y="342"/>
                          </a:lnTo>
                          <a:lnTo>
                            <a:pt x="1167" y="348"/>
                          </a:lnTo>
                          <a:lnTo>
                            <a:pt x="1173" y="354"/>
                          </a:lnTo>
                          <a:lnTo>
                            <a:pt x="1173" y="360"/>
                          </a:lnTo>
                          <a:lnTo>
                            <a:pt x="1173" y="372"/>
                          </a:lnTo>
                          <a:lnTo>
                            <a:pt x="1173" y="372"/>
                          </a:lnTo>
                          <a:lnTo>
                            <a:pt x="1173" y="378"/>
                          </a:lnTo>
                          <a:lnTo>
                            <a:pt x="1173" y="384"/>
                          </a:lnTo>
                          <a:lnTo>
                            <a:pt x="1179" y="390"/>
                          </a:lnTo>
                          <a:lnTo>
                            <a:pt x="1179" y="396"/>
                          </a:lnTo>
                          <a:lnTo>
                            <a:pt x="1179" y="402"/>
                          </a:lnTo>
                          <a:lnTo>
                            <a:pt x="1179" y="408"/>
                          </a:lnTo>
                          <a:lnTo>
                            <a:pt x="1179" y="414"/>
                          </a:lnTo>
                          <a:lnTo>
                            <a:pt x="1179" y="420"/>
                          </a:lnTo>
                          <a:lnTo>
                            <a:pt x="1185" y="426"/>
                          </a:lnTo>
                          <a:lnTo>
                            <a:pt x="1185" y="432"/>
                          </a:lnTo>
                          <a:lnTo>
                            <a:pt x="1185" y="438"/>
                          </a:lnTo>
                          <a:lnTo>
                            <a:pt x="1185" y="444"/>
                          </a:lnTo>
                          <a:lnTo>
                            <a:pt x="1185" y="450"/>
                          </a:lnTo>
                          <a:lnTo>
                            <a:pt x="1185" y="456"/>
                          </a:lnTo>
                          <a:lnTo>
                            <a:pt x="1192" y="462"/>
                          </a:lnTo>
                          <a:lnTo>
                            <a:pt x="1192" y="468"/>
                          </a:lnTo>
                          <a:lnTo>
                            <a:pt x="1192" y="468"/>
                          </a:lnTo>
                          <a:lnTo>
                            <a:pt x="1192" y="474"/>
                          </a:lnTo>
                          <a:lnTo>
                            <a:pt x="1192" y="480"/>
                          </a:lnTo>
                          <a:lnTo>
                            <a:pt x="1192" y="486"/>
                          </a:lnTo>
                          <a:lnTo>
                            <a:pt x="1198" y="486"/>
                          </a:lnTo>
                          <a:lnTo>
                            <a:pt x="1198" y="492"/>
                          </a:lnTo>
                          <a:lnTo>
                            <a:pt x="1198" y="498"/>
                          </a:lnTo>
                          <a:lnTo>
                            <a:pt x="1198" y="498"/>
                          </a:lnTo>
                          <a:lnTo>
                            <a:pt x="1198" y="510"/>
                          </a:lnTo>
                          <a:lnTo>
                            <a:pt x="1198" y="510"/>
                          </a:lnTo>
                          <a:lnTo>
                            <a:pt x="1204" y="516"/>
                          </a:lnTo>
                          <a:lnTo>
                            <a:pt x="1204" y="516"/>
                          </a:lnTo>
                          <a:lnTo>
                            <a:pt x="1204" y="522"/>
                          </a:lnTo>
                          <a:lnTo>
                            <a:pt x="1204" y="522"/>
                          </a:lnTo>
                          <a:lnTo>
                            <a:pt x="1204" y="534"/>
                          </a:lnTo>
                          <a:lnTo>
                            <a:pt x="1204" y="534"/>
                          </a:lnTo>
                          <a:lnTo>
                            <a:pt x="1210" y="540"/>
                          </a:lnTo>
                          <a:lnTo>
                            <a:pt x="1210" y="540"/>
                          </a:lnTo>
                          <a:lnTo>
                            <a:pt x="1210" y="546"/>
                          </a:lnTo>
                          <a:lnTo>
                            <a:pt x="1210" y="546"/>
                          </a:lnTo>
                          <a:lnTo>
                            <a:pt x="1210" y="552"/>
                          </a:lnTo>
                          <a:lnTo>
                            <a:pt x="1210" y="558"/>
                          </a:lnTo>
                          <a:lnTo>
                            <a:pt x="1217" y="558"/>
                          </a:lnTo>
                          <a:lnTo>
                            <a:pt x="1217" y="564"/>
                          </a:lnTo>
                          <a:lnTo>
                            <a:pt x="1217" y="564"/>
                          </a:lnTo>
                          <a:lnTo>
                            <a:pt x="1217" y="570"/>
                          </a:lnTo>
                          <a:lnTo>
                            <a:pt x="1217" y="576"/>
                          </a:lnTo>
                          <a:lnTo>
                            <a:pt x="1217" y="576"/>
                          </a:lnTo>
                          <a:lnTo>
                            <a:pt x="1223" y="582"/>
                          </a:lnTo>
                          <a:lnTo>
                            <a:pt x="1223" y="582"/>
                          </a:lnTo>
                          <a:lnTo>
                            <a:pt x="1223" y="588"/>
                          </a:lnTo>
                          <a:lnTo>
                            <a:pt x="1223" y="588"/>
                          </a:lnTo>
                          <a:lnTo>
                            <a:pt x="1223" y="588"/>
                          </a:lnTo>
                          <a:lnTo>
                            <a:pt x="1223" y="594"/>
                          </a:lnTo>
                          <a:lnTo>
                            <a:pt x="1229" y="594"/>
                          </a:lnTo>
                          <a:lnTo>
                            <a:pt x="1229" y="600"/>
                          </a:lnTo>
                          <a:lnTo>
                            <a:pt x="1229" y="600"/>
                          </a:lnTo>
                          <a:lnTo>
                            <a:pt x="1229" y="600"/>
                          </a:lnTo>
                          <a:lnTo>
                            <a:pt x="1229" y="600"/>
                          </a:lnTo>
                          <a:lnTo>
                            <a:pt x="1229" y="606"/>
                          </a:lnTo>
                          <a:lnTo>
                            <a:pt x="1235" y="606"/>
                          </a:lnTo>
                          <a:lnTo>
                            <a:pt x="1235" y="612"/>
                          </a:lnTo>
                          <a:lnTo>
                            <a:pt x="1235" y="612"/>
                          </a:lnTo>
                          <a:lnTo>
                            <a:pt x="1235" y="612"/>
                          </a:lnTo>
                          <a:lnTo>
                            <a:pt x="1235" y="612"/>
                          </a:lnTo>
                          <a:lnTo>
                            <a:pt x="1235" y="618"/>
                          </a:lnTo>
                          <a:lnTo>
                            <a:pt x="1242" y="618"/>
                          </a:lnTo>
                          <a:lnTo>
                            <a:pt x="1242" y="618"/>
                          </a:lnTo>
                          <a:lnTo>
                            <a:pt x="1242" y="618"/>
                          </a:lnTo>
                          <a:lnTo>
                            <a:pt x="1242" y="618"/>
                          </a:lnTo>
                          <a:lnTo>
                            <a:pt x="1242" y="624"/>
                          </a:lnTo>
                          <a:lnTo>
                            <a:pt x="1242" y="624"/>
                          </a:lnTo>
                          <a:lnTo>
                            <a:pt x="1248" y="624"/>
                          </a:lnTo>
                          <a:lnTo>
                            <a:pt x="1248" y="618"/>
                          </a:lnTo>
                          <a:lnTo>
                            <a:pt x="1248" y="618"/>
                          </a:lnTo>
                          <a:lnTo>
                            <a:pt x="1248" y="618"/>
                          </a:lnTo>
                          <a:lnTo>
                            <a:pt x="1248" y="618"/>
                          </a:lnTo>
                          <a:lnTo>
                            <a:pt x="1248" y="618"/>
                          </a:lnTo>
                          <a:lnTo>
                            <a:pt x="1248" y="618"/>
                          </a:lnTo>
                          <a:lnTo>
                            <a:pt x="1254" y="618"/>
                          </a:lnTo>
                          <a:lnTo>
                            <a:pt x="1254" y="612"/>
                          </a:lnTo>
                          <a:lnTo>
                            <a:pt x="1254" y="612"/>
                          </a:lnTo>
                          <a:lnTo>
                            <a:pt x="1254" y="612"/>
                          </a:lnTo>
                          <a:lnTo>
                            <a:pt x="1254" y="612"/>
                          </a:lnTo>
                          <a:lnTo>
                            <a:pt x="1260" y="612"/>
                          </a:lnTo>
                          <a:lnTo>
                            <a:pt x="1260" y="606"/>
                          </a:lnTo>
                          <a:lnTo>
                            <a:pt x="1260" y="606"/>
                          </a:lnTo>
                          <a:lnTo>
                            <a:pt x="1260" y="606"/>
                          </a:lnTo>
                          <a:lnTo>
                            <a:pt x="1260" y="606"/>
                          </a:lnTo>
                          <a:lnTo>
                            <a:pt x="1260" y="600"/>
                          </a:lnTo>
                          <a:lnTo>
                            <a:pt x="1267" y="600"/>
                          </a:lnTo>
                          <a:lnTo>
                            <a:pt x="1267" y="600"/>
                          </a:lnTo>
                          <a:lnTo>
                            <a:pt x="1267" y="594"/>
                          </a:lnTo>
                          <a:lnTo>
                            <a:pt x="1267" y="594"/>
                          </a:lnTo>
                          <a:lnTo>
                            <a:pt x="1267" y="594"/>
                          </a:lnTo>
                          <a:lnTo>
                            <a:pt x="1267" y="588"/>
                          </a:lnTo>
                          <a:lnTo>
                            <a:pt x="1273" y="588"/>
                          </a:lnTo>
                          <a:lnTo>
                            <a:pt x="1273" y="588"/>
                          </a:lnTo>
                          <a:lnTo>
                            <a:pt x="1273" y="582"/>
                          </a:lnTo>
                          <a:lnTo>
                            <a:pt x="1273" y="582"/>
                          </a:lnTo>
                          <a:lnTo>
                            <a:pt x="1273" y="582"/>
                          </a:lnTo>
                          <a:lnTo>
                            <a:pt x="1273" y="576"/>
                          </a:lnTo>
                          <a:lnTo>
                            <a:pt x="1273" y="576"/>
                          </a:lnTo>
                          <a:lnTo>
                            <a:pt x="1279" y="576"/>
                          </a:lnTo>
                          <a:lnTo>
                            <a:pt x="1279" y="570"/>
                          </a:lnTo>
                          <a:lnTo>
                            <a:pt x="1279" y="570"/>
                          </a:lnTo>
                          <a:lnTo>
                            <a:pt x="1279" y="564"/>
                          </a:lnTo>
                          <a:lnTo>
                            <a:pt x="1279" y="558"/>
                          </a:lnTo>
                          <a:lnTo>
                            <a:pt x="1285" y="558"/>
                          </a:lnTo>
                          <a:lnTo>
                            <a:pt x="1285" y="558"/>
                          </a:lnTo>
                          <a:lnTo>
                            <a:pt x="1285" y="552"/>
                          </a:lnTo>
                          <a:lnTo>
                            <a:pt x="1285" y="546"/>
                          </a:lnTo>
                          <a:lnTo>
                            <a:pt x="1285" y="546"/>
                          </a:lnTo>
                          <a:lnTo>
                            <a:pt x="1285" y="546"/>
                          </a:lnTo>
                          <a:lnTo>
                            <a:pt x="1292" y="540"/>
                          </a:lnTo>
                          <a:lnTo>
                            <a:pt x="1292" y="540"/>
                          </a:lnTo>
                          <a:lnTo>
                            <a:pt x="1292" y="534"/>
                          </a:lnTo>
                          <a:lnTo>
                            <a:pt x="1292" y="528"/>
                          </a:lnTo>
                          <a:lnTo>
                            <a:pt x="1292" y="528"/>
                          </a:lnTo>
                          <a:lnTo>
                            <a:pt x="1292" y="522"/>
                          </a:lnTo>
                          <a:lnTo>
                            <a:pt x="1298" y="516"/>
                          </a:lnTo>
                          <a:lnTo>
                            <a:pt x="1298" y="516"/>
                          </a:lnTo>
                          <a:lnTo>
                            <a:pt x="1298" y="510"/>
                          </a:lnTo>
                          <a:lnTo>
                            <a:pt x="1298" y="510"/>
                          </a:lnTo>
                          <a:lnTo>
                            <a:pt x="1298" y="504"/>
                          </a:lnTo>
                          <a:lnTo>
                            <a:pt x="1298" y="498"/>
                          </a:lnTo>
                          <a:lnTo>
                            <a:pt x="1304" y="498"/>
                          </a:lnTo>
                          <a:lnTo>
                            <a:pt x="1304" y="492"/>
                          </a:lnTo>
                          <a:lnTo>
                            <a:pt x="1304" y="492"/>
                          </a:lnTo>
                          <a:lnTo>
                            <a:pt x="1304" y="486"/>
                          </a:lnTo>
                          <a:lnTo>
                            <a:pt x="1304" y="480"/>
                          </a:lnTo>
                          <a:lnTo>
                            <a:pt x="1304" y="480"/>
                          </a:lnTo>
                          <a:lnTo>
                            <a:pt x="1304" y="474"/>
                          </a:lnTo>
                          <a:lnTo>
                            <a:pt x="1310" y="468"/>
                          </a:lnTo>
                          <a:lnTo>
                            <a:pt x="1310" y="468"/>
                          </a:lnTo>
                          <a:lnTo>
                            <a:pt x="1310" y="462"/>
                          </a:lnTo>
                          <a:lnTo>
                            <a:pt x="1310" y="456"/>
                          </a:lnTo>
                          <a:lnTo>
                            <a:pt x="1310" y="450"/>
                          </a:lnTo>
                          <a:lnTo>
                            <a:pt x="1316" y="444"/>
                          </a:lnTo>
                          <a:lnTo>
                            <a:pt x="1316" y="438"/>
                          </a:lnTo>
                          <a:lnTo>
                            <a:pt x="1316" y="438"/>
                          </a:lnTo>
                          <a:lnTo>
                            <a:pt x="1316" y="432"/>
                          </a:lnTo>
                          <a:lnTo>
                            <a:pt x="1316" y="426"/>
                          </a:lnTo>
                          <a:lnTo>
                            <a:pt x="1316" y="420"/>
                          </a:lnTo>
                          <a:lnTo>
                            <a:pt x="1323" y="414"/>
                          </a:lnTo>
                          <a:lnTo>
                            <a:pt x="1323" y="408"/>
                          </a:lnTo>
                          <a:lnTo>
                            <a:pt x="1323" y="408"/>
                          </a:lnTo>
                          <a:lnTo>
                            <a:pt x="1323" y="402"/>
                          </a:lnTo>
                          <a:lnTo>
                            <a:pt x="1323" y="396"/>
                          </a:lnTo>
                          <a:lnTo>
                            <a:pt x="1323" y="396"/>
                          </a:lnTo>
                          <a:lnTo>
                            <a:pt x="1323" y="390"/>
                          </a:lnTo>
                          <a:lnTo>
                            <a:pt x="1329" y="390"/>
                          </a:lnTo>
                          <a:lnTo>
                            <a:pt x="1329" y="396"/>
                          </a:lnTo>
                          <a:lnTo>
                            <a:pt x="1329" y="396"/>
                          </a:lnTo>
                          <a:lnTo>
                            <a:pt x="1329" y="402"/>
                          </a:lnTo>
                          <a:lnTo>
                            <a:pt x="1329" y="408"/>
                          </a:lnTo>
                          <a:lnTo>
                            <a:pt x="1335" y="414"/>
                          </a:lnTo>
                          <a:lnTo>
                            <a:pt x="1335" y="414"/>
                          </a:lnTo>
                          <a:lnTo>
                            <a:pt x="1335" y="420"/>
                          </a:lnTo>
                          <a:lnTo>
                            <a:pt x="1335" y="426"/>
                          </a:lnTo>
                          <a:lnTo>
                            <a:pt x="1335" y="432"/>
                          </a:lnTo>
                          <a:lnTo>
                            <a:pt x="1335" y="432"/>
                          </a:lnTo>
                          <a:lnTo>
                            <a:pt x="1341" y="444"/>
                          </a:lnTo>
                          <a:lnTo>
                            <a:pt x="1341" y="444"/>
                          </a:lnTo>
                          <a:lnTo>
                            <a:pt x="1341" y="450"/>
                          </a:lnTo>
                          <a:lnTo>
                            <a:pt x="1341" y="456"/>
                          </a:lnTo>
                          <a:lnTo>
                            <a:pt x="1341" y="456"/>
                          </a:lnTo>
                          <a:lnTo>
                            <a:pt x="1341" y="462"/>
                          </a:lnTo>
                          <a:lnTo>
                            <a:pt x="1341" y="468"/>
                          </a:lnTo>
                          <a:lnTo>
                            <a:pt x="1348" y="474"/>
                          </a:lnTo>
                          <a:lnTo>
                            <a:pt x="1348" y="474"/>
                          </a:lnTo>
                          <a:lnTo>
                            <a:pt x="1348" y="480"/>
                          </a:lnTo>
                          <a:lnTo>
                            <a:pt x="1348" y="486"/>
                          </a:lnTo>
                          <a:lnTo>
                            <a:pt x="1348" y="492"/>
                          </a:lnTo>
                          <a:lnTo>
                            <a:pt x="1354" y="498"/>
                          </a:lnTo>
                          <a:lnTo>
                            <a:pt x="1354" y="498"/>
                          </a:lnTo>
                          <a:lnTo>
                            <a:pt x="1354" y="504"/>
                          </a:lnTo>
                          <a:lnTo>
                            <a:pt x="1354" y="510"/>
                          </a:lnTo>
                          <a:lnTo>
                            <a:pt x="1354" y="510"/>
                          </a:lnTo>
                          <a:lnTo>
                            <a:pt x="1354" y="516"/>
                          </a:lnTo>
                          <a:lnTo>
                            <a:pt x="1360" y="516"/>
                          </a:lnTo>
                          <a:lnTo>
                            <a:pt x="1360" y="522"/>
                          </a:lnTo>
                          <a:lnTo>
                            <a:pt x="1360" y="528"/>
                          </a:lnTo>
                          <a:lnTo>
                            <a:pt x="1360" y="528"/>
                          </a:lnTo>
                          <a:lnTo>
                            <a:pt x="1360" y="534"/>
                          </a:lnTo>
                          <a:lnTo>
                            <a:pt x="1360" y="534"/>
                          </a:lnTo>
                          <a:lnTo>
                            <a:pt x="1360" y="540"/>
                          </a:lnTo>
                          <a:lnTo>
                            <a:pt x="1366" y="540"/>
                          </a:lnTo>
                          <a:lnTo>
                            <a:pt x="1366" y="546"/>
                          </a:lnTo>
                          <a:lnTo>
                            <a:pt x="1366" y="552"/>
                          </a:lnTo>
                          <a:lnTo>
                            <a:pt x="1366" y="552"/>
                          </a:lnTo>
                          <a:lnTo>
                            <a:pt x="1366" y="552"/>
                          </a:lnTo>
                          <a:lnTo>
                            <a:pt x="1366" y="558"/>
                          </a:lnTo>
                          <a:lnTo>
                            <a:pt x="1373" y="558"/>
                          </a:lnTo>
                          <a:lnTo>
                            <a:pt x="1373" y="564"/>
                          </a:lnTo>
                          <a:lnTo>
                            <a:pt x="1373" y="564"/>
                          </a:lnTo>
                          <a:lnTo>
                            <a:pt x="1373" y="570"/>
                          </a:lnTo>
                          <a:lnTo>
                            <a:pt x="1373" y="570"/>
                          </a:lnTo>
                          <a:lnTo>
                            <a:pt x="1373" y="576"/>
                          </a:lnTo>
                          <a:lnTo>
                            <a:pt x="1379" y="576"/>
                          </a:lnTo>
                          <a:lnTo>
                            <a:pt x="1379" y="582"/>
                          </a:lnTo>
                          <a:lnTo>
                            <a:pt x="1379" y="582"/>
                          </a:lnTo>
                          <a:lnTo>
                            <a:pt x="1379" y="582"/>
                          </a:lnTo>
                          <a:lnTo>
                            <a:pt x="1379" y="588"/>
                          </a:lnTo>
                          <a:lnTo>
                            <a:pt x="1385" y="588"/>
                          </a:lnTo>
                          <a:lnTo>
                            <a:pt x="1385" y="594"/>
                          </a:lnTo>
                          <a:lnTo>
                            <a:pt x="1385" y="594"/>
                          </a:lnTo>
                          <a:lnTo>
                            <a:pt x="1385" y="594"/>
                          </a:lnTo>
                          <a:lnTo>
                            <a:pt x="1385" y="600"/>
                          </a:lnTo>
                          <a:lnTo>
                            <a:pt x="1385" y="600"/>
                          </a:lnTo>
                          <a:lnTo>
                            <a:pt x="1391" y="600"/>
                          </a:lnTo>
                          <a:lnTo>
                            <a:pt x="1391" y="606"/>
                          </a:lnTo>
                          <a:lnTo>
                            <a:pt x="1391" y="606"/>
                          </a:lnTo>
                          <a:lnTo>
                            <a:pt x="1391" y="606"/>
                          </a:lnTo>
                          <a:lnTo>
                            <a:pt x="1391" y="606"/>
                          </a:lnTo>
                          <a:lnTo>
                            <a:pt x="1391" y="612"/>
                          </a:lnTo>
                          <a:lnTo>
                            <a:pt x="1391" y="612"/>
                          </a:lnTo>
                          <a:lnTo>
                            <a:pt x="1398" y="612"/>
                          </a:lnTo>
                          <a:lnTo>
                            <a:pt x="1398" y="612"/>
                          </a:lnTo>
                          <a:lnTo>
                            <a:pt x="1398" y="612"/>
                          </a:lnTo>
                          <a:lnTo>
                            <a:pt x="1398" y="618"/>
                          </a:lnTo>
                          <a:lnTo>
                            <a:pt x="1398" y="618"/>
                          </a:lnTo>
                          <a:lnTo>
                            <a:pt x="1398" y="618"/>
                          </a:lnTo>
                          <a:lnTo>
                            <a:pt x="1404" y="618"/>
                          </a:lnTo>
                          <a:lnTo>
                            <a:pt x="1404" y="618"/>
                          </a:lnTo>
                          <a:lnTo>
                            <a:pt x="1404" y="618"/>
                          </a:lnTo>
                          <a:lnTo>
                            <a:pt x="1404" y="624"/>
                          </a:lnTo>
                          <a:lnTo>
                            <a:pt x="1404" y="624"/>
                          </a:lnTo>
                          <a:lnTo>
                            <a:pt x="1410" y="624"/>
                          </a:lnTo>
                          <a:lnTo>
                            <a:pt x="1410" y="624"/>
                          </a:lnTo>
                          <a:lnTo>
                            <a:pt x="1410" y="624"/>
                          </a:lnTo>
                          <a:lnTo>
                            <a:pt x="1410" y="624"/>
                          </a:lnTo>
                          <a:lnTo>
                            <a:pt x="1410" y="624"/>
                          </a:lnTo>
                          <a:lnTo>
                            <a:pt x="1410" y="624"/>
                          </a:lnTo>
                          <a:lnTo>
                            <a:pt x="1410" y="624"/>
                          </a:lnTo>
                          <a:lnTo>
                            <a:pt x="1416" y="618"/>
                          </a:lnTo>
                          <a:lnTo>
                            <a:pt x="1416" y="618"/>
                          </a:lnTo>
                          <a:lnTo>
                            <a:pt x="1416" y="618"/>
                          </a:lnTo>
                          <a:lnTo>
                            <a:pt x="1416" y="618"/>
                          </a:lnTo>
                          <a:lnTo>
                            <a:pt x="1416" y="612"/>
                          </a:lnTo>
                          <a:lnTo>
                            <a:pt x="1423" y="612"/>
                          </a:lnTo>
                          <a:lnTo>
                            <a:pt x="1423" y="612"/>
                          </a:lnTo>
                          <a:lnTo>
                            <a:pt x="1423" y="612"/>
                          </a:lnTo>
                          <a:lnTo>
                            <a:pt x="1423" y="606"/>
                          </a:lnTo>
                          <a:lnTo>
                            <a:pt x="1423" y="606"/>
                          </a:lnTo>
                          <a:lnTo>
                            <a:pt x="1423" y="600"/>
                          </a:lnTo>
                          <a:lnTo>
                            <a:pt x="1429" y="600"/>
                          </a:lnTo>
                          <a:lnTo>
                            <a:pt x="1429" y="600"/>
                          </a:lnTo>
                          <a:lnTo>
                            <a:pt x="1429" y="594"/>
                          </a:lnTo>
                          <a:lnTo>
                            <a:pt x="1429" y="594"/>
                          </a:lnTo>
                          <a:lnTo>
                            <a:pt x="1429" y="588"/>
                          </a:lnTo>
                          <a:lnTo>
                            <a:pt x="1429" y="588"/>
                          </a:lnTo>
                          <a:lnTo>
                            <a:pt x="1429" y="588"/>
                          </a:lnTo>
                          <a:lnTo>
                            <a:pt x="1435" y="582"/>
                          </a:lnTo>
                          <a:lnTo>
                            <a:pt x="1435" y="582"/>
                          </a:lnTo>
                          <a:lnTo>
                            <a:pt x="1435" y="576"/>
                          </a:lnTo>
                          <a:lnTo>
                            <a:pt x="1435" y="576"/>
                          </a:lnTo>
                          <a:lnTo>
                            <a:pt x="1435" y="570"/>
                          </a:lnTo>
                          <a:lnTo>
                            <a:pt x="1435" y="570"/>
                          </a:lnTo>
                          <a:lnTo>
                            <a:pt x="1441" y="564"/>
                          </a:lnTo>
                          <a:lnTo>
                            <a:pt x="1441" y="564"/>
                          </a:lnTo>
                          <a:lnTo>
                            <a:pt x="1441" y="558"/>
                          </a:lnTo>
                          <a:lnTo>
                            <a:pt x="1441" y="558"/>
                          </a:lnTo>
                          <a:lnTo>
                            <a:pt x="1441" y="552"/>
                          </a:lnTo>
                          <a:lnTo>
                            <a:pt x="1448" y="546"/>
                          </a:lnTo>
                          <a:lnTo>
                            <a:pt x="1448" y="540"/>
                          </a:lnTo>
                          <a:lnTo>
                            <a:pt x="1448" y="540"/>
                          </a:lnTo>
                          <a:lnTo>
                            <a:pt x="1448" y="534"/>
                          </a:lnTo>
                          <a:lnTo>
                            <a:pt x="1448" y="534"/>
                          </a:lnTo>
                          <a:lnTo>
                            <a:pt x="1448" y="528"/>
                          </a:lnTo>
                          <a:lnTo>
                            <a:pt x="1448" y="528"/>
                          </a:lnTo>
                          <a:lnTo>
                            <a:pt x="1454" y="516"/>
                          </a:lnTo>
                          <a:lnTo>
                            <a:pt x="1454" y="516"/>
                          </a:lnTo>
                          <a:lnTo>
                            <a:pt x="1454" y="510"/>
                          </a:lnTo>
                          <a:lnTo>
                            <a:pt x="1454" y="510"/>
                          </a:lnTo>
                          <a:lnTo>
                            <a:pt x="1454" y="504"/>
                          </a:lnTo>
                          <a:lnTo>
                            <a:pt x="1460" y="498"/>
                          </a:lnTo>
                          <a:lnTo>
                            <a:pt x="1460" y="492"/>
                          </a:lnTo>
                          <a:lnTo>
                            <a:pt x="1460" y="486"/>
                          </a:lnTo>
                          <a:lnTo>
                            <a:pt x="1460" y="486"/>
                          </a:lnTo>
                          <a:lnTo>
                            <a:pt x="1460" y="480"/>
                          </a:lnTo>
                          <a:lnTo>
                            <a:pt x="1460" y="474"/>
                          </a:lnTo>
                          <a:lnTo>
                            <a:pt x="1460" y="468"/>
                          </a:lnTo>
                          <a:lnTo>
                            <a:pt x="1466" y="462"/>
                          </a:lnTo>
                          <a:lnTo>
                            <a:pt x="1466" y="462"/>
                          </a:lnTo>
                          <a:lnTo>
                            <a:pt x="1466" y="456"/>
                          </a:lnTo>
                          <a:lnTo>
                            <a:pt x="1466" y="450"/>
                          </a:lnTo>
                          <a:lnTo>
                            <a:pt x="1466" y="444"/>
                          </a:lnTo>
                          <a:lnTo>
                            <a:pt x="1466" y="438"/>
                          </a:lnTo>
                          <a:lnTo>
                            <a:pt x="1472" y="432"/>
                          </a:lnTo>
                          <a:lnTo>
                            <a:pt x="1472" y="426"/>
                          </a:lnTo>
                          <a:lnTo>
                            <a:pt x="1472" y="420"/>
                          </a:lnTo>
                          <a:lnTo>
                            <a:pt x="1472" y="420"/>
                          </a:lnTo>
                          <a:lnTo>
                            <a:pt x="1472" y="414"/>
                          </a:lnTo>
                          <a:lnTo>
                            <a:pt x="1472" y="408"/>
                          </a:lnTo>
                          <a:lnTo>
                            <a:pt x="1479" y="396"/>
                          </a:lnTo>
                          <a:lnTo>
                            <a:pt x="1479" y="390"/>
                          </a:lnTo>
                          <a:lnTo>
                            <a:pt x="1479" y="384"/>
                          </a:lnTo>
                          <a:lnTo>
                            <a:pt x="1479" y="378"/>
                          </a:lnTo>
                          <a:lnTo>
                            <a:pt x="1479" y="372"/>
                          </a:lnTo>
                          <a:lnTo>
                            <a:pt x="1479" y="366"/>
                          </a:lnTo>
                          <a:lnTo>
                            <a:pt x="1485" y="360"/>
                          </a:lnTo>
                          <a:lnTo>
                            <a:pt x="1485" y="360"/>
                          </a:lnTo>
                          <a:lnTo>
                            <a:pt x="1485" y="348"/>
                          </a:lnTo>
                          <a:lnTo>
                            <a:pt x="1485" y="342"/>
                          </a:lnTo>
                          <a:lnTo>
                            <a:pt x="1485" y="336"/>
                          </a:lnTo>
                          <a:lnTo>
                            <a:pt x="1485" y="330"/>
                          </a:lnTo>
                          <a:lnTo>
                            <a:pt x="1491" y="324"/>
                          </a:lnTo>
                          <a:lnTo>
                            <a:pt x="1491" y="318"/>
                          </a:lnTo>
                          <a:lnTo>
                            <a:pt x="1491" y="312"/>
                          </a:lnTo>
                          <a:lnTo>
                            <a:pt x="1491" y="306"/>
                          </a:lnTo>
                          <a:lnTo>
                            <a:pt x="1491" y="306"/>
                          </a:lnTo>
                          <a:lnTo>
                            <a:pt x="1491" y="306"/>
                          </a:lnTo>
                          <a:lnTo>
                            <a:pt x="1497" y="306"/>
                          </a:lnTo>
                          <a:lnTo>
                            <a:pt x="1497" y="312"/>
                          </a:lnTo>
                          <a:lnTo>
                            <a:pt x="1497" y="318"/>
                          </a:lnTo>
                          <a:lnTo>
                            <a:pt x="1497" y="324"/>
                          </a:lnTo>
                          <a:lnTo>
                            <a:pt x="1497" y="330"/>
                          </a:lnTo>
                          <a:lnTo>
                            <a:pt x="1497" y="336"/>
                          </a:lnTo>
                          <a:lnTo>
                            <a:pt x="1504" y="348"/>
                          </a:lnTo>
                          <a:lnTo>
                            <a:pt x="1504" y="354"/>
                          </a:lnTo>
                          <a:lnTo>
                            <a:pt x="1504" y="360"/>
                          </a:lnTo>
                          <a:lnTo>
                            <a:pt x="1504" y="366"/>
                          </a:lnTo>
                          <a:lnTo>
                            <a:pt x="1504" y="372"/>
                          </a:lnTo>
                          <a:lnTo>
                            <a:pt x="1504" y="378"/>
                          </a:lnTo>
                          <a:lnTo>
                            <a:pt x="1510" y="384"/>
                          </a:lnTo>
                          <a:lnTo>
                            <a:pt x="1510" y="390"/>
                          </a:lnTo>
                          <a:lnTo>
                            <a:pt x="1510" y="396"/>
                          </a:lnTo>
                          <a:lnTo>
                            <a:pt x="1510" y="402"/>
                          </a:lnTo>
                          <a:lnTo>
                            <a:pt x="1510" y="414"/>
                          </a:lnTo>
                          <a:lnTo>
                            <a:pt x="1510" y="420"/>
                          </a:lnTo>
                          <a:lnTo>
                            <a:pt x="1516" y="432"/>
                          </a:lnTo>
                          <a:lnTo>
                            <a:pt x="1516" y="438"/>
                          </a:lnTo>
                          <a:lnTo>
                            <a:pt x="1516" y="438"/>
                          </a:lnTo>
                          <a:lnTo>
                            <a:pt x="1516" y="444"/>
                          </a:lnTo>
                          <a:lnTo>
                            <a:pt x="1516" y="450"/>
                          </a:lnTo>
                          <a:lnTo>
                            <a:pt x="1516" y="456"/>
                          </a:lnTo>
                          <a:lnTo>
                            <a:pt x="1522" y="462"/>
                          </a:lnTo>
                          <a:lnTo>
                            <a:pt x="1522" y="468"/>
                          </a:lnTo>
                          <a:lnTo>
                            <a:pt x="1522" y="474"/>
                          </a:lnTo>
                          <a:lnTo>
                            <a:pt x="1522" y="480"/>
                          </a:lnTo>
                          <a:lnTo>
                            <a:pt x="1522" y="486"/>
                          </a:lnTo>
                          <a:lnTo>
                            <a:pt x="1522" y="492"/>
                          </a:lnTo>
                          <a:lnTo>
                            <a:pt x="1529" y="492"/>
                          </a:lnTo>
                          <a:lnTo>
                            <a:pt x="1529" y="498"/>
                          </a:lnTo>
                          <a:lnTo>
                            <a:pt x="1529" y="504"/>
                          </a:lnTo>
                          <a:lnTo>
                            <a:pt x="1529" y="510"/>
                          </a:lnTo>
                          <a:lnTo>
                            <a:pt x="1529" y="510"/>
                          </a:lnTo>
                          <a:lnTo>
                            <a:pt x="1529" y="516"/>
                          </a:lnTo>
                          <a:lnTo>
                            <a:pt x="1535" y="522"/>
                          </a:lnTo>
                          <a:lnTo>
                            <a:pt x="1535" y="528"/>
                          </a:lnTo>
                          <a:lnTo>
                            <a:pt x="1535" y="534"/>
                          </a:lnTo>
                          <a:lnTo>
                            <a:pt x="1535" y="534"/>
                          </a:lnTo>
                          <a:lnTo>
                            <a:pt x="1535" y="540"/>
                          </a:lnTo>
                          <a:lnTo>
                            <a:pt x="1535" y="546"/>
                          </a:lnTo>
                          <a:lnTo>
                            <a:pt x="1541" y="552"/>
                          </a:lnTo>
                          <a:lnTo>
                            <a:pt x="1541" y="552"/>
                          </a:lnTo>
                          <a:lnTo>
                            <a:pt x="1541" y="558"/>
                          </a:lnTo>
                          <a:lnTo>
                            <a:pt x="1541" y="558"/>
                          </a:lnTo>
                          <a:lnTo>
                            <a:pt x="1541" y="564"/>
                          </a:lnTo>
                          <a:lnTo>
                            <a:pt x="1541" y="564"/>
                          </a:lnTo>
                          <a:lnTo>
                            <a:pt x="1547" y="570"/>
                          </a:lnTo>
                          <a:lnTo>
                            <a:pt x="1547" y="576"/>
                          </a:lnTo>
                          <a:lnTo>
                            <a:pt x="1547" y="582"/>
                          </a:lnTo>
                          <a:lnTo>
                            <a:pt x="1547" y="582"/>
                          </a:lnTo>
                          <a:lnTo>
                            <a:pt x="1547" y="588"/>
                          </a:lnTo>
                          <a:lnTo>
                            <a:pt x="1547" y="588"/>
                          </a:lnTo>
                          <a:lnTo>
                            <a:pt x="1554" y="594"/>
                          </a:lnTo>
                          <a:lnTo>
                            <a:pt x="1554" y="594"/>
                          </a:lnTo>
                          <a:lnTo>
                            <a:pt x="1554" y="594"/>
                          </a:lnTo>
                          <a:lnTo>
                            <a:pt x="1554" y="600"/>
                          </a:lnTo>
                          <a:lnTo>
                            <a:pt x="1554" y="600"/>
                          </a:lnTo>
                          <a:lnTo>
                            <a:pt x="1554" y="606"/>
                          </a:lnTo>
                          <a:lnTo>
                            <a:pt x="1560" y="606"/>
                          </a:lnTo>
                          <a:lnTo>
                            <a:pt x="1560" y="606"/>
                          </a:lnTo>
                          <a:lnTo>
                            <a:pt x="1560" y="612"/>
                          </a:lnTo>
                          <a:lnTo>
                            <a:pt x="1560" y="612"/>
                          </a:lnTo>
                          <a:lnTo>
                            <a:pt x="1560" y="612"/>
                          </a:lnTo>
                          <a:lnTo>
                            <a:pt x="1560" y="618"/>
                          </a:lnTo>
                          <a:lnTo>
                            <a:pt x="1566" y="618"/>
                          </a:lnTo>
                          <a:lnTo>
                            <a:pt x="1566" y="618"/>
                          </a:lnTo>
                          <a:lnTo>
                            <a:pt x="1566" y="624"/>
                          </a:lnTo>
                          <a:lnTo>
                            <a:pt x="1566" y="624"/>
                          </a:lnTo>
                          <a:lnTo>
                            <a:pt x="1566" y="624"/>
                          </a:lnTo>
                          <a:lnTo>
                            <a:pt x="1566" y="624"/>
                          </a:lnTo>
                          <a:lnTo>
                            <a:pt x="1572" y="624"/>
                          </a:lnTo>
                          <a:lnTo>
                            <a:pt x="1572" y="630"/>
                          </a:lnTo>
                          <a:lnTo>
                            <a:pt x="1572" y="630"/>
                          </a:lnTo>
                          <a:lnTo>
                            <a:pt x="1572" y="630"/>
                          </a:lnTo>
                          <a:lnTo>
                            <a:pt x="1572" y="630"/>
                          </a:lnTo>
                          <a:lnTo>
                            <a:pt x="1572" y="630"/>
                          </a:lnTo>
                          <a:lnTo>
                            <a:pt x="1579" y="630"/>
                          </a:lnTo>
                          <a:lnTo>
                            <a:pt x="1579" y="630"/>
                          </a:lnTo>
                          <a:lnTo>
                            <a:pt x="1579" y="630"/>
                          </a:lnTo>
                          <a:lnTo>
                            <a:pt x="1579" y="630"/>
                          </a:lnTo>
                          <a:lnTo>
                            <a:pt x="1579" y="630"/>
                          </a:lnTo>
                          <a:lnTo>
                            <a:pt x="1579" y="630"/>
                          </a:lnTo>
                          <a:lnTo>
                            <a:pt x="1585" y="630"/>
                          </a:lnTo>
                          <a:lnTo>
                            <a:pt x="1585" y="630"/>
                          </a:lnTo>
                          <a:lnTo>
                            <a:pt x="1585" y="624"/>
                          </a:lnTo>
                          <a:lnTo>
                            <a:pt x="1585" y="624"/>
                          </a:lnTo>
                          <a:lnTo>
                            <a:pt x="1585" y="624"/>
                          </a:lnTo>
                          <a:lnTo>
                            <a:pt x="1585" y="624"/>
                          </a:lnTo>
                          <a:lnTo>
                            <a:pt x="1591" y="624"/>
                          </a:lnTo>
                          <a:lnTo>
                            <a:pt x="1591" y="618"/>
                          </a:lnTo>
                          <a:lnTo>
                            <a:pt x="1591" y="618"/>
                          </a:lnTo>
                          <a:lnTo>
                            <a:pt x="1591" y="618"/>
                          </a:lnTo>
                          <a:lnTo>
                            <a:pt x="1591" y="612"/>
                          </a:lnTo>
                          <a:lnTo>
                            <a:pt x="1591" y="612"/>
                          </a:lnTo>
                          <a:lnTo>
                            <a:pt x="1597" y="612"/>
                          </a:lnTo>
                          <a:lnTo>
                            <a:pt x="1597" y="606"/>
                          </a:lnTo>
                          <a:lnTo>
                            <a:pt x="1597" y="606"/>
                          </a:lnTo>
                          <a:lnTo>
                            <a:pt x="1597" y="606"/>
                          </a:lnTo>
                          <a:lnTo>
                            <a:pt x="1597" y="600"/>
                          </a:lnTo>
                          <a:lnTo>
                            <a:pt x="1597" y="600"/>
                          </a:lnTo>
                          <a:lnTo>
                            <a:pt x="1603" y="594"/>
                          </a:lnTo>
                          <a:lnTo>
                            <a:pt x="1603" y="594"/>
                          </a:lnTo>
                          <a:lnTo>
                            <a:pt x="1603" y="594"/>
                          </a:lnTo>
                          <a:lnTo>
                            <a:pt x="1603" y="588"/>
                          </a:lnTo>
                          <a:lnTo>
                            <a:pt x="1603" y="588"/>
                          </a:lnTo>
                          <a:lnTo>
                            <a:pt x="1603" y="582"/>
                          </a:lnTo>
                          <a:lnTo>
                            <a:pt x="1603" y="582"/>
                          </a:lnTo>
                          <a:lnTo>
                            <a:pt x="1610" y="576"/>
                          </a:lnTo>
                          <a:lnTo>
                            <a:pt x="1610" y="570"/>
                          </a:lnTo>
                          <a:lnTo>
                            <a:pt x="1610" y="564"/>
                          </a:lnTo>
                          <a:lnTo>
                            <a:pt x="1610" y="564"/>
                          </a:lnTo>
                          <a:lnTo>
                            <a:pt x="1610" y="558"/>
                          </a:lnTo>
                          <a:lnTo>
                            <a:pt x="1616" y="558"/>
                          </a:lnTo>
                          <a:lnTo>
                            <a:pt x="1616" y="552"/>
                          </a:lnTo>
                          <a:lnTo>
                            <a:pt x="1616" y="546"/>
                          </a:lnTo>
                          <a:lnTo>
                            <a:pt x="1616" y="546"/>
                          </a:lnTo>
                          <a:lnTo>
                            <a:pt x="1616" y="540"/>
                          </a:lnTo>
                          <a:lnTo>
                            <a:pt x="1616" y="534"/>
                          </a:lnTo>
                          <a:lnTo>
                            <a:pt x="1622" y="528"/>
                          </a:lnTo>
                          <a:lnTo>
                            <a:pt x="1622" y="528"/>
                          </a:lnTo>
                          <a:lnTo>
                            <a:pt x="1622" y="522"/>
                          </a:lnTo>
                          <a:lnTo>
                            <a:pt x="1622" y="522"/>
                          </a:lnTo>
                          <a:lnTo>
                            <a:pt x="1622" y="510"/>
                          </a:lnTo>
                          <a:lnTo>
                            <a:pt x="1622" y="510"/>
                          </a:lnTo>
                          <a:lnTo>
                            <a:pt x="1628" y="504"/>
                          </a:lnTo>
                          <a:lnTo>
                            <a:pt x="1628" y="498"/>
                          </a:lnTo>
                          <a:lnTo>
                            <a:pt x="1628" y="492"/>
                          </a:lnTo>
                          <a:lnTo>
                            <a:pt x="1628" y="486"/>
                          </a:lnTo>
                          <a:lnTo>
                            <a:pt x="1628" y="486"/>
                          </a:lnTo>
                          <a:lnTo>
                            <a:pt x="1628" y="480"/>
                          </a:lnTo>
                          <a:lnTo>
                            <a:pt x="1635" y="474"/>
                          </a:lnTo>
                          <a:lnTo>
                            <a:pt x="1635" y="468"/>
                          </a:lnTo>
                          <a:lnTo>
                            <a:pt x="1635" y="462"/>
                          </a:lnTo>
                          <a:lnTo>
                            <a:pt x="1635" y="456"/>
                          </a:lnTo>
                          <a:lnTo>
                            <a:pt x="1635" y="450"/>
                          </a:lnTo>
                          <a:lnTo>
                            <a:pt x="1635" y="444"/>
                          </a:lnTo>
                          <a:lnTo>
                            <a:pt x="1635" y="438"/>
                          </a:lnTo>
                          <a:lnTo>
                            <a:pt x="1641" y="432"/>
                          </a:lnTo>
                          <a:lnTo>
                            <a:pt x="1641" y="420"/>
                          </a:lnTo>
                          <a:lnTo>
                            <a:pt x="1641" y="414"/>
                          </a:lnTo>
                          <a:lnTo>
                            <a:pt x="1641" y="408"/>
                          </a:lnTo>
                          <a:lnTo>
                            <a:pt x="1641" y="402"/>
                          </a:lnTo>
                          <a:lnTo>
                            <a:pt x="1647" y="396"/>
                          </a:lnTo>
                          <a:lnTo>
                            <a:pt x="1647" y="390"/>
                          </a:lnTo>
                          <a:lnTo>
                            <a:pt x="1647" y="384"/>
                          </a:lnTo>
                          <a:lnTo>
                            <a:pt x="1647" y="378"/>
                          </a:lnTo>
                          <a:lnTo>
                            <a:pt x="1647" y="372"/>
                          </a:lnTo>
                          <a:lnTo>
                            <a:pt x="1647" y="366"/>
                          </a:lnTo>
                          <a:lnTo>
                            <a:pt x="1653" y="354"/>
                          </a:lnTo>
                          <a:lnTo>
                            <a:pt x="1653" y="348"/>
                          </a:lnTo>
                          <a:lnTo>
                            <a:pt x="1653" y="342"/>
                          </a:lnTo>
                          <a:lnTo>
                            <a:pt x="1653" y="336"/>
                          </a:lnTo>
                          <a:lnTo>
                            <a:pt x="1653" y="330"/>
                          </a:lnTo>
                          <a:lnTo>
                            <a:pt x="1653" y="324"/>
                          </a:lnTo>
                          <a:lnTo>
                            <a:pt x="1660" y="318"/>
                          </a:lnTo>
                          <a:lnTo>
                            <a:pt x="1660" y="312"/>
                          </a:lnTo>
                          <a:lnTo>
                            <a:pt x="1660" y="300"/>
                          </a:lnTo>
                          <a:lnTo>
                            <a:pt x="1660" y="288"/>
                          </a:lnTo>
                          <a:lnTo>
                            <a:pt x="1660" y="282"/>
                          </a:lnTo>
                          <a:lnTo>
                            <a:pt x="1660" y="282"/>
                          </a:lnTo>
                          <a:lnTo>
                            <a:pt x="1666" y="282"/>
                          </a:lnTo>
                          <a:lnTo>
                            <a:pt x="1666" y="282"/>
                          </a:lnTo>
                          <a:lnTo>
                            <a:pt x="1666" y="288"/>
                          </a:lnTo>
                          <a:lnTo>
                            <a:pt x="1666" y="300"/>
                          </a:lnTo>
                          <a:lnTo>
                            <a:pt x="1666" y="306"/>
                          </a:lnTo>
                          <a:lnTo>
                            <a:pt x="1666" y="324"/>
                          </a:lnTo>
                          <a:lnTo>
                            <a:pt x="1672" y="336"/>
                          </a:lnTo>
                          <a:lnTo>
                            <a:pt x="1672" y="354"/>
                          </a:lnTo>
                          <a:lnTo>
                            <a:pt x="1672" y="366"/>
                          </a:lnTo>
                          <a:lnTo>
                            <a:pt x="1672" y="384"/>
                          </a:lnTo>
                          <a:lnTo>
                            <a:pt x="1672" y="396"/>
                          </a:lnTo>
                          <a:lnTo>
                            <a:pt x="1672" y="408"/>
                          </a:lnTo>
                          <a:lnTo>
                            <a:pt x="1678" y="432"/>
                          </a:lnTo>
                          <a:lnTo>
                            <a:pt x="1678" y="450"/>
                          </a:lnTo>
                          <a:lnTo>
                            <a:pt x="1678" y="462"/>
                          </a:lnTo>
                          <a:lnTo>
                            <a:pt x="1678" y="468"/>
                          </a:lnTo>
                          <a:lnTo>
                            <a:pt x="1678" y="480"/>
                          </a:lnTo>
                          <a:lnTo>
                            <a:pt x="1678" y="492"/>
                          </a:lnTo>
                          <a:lnTo>
                            <a:pt x="1685" y="504"/>
                          </a:lnTo>
                          <a:lnTo>
                            <a:pt x="1685" y="516"/>
                          </a:lnTo>
                          <a:lnTo>
                            <a:pt x="1685" y="522"/>
                          </a:lnTo>
                          <a:lnTo>
                            <a:pt x="1685" y="534"/>
                          </a:lnTo>
                          <a:lnTo>
                            <a:pt x="1685" y="540"/>
                          </a:lnTo>
                          <a:lnTo>
                            <a:pt x="1685" y="552"/>
                          </a:lnTo>
                          <a:lnTo>
                            <a:pt x="1691" y="558"/>
                          </a:lnTo>
                          <a:lnTo>
                            <a:pt x="1691" y="564"/>
                          </a:lnTo>
                          <a:lnTo>
                            <a:pt x="1691" y="576"/>
                          </a:lnTo>
                          <a:lnTo>
                            <a:pt x="1691" y="582"/>
                          </a:lnTo>
                          <a:lnTo>
                            <a:pt x="1691" y="588"/>
                          </a:lnTo>
                          <a:lnTo>
                            <a:pt x="1691" y="588"/>
                          </a:lnTo>
                          <a:lnTo>
                            <a:pt x="1697" y="600"/>
                          </a:lnTo>
                          <a:lnTo>
                            <a:pt x="1697" y="600"/>
                          </a:lnTo>
                          <a:lnTo>
                            <a:pt x="1697" y="606"/>
                          </a:lnTo>
                          <a:lnTo>
                            <a:pt x="1697" y="612"/>
                          </a:lnTo>
                          <a:lnTo>
                            <a:pt x="1697" y="612"/>
                          </a:lnTo>
                          <a:lnTo>
                            <a:pt x="1697" y="618"/>
                          </a:lnTo>
                          <a:lnTo>
                            <a:pt x="1703" y="618"/>
                          </a:lnTo>
                          <a:lnTo>
                            <a:pt x="1703" y="618"/>
                          </a:lnTo>
                          <a:lnTo>
                            <a:pt x="1703" y="624"/>
                          </a:lnTo>
                          <a:lnTo>
                            <a:pt x="1703" y="624"/>
                          </a:lnTo>
                          <a:lnTo>
                            <a:pt x="1703" y="624"/>
                          </a:lnTo>
                          <a:lnTo>
                            <a:pt x="1703" y="630"/>
                          </a:lnTo>
                          <a:lnTo>
                            <a:pt x="1710" y="630"/>
                          </a:lnTo>
                          <a:lnTo>
                            <a:pt x="1710" y="630"/>
                          </a:lnTo>
                          <a:lnTo>
                            <a:pt x="1710" y="636"/>
                          </a:lnTo>
                          <a:lnTo>
                            <a:pt x="1710" y="636"/>
                          </a:lnTo>
                          <a:lnTo>
                            <a:pt x="1710" y="636"/>
                          </a:lnTo>
                          <a:lnTo>
                            <a:pt x="1710" y="636"/>
                          </a:lnTo>
                          <a:lnTo>
                            <a:pt x="1710" y="636"/>
                          </a:lnTo>
                          <a:lnTo>
                            <a:pt x="1716" y="636"/>
                          </a:lnTo>
                          <a:lnTo>
                            <a:pt x="1716" y="642"/>
                          </a:lnTo>
                          <a:lnTo>
                            <a:pt x="1716" y="642"/>
                          </a:lnTo>
                          <a:lnTo>
                            <a:pt x="1716" y="642"/>
                          </a:lnTo>
                          <a:lnTo>
                            <a:pt x="1716" y="642"/>
                          </a:lnTo>
                          <a:lnTo>
                            <a:pt x="1722" y="642"/>
                          </a:lnTo>
                          <a:lnTo>
                            <a:pt x="1722" y="642"/>
                          </a:lnTo>
                          <a:lnTo>
                            <a:pt x="1722" y="636"/>
                          </a:lnTo>
                          <a:lnTo>
                            <a:pt x="1722" y="636"/>
                          </a:lnTo>
                          <a:lnTo>
                            <a:pt x="1722" y="636"/>
                          </a:lnTo>
                          <a:lnTo>
                            <a:pt x="1722" y="636"/>
                          </a:lnTo>
                          <a:lnTo>
                            <a:pt x="1722" y="636"/>
                          </a:lnTo>
                          <a:lnTo>
                            <a:pt x="1728" y="636"/>
                          </a:lnTo>
                          <a:lnTo>
                            <a:pt x="1728" y="636"/>
                          </a:lnTo>
                          <a:lnTo>
                            <a:pt x="1728" y="630"/>
                          </a:lnTo>
                          <a:lnTo>
                            <a:pt x="1728" y="630"/>
                          </a:lnTo>
                          <a:lnTo>
                            <a:pt x="1728" y="630"/>
                          </a:lnTo>
                          <a:lnTo>
                            <a:pt x="1728" y="624"/>
                          </a:lnTo>
                          <a:lnTo>
                            <a:pt x="1735" y="624"/>
                          </a:lnTo>
                          <a:lnTo>
                            <a:pt x="1735" y="618"/>
                          </a:lnTo>
                          <a:lnTo>
                            <a:pt x="1735" y="618"/>
                          </a:lnTo>
                          <a:lnTo>
                            <a:pt x="1735" y="612"/>
                          </a:lnTo>
                          <a:lnTo>
                            <a:pt x="1735" y="612"/>
                          </a:lnTo>
                          <a:lnTo>
                            <a:pt x="1741" y="606"/>
                          </a:lnTo>
                          <a:lnTo>
                            <a:pt x="1741" y="606"/>
                          </a:lnTo>
                          <a:lnTo>
                            <a:pt x="1741" y="600"/>
                          </a:lnTo>
                          <a:lnTo>
                            <a:pt x="1741" y="600"/>
                          </a:lnTo>
                          <a:lnTo>
                            <a:pt x="1741" y="594"/>
                          </a:lnTo>
                          <a:lnTo>
                            <a:pt x="1741" y="594"/>
                          </a:lnTo>
                          <a:lnTo>
                            <a:pt x="1747" y="588"/>
                          </a:lnTo>
                          <a:lnTo>
                            <a:pt x="1747" y="582"/>
                          </a:lnTo>
                          <a:lnTo>
                            <a:pt x="1747" y="582"/>
                          </a:lnTo>
                          <a:lnTo>
                            <a:pt x="1747" y="576"/>
                          </a:lnTo>
                          <a:lnTo>
                            <a:pt x="1747" y="570"/>
                          </a:lnTo>
                          <a:lnTo>
                            <a:pt x="1747" y="564"/>
                          </a:lnTo>
                          <a:lnTo>
                            <a:pt x="1747" y="558"/>
                          </a:lnTo>
                          <a:lnTo>
                            <a:pt x="1753" y="552"/>
                          </a:lnTo>
                          <a:lnTo>
                            <a:pt x="1753" y="540"/>
                          </a:lnTo>
                          <a:lnTo>
                            <a:pt x="1753" y="534"/>
                          </a:lnTo>
                          <a:lnTo>
                            <a:pt x="1753" y="522"/>
                          </a:lnTo>
                          <a:lnTo>
                            <a:pt x="1753" y="516"/>
                          </a:lnTo>
                          <a:lnTo>
                            <a:pt x="1759" y="504"/>
                          </a:lnTo>
                          <a:lnTo>
                            <a:pt x="1759" y="498"/>
                          </a:lnTo>
                          <a:lnTo>
                            <a:pt x="1759" y="486"/>
                          </a:lnTo>
                          <a:lnTo>
                            <a:pt x="1759" y="474"/>
                          </a:lnTo>
                          <a:lnTo>
                            <a:pt x="1759" y="462"/>
                          </a:lnTo>
                          <a:lnTo>
                            <a:pt x="1759" y="450"/>
                          </a:lnTo>
                          <a:lnTo>
                            <a:pt x="1759" y="444"/>
                          </a:lnTo>
                          <a:lnTo>
                            <a:pt x="1766" y="432"/>
                          </a:lnTo>
                          <a:lnTo>
                            <a:pt x="1766" y="420"/>
                          </a:lnTo>
                          <a:lnTo>
                            <a:pt x="1766" y="408"/>
                          </a:lnTo>
                          <a:lnTo>
                            <a:pt x="1766" y="390"/>
                          </a:lnTo>
                          <a:lnTo>
                            <a:pt x="1766" y="378"/>
                          </a:lnTo>
                          <a:lnTo>
                            <a:pt x="1766" y="366"/>
                          </a:lnTo>
                          <a:lnTo>
                            <a:pt x="1772" y="354"/>
                          </a:lnTo>
                          <a:lnTo>
                            <a:pt x="1772" y="336"/>
                          </a:lnTo>
                          <a:lnTo>
                            <a:pt x="1772" y="324"/>
                          </a:lnTo>
                          <a:lnTo>
                            <a:pt x="1772" y="312"/>
                          </a:lnTo>
                          <a:lnTo>
                            <a:pt x="1772" y="282"/>
                          </a:lnTo>
                          <a:lnTo>
                            <a:pt x="1778" y="264"/>
                          </a:lnTo>
                          <a:lnTo>
                            <a:pt x="1778" y="258"/>
                          </a:lnTo>
                          <a:lnTo>
                            <a:pt x="1778" y="246"/>
                          </a:lnTo>
                          <a:lnTo>
                            <a:pt x="1778" y="240"/>
                          </a:lnTo>
                          <a:lnTo>
                            <a:pt x="1778" y="240"/>
                          </a:lnTo>
                          <a:lnTo>
                            <a:pt x="1778" y="240"/>
                          </a:lnTo>
                          <a:lnTo>
                            <a:pt x="1778" y="246"/>
                          </a:lnTo>
                          <a:lnTo>
                            <a:pt x="1784" y="252"/>
                          </a:lnTo>
                          <a:lnTo>
                            <a:pt x="1784" y="264"/>
                          </a:lnTo>
                          <a:lnTo>
                            <a:pt x="1784" y="270"/>
                          </a:lnTo>
                          <a:lnTo>
                            <a:pt x="1784" y="282"/>
                          </a:lnTo>
                          <a:lnTo>
                            <a:pt x="1784" y="288"/>
                          </a:lnTo>
                          <a:lnTo>
                            <a:pt x="1784" y="294"/>
                          </a:lnTo>
                          <a:lnTo>
                            <a:pt x="1791" y="306"/>
                          </a:lnTo>
                          <a:lnTo>
                            <a:pt x="1791" y="312"/>
                          </a:lnTo>
                          <a:lnTo>
                            <a:pt x="1791" y="330"/>
                          </a:lnTo>
                          <a:lnTo>
                            <a:pt x="1791" y="336"/>
                          </a:lnTo>
                          <a:lnTo>
                            <a:pt x="1791" y="348"/>
                          </a:lnTo>
                          <a:lnTo>
                            <a:pt x="1797" y="354"/>
                          </a:lnTo>
                          <a:lnTo>
                            <a:pt x="1797" y="360"/>
                          </a:lnTo>
                          <a:lnTo>
                            <a:pt x="1797" y="366"/>
                          </a:lnTo>
                          <a:lnTo>
                            <a:pt x="1797" y="378"/>
                          </a:lnTo>
                          <a:lnTo>
                            <a:pt x="1797" y="384"/>
                          </a:lnTo>
                          <a:lnTo>
                            <a:pt x="1797" y="390"/>
                          </a:lnTo>
                          <a:lnTo>
                            <a:pt x="1803" y="396"/>
                          </a:lnTo>
                          <a:lnTo>
                            <a:pt x="1803" y="408"/>
                          </a:lnTo>
                          <a:lnTo>
                            <a:pt x="1803" y="414"/>
                          </a:lnTo>
                          <a:lnTo>
                            <a:pt x="1803" y="420"/>
                          </a:lnTo>
                          <a:lnTo>
                            <a:pt x="1803" y="426"/>
                          </a:lnTo>
                          <a:lnTo>
                            <a:pt x="1803" y="432"/>
                          </a:lnTo>
                          <a:lnTo>
                            <a:pt x="1803" y="432"/>
                          </a:lnTo>
                          <a:lnTo>
                            <a:pt x="1809" y="438"/>
                          </a:lnTo>
                          <a:lnTo>
                            <a:pt x="1809" y="438"/>
                          </a:lnTo>
                          <a:lnTo>
                            <a:pt x="1809" y="444"/>
                          </a:lnTo>
                          <a:lnTo>
                            <a:pt x="1809" y="444"/>
                          </a:lnTo>
                          <a:lnTo>
                            <a:pt x="1809" y="444"/>
                          </a:lnTo>
                          <a:lnTo>
                            <a:pt x="1816" y="444"/>
                          </a:lnTo>
                          <a:lnTo>
                            <a:pt x="1816" y="444"/>
                          </a:lnTo>
                          <a:lnTo>
                            <a:pt x="1816" y="444"/>
                          </a:lnTo>
                          <a:lnTo>
                            <a:pt x="1816" y="444"/>
                          </a:lnTo>
                          <a:lnTo>
                            <a:pt x="1816" y="444"/>
                          </a:lnTo>
                          <a:lnTo>
                            <a:pt x="1816" y="444"/>
                          </a:lnTo>
                          <a:lnTo>
                            <a:pt x="1816" y="444"/>
                          </a:lnTo>
                          <a:lnTo>
                            <a:pt x="1822" y="444"/>
                          </a:lnTo>
                          <a:lnTo>
                            <a:pt x="1822" y="444"/>
                          </a:lnTo>
                          <a:lnTo>
                            <a:pt x="1822" y="444"/>
                          </a:lnTo>
                          <a:lnTo>
                            <a:pt x="1822" y="444"/>
                          </a:lnTo>
                          <a:lnTo>
                            <a:pt x="1822" y="444"/>
                          </a:lnTo>
                          <a:lnTo>
                            <a:pt x="1828" y="444"/>
                          </a:lnTo>
                          <a:lnTo>
                            <a:pt x="1828" y="444"/>
                          </a:lnTo>
                          <a:lnTo>
                            <a:pt x="1828" y="444"/>
                          </a:lnTo>
                          <a:lnTo>
                            <a:pt x="1828" y="444"/>
                          </a:lnTo>
                          <a:lnTo>
                            <a:pt x="1828" y="444"/>
                          </a:lnTo>
                          <a:lnTo>
                            <a:pt x="1828" y="444"/>
                          </a:lnTo>
                          <a:lnTo>
                            <a:pt x="1834" y="444"/>
                          </a:lnTo>
                          <a:lnTo>
                            <a:pt x="1834" y="444"/>
                          </a:lnTo>
                          <a:lnTo>
                            <a:pt x="1834" y="444"/>
                          </a:lnTo>
                          <a:lnTo>
                            <a:pt x="1834" y="444"/>
                          </a:lnTo>
                          <a:lnTo>
                            <a:pt x="1834" y="444"/>
                          </a:lnTo>
                          <a:lnTo>
                            <a:pt x="1834" y="444"/>
                          </a:lnTo>
                          <a:lnTo>
                            <a:pt x="1841" y="444"/>
                          </a:lnTo>
                          <a:lnTo>
                            <a:pt x="1841" y="444"/>
                          </a:lnTo>
                          <a:lnTo>
                            <a:pt x="1841" y="444"/>
                          </a:lnTo>
                          <a:lnTo>
                            <a:pt x="1841" y="444"/>
                          </a:lnTo>
                          <a:lnTo>
                            <a:pt x="1841" y="444"/>
                          </a:lnTo>
                          <a:lnTo>
                            <a:pt x="1841" y="444"/>
                          </a:lnTo>
                          <a:lnTo>
                            <a:pt x="1847" y="444"/>
                          </a:lnTo>
                          <a:lnTo>
                            <a:pt x="1847" y="444"/>
                          </a:lnTo>
                          <a:lnTo>
                            <a:pt x="1847" y="444"/>
                          </a:lnTo>
                          <a:lnTo>
                            <a:pt x="1847" y="444"/>
                          </a:lnTo>
                          <a:lnTo>
                            <a:pt x="1847" y="444"/>
                          </a:lnTo>
                          <a:lnTo>
                            <a:pt x="1847" y="438"/>
                          </a:lnTo>
                          <a:lnTo>
                            <a:pt x="1853" y="438"/>
                          </a:lnTo>
                          <a:lnTo>
                            <a:pt x="1853" y="438"/>
                          </a:lnTo>
                          <a:lnTo>
                            <a:pt x="1853" y="438"/>
                          </a:lnTo>
                          <a:lnTo>
                            <a:pt x="1853" y="438"/>
                          </a:lnTo>
                          <a:lnTo>
                            <a:pt x="1853" y="438"/>
                          </a:lnTo>
                          <a:lnTo>
                            <a:pt x="1853" y="438"/>
                          </a:lnTo>
                          <a:lnTo>
                            <a:pt x="1859" y="438"/>
                          </a:lnTo>
                          <a:lnTo>
                            <a:pt x="1859" y="438"/>
                          </a:lnTo>
                          <a:lnTo>
                            <a:pt x="1859" y="438"/>
                          </a:lnTo>
                          <a:lnTo>
                            <a:pt x="1859" y="438"/>
                          </a:lnTo>
                          <a:lnTo>
                            <a:pt x="1859" y="438"/>
                          </a:lnTo>
                          <a:lnTo>
                            <a:pt x="1859" y="438"/>
                          </a:lnTo>
                          <a:lnTo>
                            <a:pt x="1866" y="438"/>
                          </a:lnTo>
                          <a:lnTo>
                            <a:pt x="1866" y="438"/>
                          </a:lnTo>
                          <a:lnTo>
                            <a:pt x="1866" y="438"/>
                          </a:lnTo>
                          <a:lnTo>
                            <a:pt x="1866" y="438"/>
                          </a:lnTo>
                          <a:lnTo>
                            <a:pt x="1866" y="438"/>
                          </a:lnTo>
                          <a:lnTo>
                            <a:pt x="1866" y="438"/>
                          </a:lnTo>
                          <a:lnTo>
                            <a:pt x="1872" y="432"/>
                          </a:lnTo>
                          <a:lnTo>
                            <a:pt x="1872" y="432"/>
                          </a:lnTo>
                          <a:lnTo>
                            <a:pt x="1872" y="432"/>
                          </a:lnTo>
                          <a:lnTo>
                            <a:pt x="1872" y="432"/>
                          </a:lnTo>
                          <a:lnTo>
                            <a:pt x="1872" y="426"/>
                          </a:lnTo>
                          <a:lnTo>
                            <a:pt x="1872" y="426"/>
                          </a:lnTo>
                          <a:lnTo>
                            <a:pt x="1872" y="420"/>
                          </a:lnTo>
                          <a:lnTo>
                            <a:pt x="1878" y="414"/>
                          </a:lnTo>
                          <a:lnTo>
                            <a:pt x="1878" y="408"/>
                          </a:lnTo>
                          <a:lnTo>
                            <a:pt x="1878" y="408"/>
                          </a:lnTo>
                          <a:lnTo>
                            <a:pt x="1878" y="396"/>
                          </a:lnTo>
                          <a:lnTo>
                            <a:pt x="1878" y="390"/>
                          </a:lnTo>
                          <a:lnTo>
                            <a:pt x="1878" y="384"/>
                          </a:lnTo>
                          <a:lnTo>
                            <a:pt x="1884" y="378"/>
                          </a:lnTo>
                          <a:lnTo>
                            <a:pt x="1884" y="378"/>
                          </a:lnTo>
                          <a:lnTo>
                            <a:pt x="1884" y="372"/>
                          </a:lnTo>
                          <a:lnTo>
                            <a:pt x="1884" y="366"/>
                          </a:lnTo>
                          <a:lnTo>
                            <a:pt x="1884" y="360"/>
                          </a:lnTo>
                          <a:lnTo>
                            <a:pt x="1884" y="354"/>
                          </a:lnTo>
                          <a:lnTo>
                            <a:pt x="1891" y="354"/>
                          </a:lnTo>
                          <a:lnTo>
                            <a:pt x="1891" y="354"/>
                          </a:lnTo>
                          <a:lnTo>
                            <a:pt x="1891" y="354"/>
                          </a:lnTo>
                          <a:lnTo>
                            <a:pt x="1891" y="360"/>
                          </a:lnTo>
                          <a:lnTo>
                            <a:pt x="1891" y="366"/>
                          </a:lnTo>
                          <a:lnTo>
                            <a:pt x="1891" y="372"/>
                          </a:lnTo>
                          <a:lnTo>
                            <a:pt x="1897" y="378"/>
                          </a:lnTo>
                          <a:lnTo>
                            <a:pt x="1897" y="378"/>
                          </a:lnTo>
                          <a:lnTo>
                            <a:pt x="1897" y="384"/>
                          </a:lnTo>
                          <a:lnTo>
                            <a:pt x="1897" y="390"/>
                          </a:lnTo>
                          <a:lnTo>
                            <a:pt x="1897" y="396"/>
                          </a:lnTo>
                          <a:lnTo>
                            <a:pt x="1897" y="402"/>
                          </a:lnTo>
                          <a:lnTo>
                            <a:pt x="1903" y="408"/>
                          </a:lnTo>
                          <a:lnTo>
                            <a:pt x="1903" y="414"/>
                          </a:lnTo>
                          <a:lnTo>
                            <a:pt x="1903" y="420"/>
                          </a:lnTo>
                          <a:lnTo>
                            <a:pt x="1903" y="426"/>
                          </a:lnTo>
                          <a:lnTo>
                            <a:pt x="1903" y="426"/>
                          </a:lnTo>
                          <a:lnTo>
                            <a:pt x="1903" y="432"/>
                          </a:lnTo>
                          <a:lnTo>
                            <a:pt x="1909" y="432"/>
                          </a:lnTo>
                          <a:lnTo>
                            <a:pt x="1909" y="432"/>
                          </a:lnTo>
                          <a:lnTo>
                            <a:pt x="1909" y="432"/>
                          </a:lnTo>
                          <a:lnTo>
                            <a:pt x="1909" y="438"/>
                          </a:lnTo>
                          <a:lnTo>
                            <a:pt x="1909" y="438"/>
                          </a:lnTo>
                          <a:lnTo>
                            <a:pt x="1909" y="438"/>
                          </a:lnTo>
                          <a:lnTo>
                            <a:pt x="1915" y="438"/>
                          </a:lnTo>
                          <a:lnTo>
                            <a:pt x="1915" y="438"/>
                          </a:lnTo>
                          <a:lnTo>
                            <a:pt x="1915" y="438"/>
                          </a:lnTo>
                          <a:lnTo>
                            <a:pt x="1915" y="438"/>
                          </a:lnTo>
                          <a:lnTo>
                            <a:pt x="1915" y="438"/>
                          </a:lnTo>
                          <a:lnTo>
                            <a:pt x="1915" y="438"/>
                          </a:lnTo>
                          <a:lnTo>
                            <a:pt x="1922" y="438"/>
                          </a:lnTo>
                          <a:lnTo>
                            <a:pt x="1922" y="438"/>
                          </a:lnTo>
                          <a:lnTo>
                            <a:pt x="1922" y="438"/>
                          </a:lnTo>
                          <a:lnTo>
                            <a:pt x="1922" y="438"/>
                          </a:lnTo>
                          <a:lnTo>
                            <a:pt x="1922" y="438"/>
                          </a:lnTo>
                          <a:lnTo>
                            <a:pt x="1922" y="438"/>
                          </a:lnTo>
                          <a:lnTo>
                            <a:pt x="1928" y="438"/>
                          </a:lnTo>
                          <a:lnTo>
                            <a:pt x="1928" y="438"/>
                          </a:lnTo>
                          <a:lnTo>
                            <a:pt x="1928" y="438"/>
                          </a:lnTo>
                          <a:lnTo>
                            <a:pt x="1928" y="438"/>
                          </a:lnTo>
                          <a:lnTo>
                            <a:pt x="1928" y="444"/>
                          </a:lnTo>
                          <a:lnTo>
                            <a:pt x="1928" y="444"/>
                          </a:lnTo>
                          <a:lnTo>
                            <a:pt x="1934" y="444"/>
                          </a:lnTo>
                          <a:lnTo>
                            <a:pt x="1934" y="444"/>
                          </a:lnTo>
                          <a:lnTo>
                            <a:pt x="1934" y="444"/>
                          </a:lnTo>
                          <a:lnTo>
                            <a:pt x="1934" y="444"/>
                          </a:lnTo>
                          <a:lnTo>
                            <a:pt x="1934" y="444"/>
                          </a:lnTo>
                          <a:lnTo>
                            <a:pt x="1934" y="444"/>
                          </a:lnTo>
                          <a:lnTo>
                            <a:pt x="1940" y="444"/>
                          </a:lnTo>
                          <a:lnTo>
                            <a:pt x="1940" y="444"/>
                          </a:lnTo>
                          <a:lnTo>
                            <a:pt x="1940" y="444"/>
                          </a:lnTo>
                          <a:lnTo>
                            <a:pt x="1940" y="444"/>
                          </a:lnTo>
                          <a:lnTo>
                            <a:pt x="1940" y="444"/>
                          </a:lnTo>
                          <a:lnTo>
                            <a:pt x="1940" y="444"/>
                          </a:lnTo>
                          <a:lnTo>
                            <a:pt x="1947" y="444"/>
                          </a:lnTo>
                          <a:lnTo>
                            <a:pt x="1947" y="444"/>
                          </a:lnTo>
                          <a:lnTo>
                            <a:pt x="1947" y="444"/>
                          </a:lnTo>
                          <a:lnTo>
                            <a:pt x="1947" y="444"/>
                          </a:lnTo>
                          <a:lnTo>
                            <a:pt x="1947" y="444"/>
                          </a:lnTo>
                          <a:lnTo>
                            <a:pt x="1947" y="444"/>
                          </a:lnTo>
                          <a:lnTo>
                            <a:pt x="1953" y="444"/>
                          </a:lnTo>
                          <a:lnTo>
                            <a:pt x="1953" y="444"/>
                          </a:lnTo>
                          <a:lnTo>
                            <a:pt x="1953" y="444"/>
                          </a:lnTo>
                          <a:lnTo>
                            <a:pt x="1953" y="444"/>
                          </a:lnTo>
                          <a:lnTo>
                            <a:pt x="1953" y="444"/>
                          </a:lnTo>
                          <a:lnTo>
                            <a:pt x="1953" y="444"/>
                          </a:lnTo>
                          <a:lnTo>
                            <a:pt x="1959" y="444"/>
                          </a:lnTo>
                          <a:lnTo>
                            <a:pt x="1959" y="444"/>
                          </a:lnTo>
                          <a:lnTo>
                            <a:pt x="1959" y="444"/>
                          </a:lnTo>
                          <a:lnTo>
                            <a:pt x="1959" y="444"/>
                          </a:lnTo>
                          <a:lnTo>
                            <a:pt x="1959" y="444"/>
                          </a:lnTo>
                          <a:lnTo>
                            <a:pt x="1959" y="444"/>
                          </a:lnTo>
                          <a:lnTo>
                            <a:pt x="1965" y="444"/>
                          </a:lnTo>
                          <a:lnTo>
                            <a:pt x="1965" y="444"/>
                          </a:lnTo>
                          <a:lnTo>
                            <a:pt x="1965" y="444"/>
                          </a:lnTo>
                          <a:lnTo>
                            <a:pt x="1965" y="444"/>
                          </a:lnTo>
                          <a:lnTo>
                            <a:pt x="1965" y="444"/>
                          </a:lnTo>
                          <a:lnTo>
                            <a:pt x="1965" y="444"/>
                          </a:lnTo>
                          <a:lnTo>
                            <a:pt x="1972" y="444"/>
                          </a:lnTo>
                          <a:lnTo>
                            <a:pt x="1972" y="444"/>
                          </a:lnTo>
                          <a:lnTo>
                            <a:pt x="1972" y="444"/>
                          </a:lnTo>
                          <a:lnTo>
                            <a:pt x="1972" y="444"/>
                          </a:lnTo>
                          <a:lnTo>
                            <a:pt x="1972" y="444"/>
                          </a:lnTo>
                          <a:lnTo>
                            <a:pt x="1972" y="444"/>
                          </a:lnTo>
                          <a:lnTo>
                            <a:pt x="1978" y="444"/>
                          </a:lnTo>
                          <a:lnTo>
                            <a:pt x="1978" y="444"/>
                          </a:lnTo>
                          <a:lnTo>
                            <a:pt x="1978" y="444"/>
                          </a:lnTo>
                          <a:lnTo>
                            <a:pt x="1978" y="444"/>
                          </a:lnTo>
                          <a:lnTo>
                            <a:pt x="1978" y="444"/>
                          </a:lnTo>
                          <a:lnTo>
                            <a:pt x="1978" y="444"/>
                          </a:lnTo>
                          <a:lnTo>
                            <a:pt x="1984" y="444"/>
                          </a:lnTo>
                          <a:lnTo>
                            <a:pt x="1984" y="444"/>
                          </a:lnTo>
                          <a:lnTo>
                            <a:pt x="1984" y="444"/>
                          </a:lnTo>
                          <a:lnTo>
                            <a:pt x="1984" y="444"/>
                          </a:lnTo>
                          <a:lnTo>
                            <a:pt x="1984" y="444"/>
                          </a:lnTo>
                          <a:lnTo>
                            <a:pt x="1984" y="438"/>
                          </a:lnTo>
                          <a:lnTo>
                            <a:pt x="1990" y="438"/>
                          </a:lnTo>
                          <a:lnTo>
                            <a:pt x="1990" y="438"/>
                          </a:lnTo>
                          <a:lnTo>
                            <a:pt x="1990" y="438"/>
                          </a:lnTo>
                          <a:lnTo>
                            <a:pt x="1990" y="438"/>
                          </a:lnTo>
                          <a:lnTo>
                            <a:pt x="1990" y="438"/>
                          </a:lnTo>
                          <a:lnTo>
                            <a:pt x="1990" y="438"/>
                          </a:lnTo>
                          <a:lnTo>
                            <a:pt x="1997" y="438"/>
                          </a:lnTo>
                          <a:lnTo>
                            <a:pt x="1997" y="438"/>
                          </a:lnTo>
                          <a:lnTo>
                            <a:pt x="1997" y="438"/>
                          </a:lnTo>
                          <a:lnTo>
                            <a:pt x="1997" y="438"/>
                          </a:lnTo>
                          <a:lnTo>
                            <a:pt x="1997" y="438"/>
                          </a:lnTo>
                          <a:lnTo>
                            <a:pt x="1997" y="438"/>
                          </a:lnTo>
                          <a:lnTo>
                            <a:pt x="2003" y="438"/>
                          </a:lnTo>
                          <a:lnTo>
                            <a:pt x="2003" y="438"/>
                          </a:lnTo>
                          <a:lnTo>
                            <a:pt x="2003" y="438"/>
                          </a:lnTo>
                          <a:lnTo>
                            <a:pt x="2003" y="438"/>
                          </a:lnTo>
                          <a:lnTo>
                            <a:pt x="2003" y="438"/>
                          </a:lnTo>
                          <a:lnTo>
                            <a:pt x="2003" y="438"/>
                          </a:lnTo>
                          <a:lnTo>
                            <a:pt x="2009" y="432"/>
                          </a:lnTo>
                          <a:lnTo>
                            <a:pt x="2009" y="432"/>
                          </a:lnTo>
                          <a:lnTo>
                            <a:pt x="2009" y="432"/>
                          </a:lnTo>
                          <a:lnTo>
                            <a:pt x="2009" y="426"/>
                          </a:lnTo>
                          <a:lnTo>
                            <a:pt x="2009" y="426"/>
                          </a:lnTo>
                          <a:lnTo>
                            <a:pt x="2009" y="420"/>
                          </a:lnTo>
                          <a:lnTo>
                            <a:pt x="2015" y="414"/>
                          </a:lnTo>
                          <a:lnTo>
                            <a:pt x="2015" y="408"/>
                          </a:lnTo>
                          <a:lnTo>
                            <a:pt x="2015" y="408"/>
                          </a:lnTo>
                          <a:lnTo>
                            <a:pt x="2015" y="402"/>
                          </a:lnTo>
                          <a:lnTo>
                            <a:pt x="2015" y="396"/>
                          </a:lnTo>
                          <a:lnTo>
                            <a:pt x="2015" y="384"/>
                          </a:lnTo>
                          <a:lnTo>
                            <a:pt x="2022" y="378"/>
                          </a:lnTo>
                          <a:lnTo>
                            <a:pt x="2022" y="378"/>
                          </a:lnTo>
                          <a:lnTo>
                            <a:pt x="2022" y="372"/>
                          </a:lnTo>
                          <a:lnTo>
                            <a:pt x="2022" y="366"/>
                          </a:lnTo>
                          <a:lnTo>
                            <a:pt x="2022" y="360"/>
                          </a:lnTo>
                          <a:lnTo>
                            <a:pt x="2022" y="354"/>
                          </a:lnTo>
                          <a:lnTo>
                            <a:pt x="2028" y="354"/>
                          </a:lnTo>
                          <a:lnTo>
                            <a:pt x="2028" y="354"/>
                          </a:lnTo>
                          <a:lnTo>
                            <a:pt x="2028" y="354"/>
                          </a:lnTo>
                          <a:lnTo>
                            <a:pt x="2028" y="354"/>
                          </a:lnTo>
                          <a:lnTo>
                            <a:pt x="2028" y="366"/>
                          </a:lnTo>
                          <a:lnTo>
                            <a:pt x="2028" y="372"/>
                          </a:lnTo>
                          <a:lnTo>
                            <a:pt x="2034" y="378"/>
                          </a:lnTo>
                          <a:lnTo>
                            <a:pt x="2034" y="378"/>
                          </a:lnTo>
                          <a:lnTo>
                            <a:pt x="2034" y="384"/>
                          </a:lnTo>
                          <a:lnTo>
                            <a:pt x="2034" y="390"/>
                          </a:lnTo>
                          <a:lnTo>
                            <a:pt x="2034" y="396"/>
                          </a:lnTo>
                          <a:lnTo>
                            <a:pt x="2034" y="402"/>
                          </a:lnTo>
                          <a:lnTo>
                            <a:pt x="2040" y="408"/>
                          </a:lnTo>
                          <a:lnTo>
                            <a:pt x="2040" y="408"/>
                          </a:lnTo>
                          <a:lnTo>
                            <a:pt x="2040" y="414"/>
                          </a:lnTo>
                          <a:lnTo>
                            <a:pt x="2040" y="420"/>
                          </a:lnTo>
                          <a:lnTo>
                            <a:pt x="2040" y="426"/>
                          </a:lnTo>
                          <a:lnTo>
                            <a:pt x="2040" y="432"/>
                          </a:lnTo>
                          <a:lnTo>
                            <a:pt x="2047" y="432"/>
                          </a:lnTo>
                          <a:lnTo>
                            <a:pt x="2047" y="432"/>
                          </a:lnTo>
                          <a:lnTo>
                            <a:pt x="2047" y="432"/>
                          </a:lnTo>
                          <a:lnTo>
                            <a:pt x="2047" y="438"/>
                          </a:lnTo>
                          <a:lnTo>
                            <a:pt x="2047" y="438"/>
                          </a:lnTo>
                          <a:lnTo>
                            <a:pt x="2047" y="438"/>
                          </a:lnTo>
                          <a:lnTo>
                            <a:pt x="2053" y="438"/>
                          </a:lnTo>
                          <a:lnTo>
                            <a:pt x="2053" y="438"/>
                          </a:lnTo>
                          <a:lnTo>
                            <a:pt x="2053" y="438"/>
                          </a:lnTo>
                          <a:lnTo>
                            <a:pt x="2053" y="438"/>
                          </a:lnTo>
                          <a:lnTo>
                            <a:pt x="2053" y="438"/>
                          </a:lnTo>
                          <a:lnTo>
                            <a:pt x="2053" y="438"/>
                          </a:lnTo>
                          <a:lnTo>
                            <a:pt x="2059" y="438"/>
                          </a:lnTo>
                          <a:lnTo>
                            <a:pt x="2059" y="438"/>
                          </a:lnTo>
                          <a:lnTo>
                            <a:pt x="2059" y="438"/>
                          </a:lnTo>
                          <a:lnTo>
                            <a:pt x="2059" y="438"/>
                          </a:lnTo>
                          <a:lnTo>
                            <a:pt x="2059" y="438"/>
                          </a:lnTo>
                          <a:lnTo>
                            <a:pt x="2059" y="438"/>
                          </a:lnTo>
                          <a:lnTo>
                            <a:pt x="2065" y="438"/>
                          </a:lnTo>
                          <a:lnTo>
                            <a:pt x="2065" y="438"/>
                          </a:lnTo>
                          <a:lnTo>
                            <a:pt x="2065" y="438"/>
                          </a:lnTo>
                          <a:lnTo>
                            <a:pt x="2065" y="438"/>
                          </a:lnTo>
                          <a:lnTo>
                            <a:pt x="2065" y="444"/>
                          </a:lnTo>
                          <a:lnTo>
                            <a:pt x="2065" y="444"/>
                          </a:lnTo>
                          <a:lnTo>
                            <a:pt x="2071" y="444"/>
                          </a:lnTo>
                          <a:lnTo>
                            <a:pt x="2071" y="444"/>
                          </a:lnTo>
                          <a:lnTo>
                            <a:pt x="2071" y="444"/>
                          </a:lnTo>
                          <a:lnTo>
                            <a:pt x="2071" y="444"/>
                          </a:lnTo>
                          <a:lnTo>
                            <a:pt x="2071" y="444"/>
                          </a:lnTo>
                          <a:lnTo>
                            <a:pt x="2071" y="444"/>
                          </a:lnTo>
                          <a:lnTo>
                            <a:pt x="2078" y="444"/>
                          </a:lnTo>
                          <a:lnTo>
                            <a:pt x="2078" y="444"/>
                          </a:lnTo>
                          <a:lnTo>
                            <a:pt x="2078" y="444"/>
                          </a:lnTo>
                          <a:lnTo>
                            <a:pt x="2078" y="444"/>
                          </a:lnTo>
                          <a:lnTo>
                            <a:pt x="2078" y="444"/>
                          </a:lnTo>
                          <a:lnTo>
                            <a:pt x="2078" y="444"/>
                          </a:lnTo>
                          <a:lnTo>
                            <a:pt x="2084" y="444"/>
                          </a:lnTo>
                          <a:lnTo>
                            <a:pt x="2084" y="444"/>
                          </a:lnTo>
                          <a:lnTo>
                            <a:pt x="2084" y="444"/>
                          </a:lnTo>
                          <a:lnTo>
                            <a:pt x="2084" y="444"/>
                          </a:lnTo>
                          <a:lnTo>
                            <a:pt x="2084" y="444"/>
                          </a:lnTo>
                          <a:lnTo>
                            <a:pt x="2084" y="444"/>
                          </a:lnTo>
                          <a:lnTo>
                            <a:pt x="2090" y="444"/>
                          </a:lnTo>
                          <a:lnTo>
                            <a:pt x="2090" y="444"/>
                          </a:lnTo>
                          <a:lnTo>
                            <a:pt x="2090" y="444"/>
                          </a:lnTo>
                          <a:lnTo>
                            <a:pt x="2090" y="444"/>
                          </a:lnTo>
                          <a:lnTo>
                            <a:pt x="2090" y="444"/>
                          </a:lnTo>
                          <a:lnTo>
                            <a:pt x="2090" y="444"/>
                          </a:lnTo>
                          <a:lnTo>
                            <a:pt x="2096" y="444"/>
                          </a:lnTo>
                          <a:lnTo>
                            <a:pt x="2096" y="444"/>
                          </a:lnTo>
                          <a:lnTo>
                            <a:pt x="2096" y="444"/>
                          </a:lnTo>
                          <a:lnTo>
                            <a:pt x="2096" y="444"/>
                          </a:lnTo>
                          <a:lnTo>
                            <a:pt x="2096" y="444"/>
                          </a:lnTo>
                          <a:lnTo>
                            <a:pt x="2096" y="444"/>
                          </a:lnTo>
                          <a:lnTo>
                            <a:pt x="2103" y="444"/>
                          </a:lnTo>
                          <a:lnTo>
                            <a:pt x="2103" y="444"/>
                          </a:lnTo>
                          <a:lnTo>
                            <a:pt x="2103" y="444"/>
                          </a:lnTo>
                          <a:lnTo>
                            <a:pt x="2103" y="444"/>
                          </a:lnTo>
                          <a:lnTo>
                            <a:pt x="2103" y="444"/>
                          </a:lnTo>
                          <a:lnTo>
                            <a:pt x="2103" y="444"/>
                          </a:lnTo>
                          <a:lnTo>
                            <a:pt x="2109" y="444"/>
                          </a:lnTo>
                          <a:lnTo>
                            <a:pt x="2109" y="444"/>
                          </a:lnTo>
                          <a:lnTo>
                            <a:pt x="2109" y="444"/>
                          </a:lnTo>
                          <a:lnTo>
                            <a:pt x="2109" y="444"/>
                          </a:lnTo>
                          <a:lnTo>
                            <a:pt x="2109" y="444"/>
                          </a:lnTo>
                          <a:lnTo>
                            <a:pt x="2109" y="444"/>
                          </a:lnTo>
                          <a:lnTo>
                            <a:pt x="2109" y="444"/>
                          </a:lnTo>
                          <a:lnTo>
                            <a:pt x="2115" y="444"/>
                          </a:lnTo>
                          <a:lnTo>
                            <a:pt x="2115" y="444"/>
                          </a:lnTo>
                          <a:lnTo>
                            <a:pt x="2115" y="444"/>
                          </a:lnTo>
                          <a:lnTo>
                            <a:pt x="2115" y="444"/>
                          </a:lnTo>
                          <a:lnTo>
                            <a:pt x="2115" y="444"/>
                          </a:lnTo>
                          <a:lnTo>
                            <a:pt x="2115" y="444"/>
                          </a:lnTo>
                          <a:lnTo>
                            <a:pt x="2121" y="444"/>
                          </a:lnTo>
                          <a:lnTo>
                            <a:pt x="2121" y="444"/>
                          </a:lnTo>
                          <a:lnTo>
                            <a:pt x="2121" y="444"/>
                          </a:lnTo>
                          <a:lnTo>
                            <a:pt x="2121" y="444"/>
                          </a:lnTo>
                          <a:lnTo>
                            <a:pt x="2121" y="438"/>
                          </a:lnTo>
                          <a:lnTo>
                            <a:pt x="2121" y="438"/>
                          </a:lnTo>
                          <a:lnTo>
                            <a:pt x="2128" y="438"/>
                          </a:lnTo>
                          <a:lnTo>
                            <a:pt x="2128" y="438"/>
                          </a:lnTo>
                          <a:lnTo>
                            <a:pt x="2128" y="438"/>
                          </a:lnTo>
                          <a:lnTo>
                            <a:pt x="2128" y="438"/>
                          </a:lnTo>
                          <a:lnTo>
                            <a:pt x="2128" y="438"/>
                          </a:lnTo>
                          <a:lnTo>
                            <a:pt x="2128" y="438"/>
                          </a:lnTo>
                          <a:lnTo>
                            <a:pt x="2134" y="438"/>
                          </a:lnTo>
                          <a:lnTo>
                            <a:pt x="2134" y="438"/>
                          </a:lnTo>
                          <a:lnTo>
                            <a:pt x="2134" y="438"/>
                          </a:lnTo>
                          <a:lnTo>
                            <a:pt x="2134" y="438"/>
                          </a:lnTo>
                          <a:lnTo>
                            <a:pt x="2134" y="438"/>
                          </a:lnTo>
                          <a:lnTo>
                            <a:pt x="2134" y="438"/>
                          </a:lnTo>
                          <a:lnTo>
                            <a:pt x="2140" y="438"/>
                          </a:lnTo>
                          <a:lnTo>
                            <a:pt x="2140" y="438"/>
                          </a:lnTo>
                          <a:lnTo>
                            <a:pt x="2140" y="438"/>
                          </a:lnTo>
                          <a:lnTo>
                            <a:pt x="2140" y="438"/>
                          </a:lnTo>
                          <a:lnTo>
                            <a:pt x="2140" y="438"/>
                          </a:lnTo>
                          <a:lnTo>
                            <a:pt x="2140" y="432"/>
                          </a:lnTo>
                          <a:lnTo>
                            <a:pt x="2146" y="432"/>
                          </a:lnTo>
                          <a:lnTo>
                            <a:pt x="2146" y="432"/>
                          </a:lnTo>
                          <a:lnTo>
                            <a:pt x="2146" y="426"/>
                          </a:lnTo>
                          <a:lnTo>
                            <a:pt x="2146" y="426"/>
                          </a:lnTo>
                          <a:lnTo>
                            <a:pt x="2146" y="420"/>
                          </a:lnTo>
                          <a:lnTo>
                            <a:pt x="2153" y="414"/>
                          </a:lnTo>
                          <a:lnTo>
                            <a:pt x="2153" y="408"/>
                          </a:lnTo>
                          <a:lnTo>
                            <a:pt x="2153" y="408"/>
                          </a:lnTo>
                          <a:lnTo>
                            <a:pt x="2153" y="402"/>
                          </a:lnTo>
                          <a:lnTo>
                            <a:pt x="2153" y="396"/>
                          </a:lnTo>
                          <a:lnTo>
                            <a:pt x="2153" y="390"/>
                          </a:lnTo>
                          <a:lnTo>
                            <a:pt x="2153" y="384"/>
                          </a:lnTo>
                          <a:lnTo>
                            <a:pt x="2159" y="378"/>
                          </a:lnTo>
                          <a:lnTo>
                            <a:pt x="2159" y="372"/>
                          </a:lnTo>
                          <a:lnTo>
                            <a:pt x="2159" y="366"/>
                          </a:lnTo>
                          <a:lnTo>
                            <a:pt x="2159" y="360"/>
                          </a:lnTo>
                          <a:lnTo>
                            <a:pt x="2159" y="354"/>
                          </a:lnTo>
                          <a:lnTo>
                            <a:pt x="2165" y="354"/>
                          </a:lnTo>
                          <a:lnTo>
                            <a:pt x="2165" y="354"/>
                          </a:lnTo>
                          <a:lnTo>
                            <a:pt x="2165" y="354"/>
                          </a:lnTo>
                          <a:lnTo>
                            <a:pt x="2165" y="354"/>
                          </a:lnTo>
                          <a:lnTo>
                            <a:pt x="2165" y="360"/>
                          </a:lnTo>
                          <a:lnTo>
                            <a:pt x="2165" y="366"/>
                          </a:lnTo>
                          <a:lnTo>
                            <a:pt x="2165" y="372"/>
                          </a:lnTo>
                          <a:lnTo>
                            <a:pt x="2171" y="378"/>
                          </a:lnTo>
                          <a:lnTo>
                            <a:pt x="2171" y="384"/>
                          </a:lnTo>
                          <a:lnTo>
                            <a:pt x="2171" y="390"/>
                          </a:lnTo>
                          <a:lnTo>
                            <a:pt x="2171" y="396"/>
                          </a:lnTo>
                          <a:lnTo>
                            <a:pt x="2171" y="402"/>
                          </a:lnTo>
                          <a:lnTo>
                            <a:pt x="2171" y="408"/>
                          </a:lnTo>
                          <a:lnTo>
                            <a:pt x="2178" y="408"/>
                          </a:lnTo>
                          <a:lnTo>
                            <a:pt x="2178" y="414"/>
                          </a:lnTo>
                          <a:lnTo>
                            <a:pt x="2178" y="420"/>
                          </a:lnTo>
                          <a:lnTo>
                            <a:pt x="2178" y="426"/>
                          </a:lnTo>
                          <a:lnTo>
                            <a:pt x="2178" y="426"/>
                          </a:lnTo>
                          <a:lnTo>
                            <a:pt x="2184" y="432"/>
                          </a:lnTo>
                          <a:lnTo>
                            <a:pt x="2184" y="432"/>
                          </a:lnTo>
                          <a:lnTo>
                            <a:pt x="2184" y="432"/>
                          </a:lnTo>
                          <a:lnTo>
                            <a:pt x="2184" y="438"/>
                          </a:lnTo>
                          <a:lnTo>
                            <a:pt x="2184" y="438"/>
                          </a:lnTo>
                          <a:lnTo>
                            <a:pt x="2184" y="438"/>
                          </a:lnTo>
                          <a:lnTo>
                            <a:pt x="2190" y="438"/>
                          </a:lnTo>
                          <a:lnTo>
                            <a:pt x="2190" y="438"/>
                          </a:lnTo>
                          <a:lnTo>
                            <a:pt x="2190" y="438"/>
                          </a:lnTo>
                          <a:lnTo>
                            <a:pt x="2190" y="438"/>
                          </a:lnTo>
                          <a:lnTo>
                            <a:pt x="2190" y="438"/>
                          </a:lnTo>
                          <a:lnTo>
                            <a:pt x="2190" y="438"/>
                          </a:lnTo>
                          <a:lnTo>
                            <a:pt x="2196" y="438"/>
                          </a:lnTo>
                          <a:lnTo>
                            <a:pt x="2196" y="438"/>
                          </a:lnTo>
                          <a:lnTo>
                            <a:pt x="2196" y="438"/>
                          </a:lnTo>
                          <a:lnTo>
                            <a:pt x="2196" y="438"/>
                          </a:lnTo>
                          <a:lnTo>
                            <a:pt x="2196" y="438"/>
                          </a:lnTo>
                          <a:lnTo>
                            <a:pt x="2196" y="438"/>
                          </a:lnTo>
                          <a:lnTo>
                            <a:pt x="2203" y="438"/>
                          </a:lnTo>
                          <a:lnTo>
                            <a:pt x="2203" y="438"/>
                          </a:lnTo>
                          <a:lnTo>
                            <a:pt x="2203" y="438"/>
                          </a:lnTo>
                          <a:lnTo>
                            <a:pt x="2203" y="438"/>
                          </a:lnTo>
                          <a:lnTo>
                            <a:pt x="2203" y="444"/>
                          </a:lnTo>
                          <a:lnTo>
                            <a:pt x="2203" y="444"/>
                          </a:lnTo>
                          <a:lnTo>
                            <a:pt x="2209" y="444"/>
                          </a:lnTo>
                          <a:lnTo>
                            <a:pt x="2209" y="444"/>
                          </a:lnTo>
                          <a:lnTo>
                            <a:pt x="2209" y="444"/>
                          </a:lnTo>
                          <a:lnTo>
                            <a:pt x="2209" y="444"/>
                          </a:lnTo>
                          <a:lnTo>
                            <a:pt x="2209" y="444"/>
                          </a:lnTo>
                          <a:lnTo>
                            <a:pt x="2209" y="444"/>
                          </a:lnTo>
                          <a:lnTo>
                            <a:pt x="2209" y="444"/>
                          </a:lnTo>
                          <a:lnTo>
                            <a:pt x="2215" y="444"/>
                          </a:lnTo>
                          <a:lnTo>
                            <a:pt x="2215" y="444"/>
                          </a:lnTo>
                          <a:lnTo>
                            <a:pt x="2215" y="444"/>
                          </a:lnTo>
                          <a:lnTo>
                            <a:pt x="2215" y="444"/>
                          </a:lnTo>
                          <a:lnTo>
                            <a:pt x="2215" y="444"/>
                          </a:lnTo>
                          <a:lnTo>
                            <a:pt x="2215" y="444"/>
                          </a:lnTo>
                          <a:lnTo>
                            <a:pt x="2221" y="444"/>
                          </a:lnTo>
                          <a:lnTo>
                            <a:pt x="2221" y="444"/>
                          </a:lnTo>
                          <a:lnTo>
                            <a:pt x="2221" y="444"/>
                          </a:lnTo>
                          <a:lnTo>
                            <a:pt x="2221" y="444"/>
                          </a:lnTo>
                          <a:lnTo>
                            <a:pt x="2221" y="444"/>
                          </a:lnTo>
                          <a:lnTo>
                            <a:pt x="2221" y="444"/>
                          </a:lnTo>
                          <a:lnTo>
                            <a:pt x="2227" y="444"/>
                          </a:lnTo>
                          <a:lnTo>
                            <a:pt x="2227" y="444"/>
                          </a:lnTo>
                          <a:lnTo>
                            <a:pt x="2227" y="444"/>
                          </a:lnTo>
                          <a:lnTo>
                            <a:pt x="2227" y="444"/>
                          </a:lnTo>
                          <a:lnTo>
                            <a:pt x="2227" y="444"/>
                          </a:lnTo>
                          <a:lnTo>
                            <a:pt x="2227" y="444"/>
                          </a:lnTo>
                          <a:lnTo>
                            <a:pt x="2234" y="444"/>
                          </a:lnTo>
                          <a:lnTo>
                            <a:pt x="2234" y="444"/>
                          </a:lnTo>
                          <a:lnTo>
                            <a:pt x="2234" y="444"/>
                          </a:lnTo>
                          <a:lnTo>
                            <a:pt x="2234" y="444"/>
                          </a:lnTo>
                          <a:lnTo>
                            <a:pt x="2234" y="444"/>
                          </a:lnTo>
                          <a:lnTo>
                            <a:pt x="2234" y="444"/>
                          </a:lnTo>
                          <a:lnTo>
                            <a:pt x="2240" y="444"/>
                          </a:lnTo>
                          <a:lnTo>
                            <a:pt x="2240" y="444"/>
                          </a:lnTo>
                          <a:lnTo>
                            <a:pt x="2240" y="444"/>
                          </a:lnTo>
                          <a:lnTo>
                            <a:pt x="2240" y="444"/>
                          </a:lnTo>
                          <a:lnTo>
                            <a:pt x="2240" y="444"/>
                          </a:lnTo>
                          <a:lnTo>
                            <a:pt x="2240" y="444"/>
                          </a:lnTo>
                          <a:lnTo>
                            <a:pt x="2246" y="444"/>
                          </a:lnTo>
                          <a:lnTo>
                            <a:pt x="2246" y="444"/>
                          </a:lnTo>
                          <a:lnTo>
                            <a:pt x="2246" y="444"/>
                          </a:lnTo>
                          <a:lnTo>
                            <a:pt x="2246" y="444"/>
                          </a:lnTo>
                          <a:lnTo>
                            <a:pt x="2246" y="444"/>
                          </a:lnTo>
                          <a:lnTo>
                            <a:pt x="2246" y="444"/>
                          </a:lnTo>
                          <a:lnTo>
                            <a:pt x="2252" y="444"/>
                          </a:lnTo>
                          <a:lnTo>
                            <a:pt x="2252" y="444"/>
                          </a:lnTo>
                          <a:lnTo>
                            <a:pt x="2252" y="444"/>
                          </a:lnTo>
                          <a:lnTo>
                            <a:pt x="2252" y="444"/>
                          </a:lnTo>
                          <a:lnTo>
                            <a:pt x="2252" y="444"/>
                          </a:lnTo>
                          <a:lnTo>
                            <a:pt x="2252" y="444"/>
                          </a:lnTo>
                          <a:lnTo>
                            <a:pt x="2259" y="444"/>
                          </a:lnTo>
                          <a:lnTo>
                            <a:pt x="2259" y="444"/>
                          </a:lnTo>
                          <a:lnTo>
                            <a:pt x="2259" y="444"/>
                          </a:lnTo>
                          <a:lnTo>
                            <a:pt x="2259" y="444"/>
                          </a:lnTo>
                          <a:lnTo>
                            <a:pt x="2259" y="438"/>
                          </a:lnTo>
                          <a:lnTo>
                            <a:pt x="2259" y="438"/>
                          </a:lnTo>
                          <a:lnTo>
                            <a:pt x="2265" y="438"/>
                          </a:lnTo>
                          <a:lnTo>
                            <a:pt x="2265" y="438"/>
                          </a:lnTo>
                          <a:lnTo>
                            <a:pt x="2265" y="438"/>
                          </a:lnTo>
                          <a:lnTo>
                            <a:pt x="2265" y="438"/>
                          </a:lnTo>
                          <a:lnTo>
                            <a:pt x="2265" y="438"/>
                          </a:lnTo>
                          <a:lnTo>
                            <a:pt x="2265" y="438"/>
                          </a:lnTo>
                          <a:lnTo>
                            <a:pt x="2271" y="438"/>
                          </a:lnTo>
                          <a:lnTo>
                            <a:pt x="2271" y="438"/>
                          </a:lnTo>
                          <a:lnTo>
                            <a:pt x="2271" y="438"/>
                          </a:lnTo>
                          <a:lnTo>
                            <a:pt x="2271" y="438"/>
                          </a:lnTo>
                          <a:lnTo>
                            <a:pt x="2271" y="438"/>
                          </a:lnTo>
                          <a:lnTo>
                            <a:pt x="2271" y="438"/>
                          </a:lnTo>
                          <a:lnTo>
                            <a:pt x="2277" y="438"/>
                          </a:lnTo>
                          <a:lnTo>
                            <a:pt x="2277" y="438"/>
                          </a:lnTo>
                          <a:lnTo>
                            <a:pt x="2277" y="438"/>
                          </a:lnTo>
                          <a:lnTo>
                            <a:pt x="2277" y="438"/>
                          </a:lnTo>
                          <a:lnTo>
                            <a:pt x="2277" y="438"/>
                          </a:lnTo>
                          <a:lnTo>
                            <a:pt x="2277" y="432"/>
                          </a:lnTo>
                          <a:lnTo>
                            <a:pt x="2284" y="432"/>
                          </a:lnTo>
                          <a:lnTo>
                            <a:pt x="2284" y="432"/>
                          </a:lnTo>
                          <a:lnTo>
                            <a:pt x="2284" y="432"/>
                          </a:lnTo>
                          <a:lnTo>
                            <a:pt x="2284" y="426"/>
                          </a:lnTo>
                          <a:lnTo>
                            <a:pt x="2284" y="420"/>
                          </a:lnTo>
                          <a:lnTo>
                            <a:pt x="2290" y="414"/>
                          </a:lnTo>
                          <a:lnTo>
                            <a:pt x="2290" y="408"/>
                          </a:lnTo>
                          <a:lnTo>
                            <a:pt x="2290" y="408"/>
                          </a:lnTo>
                          <a:lnTo>
                            <a:pt x="2290" y="402"/>
                          </a:lnTo>
                          <a:lnTo>
                            <a:pt x="2290" y="396"/>
                          </a:lnTo>
                          <a:lnTo>
                            <a:pt x="2290" y="390"/>
                          </a:lnTo>
                          <a:lnTo>
                            <a:pt x="2290" y="384"/>
                          </a:lnTo>
                          <a:lnTo>
                            <a:pt x="2296" y="378"/>
                          </a:lnTo>
                          <a:lnTo>
                            <a:pt x="2296" y="378"/>
                          </a:lnTo>
                          <a:lnTo>
                            <a:pt x="2296" y="372"/>
                          </a:lnTo>
                          <a:lnTo>
                            <a:pt x="2296" y="360"/>
                          </a:lnTo>
                          <a:lnTo>
                            <a:pt x="2296" y="354"/>
                          </a:lnTo>
                          <a:lnTo>
                            <a:pt x="2296" y="354"/>
                          </a:lnTo>
                          <a:lnTo>
                            <a:pt x="2302" y="354"/>
                          </a:lnTo>
                          <a:lnTo>
                            <a:pt x="2302" y="354"/>
                          </a:lnTo>
                          <a:lnTo>
                            <a:pt x="2302" y="354"/>
                          </a:lnTo>
                          <a:lnTo>
                            <a:pt x="2302" y="360"/>
                          </a:lnTo>
                          <a:lnTo>
                            <a:pt x="2302" y="366"/>
                          </a:lnTo>
                          <a:lnTo>
                            <a:pt x="2302" y="372"/>
                          </a:lnTo>
                          <a:lnTo>
                            <a:pt x="2309" y="378"/>
                          </a:lnTo>
                          <a:lnTo>
                            <a:pt x="2309" y="378"/>
                          </a:lnTo>
                          <a:lnTo>
                            <a:pt x="2309" y="390"/>
                          </a:lnTo>
                          <a:lnTo>
                            <a:pt x="2309" y="396"/>
                          </a:lnTo>
                          <a:lnTo>
                            <a:pt x="2309" y="402"/>
                          </a:lnTo>
                          <a:lnTo>
                            <a:pt x="2309" y="408"/>
                          </a:lnTo>
                          <a:lnTo>
                            <a:pt x="2315" y="408"/>
                          </a:lnTo>
                          <a:lnTo>
                            <a:pt x="2315" y="414"/>
                          </a:lnTo>
                          <a:lnTo>
                            <a:pt x="2315" y="420"/>
                          </a:lnTo>
                          <a:lnTo>
                            <a:pt x="2315" y="426"/>
                          </a:lnTo>
                          <a:lnTo>
                            <a:pt x="2315" y="426"/>
                          </a:lnTo>
                          <a:lnTo>
                            <a:pt x="2315" y="432"/>
                          </a:lnTo>
                          <a:lnTo>
                            <a:pt x="2321" y="432"/>
                          </a:lnTo>
                          <a:lnTo>
                            <a:pt x="2321" y="432"/>
                          </a:lnTo>
                          <a:lnTo>
                            <a:pt x="2321" y="438"/>
                          </a:lnTo>
                          <a:lnTo>
                            <a:pt x="2321" y="438"/>
                          </a:lnTo>
                          <a:lnTo>
                            <a:pt x="2321" y="438"/>
                          </a:lnTo>
                          <a:lnTo>
                            <a:pt x="2321" y="438"/>
                          </a:lnTo>
                          <a:lnTo>
                            <a:pt x="2327" y="438"/>
                          </a:lnTo>
                          <a:lnTo>
                            <a:pt x="2327" y="438"/>
                          </a:lnTo>
                          <a:lnTo>
                            <a:pt x="2327" y="438"/>
                          </a:lnTo>
                          <a:lnTo>
                            <a:pt x="2327" y="438"/>
                          </a:lnTo>
                          <a:lnTo>
                            <a:pt x="2327" y="438"/>
                          </a:lnTo>
                          <a:lnTo>
                            <a:pt x="2327" y="438"/>
                          </a:lnTo>
                          <a:lnTo>
                            <a:pt x="2334" y="438"/>
                          </a:lnTo>
                          <a:lnTo>
                            <a:pt x="2334" y="438"/>
                          </a:lnTo>
                          <a:lnTo>
                            <a:pt x="2334" y="438"/>
                          </a:lnTo>
                          <a:lnTo>
                            <a:pt x="2334" y="438"/>
                          </a:lnTo>
                          <a:lnTo>
                            <a:pt x="2334" y="438"/>
                          </a:lnTo>
                          <a:lnTo>
                            <a:pt x="2334" y="438"/>
                          </a:lnTo>
                          <a:lnTo>
                            <a:pt x="2340" y="438"/>
                          </a:lnTo>
                          <a:lnTo>
                            <a:pt x="2340" y="438"/>
                          </a:lnTo>
                          <a:lnTo>
                            <a:pt x="2340" y="438"/>
                          </a:lnTo>
                          <a:lnTo>
                            <a:pt x="2340" y="444"/>
                          </a:lnTo>
                          <a:lnTo>
                            <a:pt x="2340" y="444"/>
                          </a:lnTo>
                          <a:lnTo>
                            <a:pt x="2340" y="444"/>
                          </a:lnTo>
                          <a:lnTo>
                            <a:pt x="2346" y="444"/>
                          </a:lnTo>
                          <a:lnTo>
                            <a:pt x="2346" y="444"/>
                          </a:lnTo>
                          <a:lnTo>
                            <a:pt x="2346" y="444"/>
                          </a:lnTo>
                          <a:lnTo>
                            <a:pt x="2346" y="444"/>
                          </a:lnTo>
                          <a:lnTo>
                            <a:pt x="2346" y="444"/>
                          </a:lnTo>
                          <a:lnTo>
                            <a:pt x="2346" y="444"/>
                          </a:lnTo>
                          <a:lnTo>
                            <a:pt x="2352" y="444"/>
                          </a:lnTo>
                          <a:lnTo>
                            <a:pt x="2352" y="444"/>
                          </a:lnTo>
                          <a:lnTo>
                            <a:pt x="2352" y="444"/>
                          </a:lnTo>
                          <a:lnTo>
                            <a:pt x="2352" y="444"/>
                          </a:lnTo>
                          <a:lnTo>
                            <a:pt x="2352" y="444"/>
                          </a:lnTo>
                          <a:lnTo>
                            <a:pt x="2352" y="444"/>
                          </a:lnTo>
                          <a:lnTo>
                            <a:pt x="2359" y="444"/>
                          </a:lnTo>
                          <a:lnTo>
                            <a:pt x="2359" y="444"/>
                          </a:lnTo>
                          <a:lnTo>
                            <a:pt x="2359" y="444"/>
                          </a:lnTo>
                          <a:lnTo>
                            <a:pt x="2359" y="444"/>
                          </a:lnTo>
                          <a:lnTo>
                            <a:pt x="2359" y="444"/>
                          </a:lnTo>
                          <a:lnTo>
                            <a:pt x="2359" y="444"/>
                          </a:lnTo>
                          <a:lnTo>
                            <a:pt x="2365" y="444"/>
                          </a:lnTo>
                          <a:lnTo>
                            <a:pt x="2365" y="444"/>
                          </a:lnTo>
                          <a:lnTo>
                            <a:pt x="2365" y="444"/>
                          </a:lnTo>
                          <a:lnTo>
                            <a:pt x="2365" y="444"/>
                          </a:lnTo>
                          <a:lnTo>
                            <a:pt x="2365" y="444"/>
                          </a:lnTo>
                          <a:lnTo>
                            <a:pt x="2365" y="444"/>
                          </a:lnTo>
                          <a:lnTo>
                            <a:pt x="2371" y="444"/>
                          </a:lnTo>
                          <a:lnTo>
                            <a:pt x="2371" y="444"/>
                          </a:lnTo>
                          <a:lnTo>
                            <a:pt x="2371" y="444"/>
                          </a:lnTo>
                          <a:lnTo>
                            <a:pt x="2371" y="444"/>
                          </a:lnTo>
                          <a:lnTo>
                            <a:pt x="2371" y="444"/>
                          </a:lnTo>
                          <a:lnTo>
                            <a:pt x="2371" y="444"/>
                          </a:lnTo>
                          <a:lnTo>
                            <a:pt x="2377" y="444"/>
                          </a:lnTo>
                          <a:lnTo>
                            <a:pt x="2377" y="444"/>
                          </a:lnTo>
                          <a:lnTo>
                            <a:pt x="2377" y="444"/>
                          </a:lnTo>
                          <a:lnTo>
                            <a:pt x="2377" y="444"/>
                          </a:lnTo>
                          <a:lnTo>
                            <a:pt x="2377" y="444"/>
                          </a:lnTo>
                          <a:lnTo>
                            <a:pt x="2377" y="444"/>
                          </a:lnTo>
                          <a:lnTo>
                            <a:pt x="2383" y="444"/>
                          </a:lnTo>
                          <a:lnTo>
                            <a:pt x="2383" y="444"/>
                          </a:lnTo>
                          <a:lnTo>
                            <a:pt x="2383" y="444"/>
                          </a:lnTo>
                          <a:lnTo>
                            <a:pt x="2383" y="444"/>
                          </a:lnTo>
                          <a:lnTo>
                            <a:pt x="2383" y="444"/>
                          </a:lnTo>
                          <a:lnTo>
                            <a:pt x="2383" y="444"/>
                          </a:lnTo>
                          <a:lnTo>
                            <a:pt x="2390" y="444"/>
                          </a:lnTo>
                          <a:lnTo>
                            <a:pt x="2390" y="444"/>
                          </a:lnTo>
                          <a:lnTo>
                            <a:pt x="2390" y="444"/>
                          </a:lnTo>
                          <a:lnTo>
                            <a:pt x="2390" y="444"/>
                          </a:lnTo>
                          <a:lnTo>
                            <a:pt x="2390" y="444"/>
                          </a:lnTo>
                          <a:lnTo>
                            <a:pt x="2390" y="444"/>
                          </a:lnTo>
                          <a:lnTo>
                            <a:pt x="2396" y="444"/>
                          </a:lnTo>
                          <a:lnTo>
                            <a:pt x="2396" y="444"/>
                          </a:lnTo>
                          <a:lnTo>
                            <a:pt x="2396" y="444"/>
                          </a:lnTo>
                          <a:lnTo>
                            <a:pt x="2396" y="444"/>
                          </a:lnTo>
                          <a:lnTo>
                            <a:pt x="2396" y="438"/>
                          </a:lnTo>
                          <a:lnTo>
                            <a:pt x="2396" y="438"/>
                          </a:lnTo>
                          <a:lnTo>
                            <a:pt x="2402" y="438"/>
                          </a:lnTo>
                          <a:lnTo>
                            <a:pt x="2402" y="438"/>
                          </a:lnTo>
                          <a:lnTo>
                            <a:pt x="2402" y="438"/>
                          </a:lnTo>
                          <a:lnTo>
                            <a:pt x="2402" y="438"/>
                          </a:lnTo>
                          <a:lnTo>
                            <a:pt x="2402" y="438"/>
                          </a:lnTo>
                          <a:lnTo>
                            <a:pt x="2402" y="438"/>
                          </a:lnTo>
                          <a:lnTo>
                            <a:pt x="2408" y="438"/>
                          </a:lnTo>
                          <a:lnTo>
                            <a:pt x="2408" y="438"/>
                          </a:lnTo>
                          <a:lnTo>
                            <a:pt x="2408" y="438"/>
                          </a:lnTo>
                          <a:lnTo>
                            <a:pt x="2408" y="438"/>
                          </a:lnTo>
                          <a:lnTo>
                            <a:pt x="2408" y="438"/>
                          </a:lnTo>
                          <a:lnTo>
                            <a:pt x="2408" y="438"/>
                          </a:lnTo>
                          <a:lnTo>
                            <a:pt x="2415" y="438"/>
                          </a:lnTo>
                          <a:lnTo>
                            <a:pt x="2415" y="438"/>
                          </a:lnTo>
                          <a:lnTo>
                            <a:pt x="2415" y="438"/>
                          </a:lnTo>
                          <a:lnTo>
                            <a:pt x="2415" y="438"/>
                          </a:lnTo>
                          <a:lnTo>
                            <a:pt x="2415" y="438"/>
                          </a:lnTo>
                          <a:lnTo>
                            <a:pt x="2415" y="432"/>
                          </a:lnTo>
                          <a:lnTo>
                            <a:pt x="2421" y="432"/>
                          </a:lnTo>
                          <a:lnTo>
                            <a:pt x="2421" y="432"/>
                          </a:lnTo>
                          <a:lnTo>
                            <a:pt x="2421" y="432"/>
                          </a:lnTo>
                          <a:lnTo>
                            <a:pt x="2421" y="426"/>
                          </a:lnTo>
                          <a:lnTo>
                            <a:pt x="2421" y="426"/>
                          </a:lnTo>
                          <a:lnTo>
                            <a:pt x="2421" y="420"/>
                          </a:lnTo>
                          <a:lnTo>
                            <a:pt x="2427" y="408"/>
                          </a:lnTo>
                          <a:lnTo>
                            <a:pt x="2427" y="408"/>
                          </a:lnTo>
                          <a:lnTo>
                            <a:pt x="2427" y="402"/>
                          </a:lnTo>
                          <a:lnTo>
                            <a:pt x="2427" y="396"/>
                          </a:lnTo>
                          <a:lnTo>
                            <a:pt x="2427" y="390"/>
                          </a:lnTo>
                          <a:lnTo>
                            <a:pt x="2427" y="384"/>
                          </a:lnTo>
                          <a:lnTo>
                            <a:pt x="2433" y="378"/>
                          </a:lnTo>
                          <a:lnTo>
                            <a:pt x="2433" y="378"/>
                          </a:lnTo>
                          <a:lnTo>
                            <a:pt x="2433" y="372"/>
                          </a:lnTo>
                          <a:lnTo>
                            <a:pt x="2433" y="366"/>
                          </a:lnTo>
                          <a:lnTo>
                            <a:pt x="2433" y="360"/>
                          </a:lnTo>
                          <a:lnTo>
                            <a:pt x="2433" y="354"/>
                          </a:lnTo>
                          <a:lnTo>
                            <a:pt x="2440" y="354"/>
                          </a:lnTo>
                          <a:lnTo>
                            <a:pt x="2440" y="354"/>
                          </a:lnTo>
                          <a:lnTo>
                            <a:pt x="2440" y="354"/>
                          </a:lnTo>
                          <a:lnTo>
                            <a:pt x="2440" y="360"/>
                          </a:lnTo>
                          <a:lnTo>
                            <a:pt x="2440" y="366"/>
                          </a:lnTo>
                          <a:lnTo>
                            <a:pt x="2440" y="372"/>
                          </a:lnTo>
                          <a:lnTo>
                            <a:pt x="2446" y="378"/>
                          </a:lnTo>
                          <a:lnTo>
                            <a:pt x="2446" y="378"/>
                          </a:lnTo>
                          <a:lnTo>
                            <a:pt x="2446" y="384"/>
                          </a:lnTo>
                          <a:lnTo>
                            <a:pt x="2446" y="390"/>
                          </a:lnTo>
                          <a:lnTo>
                            <a:pt x="2446" y="402"/>
                          </a:lnTo>
                          <a:lnTo>
                            <a:pt x="2446" y="408"/>
                          </a:lnTo>
                          <a:lnTo>
                            <a:pt x="2452" y="408"/>
                          </a:lnTo>
                          <a:lnTo>
                            <a:pt x="2452" y="414"/>
                          </a:lnTo>
                          <a:lnTo>
                            <a:pt x="2452" y="420"/>
                          </a:lnTo>
                          <a:lnTo>
                            <a:pt x="2452" y="426"/>
                          </a:lnTo>
                          <a:lnTo>
                            <a:pt x="2452" y="426"/>
                          </a:lnTo>
                          <a:lnTo>
                            <a:pt x="2452" y="432"/>
                          </a:lnTo>
                          <a:lnTo>
                            <a:pt x="2458" y="432"/>
                          </a:lnTo>
                          <a:lnTo>
                            <a:pt x="2458" y="432"/>
                          </a:lnTo>
                          <a:lnTo>
                            <a:pt x="2458" y="432"/>
                          </a:lnTo>
                          <a:lnTo>
                            <a:pt x="2458" y="438"/>
                          </a:lnTo>
                          <a:lnTo>
                            <a:pt x="2458" y="438"/>
                          </a:lnTo>
                          <a:lnTo>
                            <a:pt x="2458" y="438"/>
                          </a:lnTo>
                          <a:lnTo>
                            <a:pt x="2465" y="438"/>
                          </a:lnTo>
                          <a:lnTo>
                            <a:pt x="2465" y="438"/>
                          </a:lnTo>
                          <a:lnTo>
                            <a:pt x="2465" y="438"/>
                          </a:lnTo>
                          <a:lnTo>
                            <a:pt x="2465" y="438"/>
                          </a:lnTo>
                          <a:lnTo>
                            <a:pt x="2465" y="438"/>
                          </a:lnTo>
                          <a:lnTo>
                            <a:pt x="2465" y="438"/>
                          </a:lnTo>
                          <a:lnTo>
                            <a:pt x="2471" y="438"/>
                          </a:lnTo>
                          <a:lnTo>
                            <a:pt x="2471" y="438"/>
                          </a:lnTo>
                          <a:lnTo>
                            <a:pt x="2471" y="438"/>
                          </a:lnTo>
                          <a:lnTo>
                            <a:pt x="2471" y="438"/>
                          </a:lnTo>
                          <a:lnTo>
                            <a:pt x="2471" y="438"/>
                          </a:lnTo>
                          <a:lnTo>
                            <a:pt x="2471" y="438"/>
                          </a:lnTo>
                          <a:lnTo>
                            <a:pt x="2477" y="438"/>
                          </a:lnTo>
                          <a:lnTo>
                            <a:pt x="2477" y="438"/>
                          </a:lnTo>
                          <a:lnTo>
                            <a:pt x="2477" y="438"/>
                          </a:lnTo>
                          <a:lnTo>
                            <a:pt x="2477" y="444"/>
                          </a:lnTo>
                          <a:lnTo>
                            <a:pt x="2477" y="444"/>
                          </a:lnTo>
                          <a:lnTo>
                            <a:pt x="2477" y="444"/>
                          </a:lnTo>
                          <a:lnTo>
                            <a:pt x="2483" y="444"/>
                          </a:lnTo>
                          <a:lnTo>
                            <a:pt x="2483" y="444"/>
                          </a:lnTo>
                          <a:lnTo>
                            <a:pt x="2483" y="444"/>
                          </a:lnTo>
                          <a:lnTo>
                            <a:pt x="2483" y="444"/>
                          </a:lnTo>
                          <a:lnTo>
                            <a:pt x="2483" y="444"/>
                          </a:lnTo>
                          <a:lnTo>
                            <a:pt x="2483" y="444"/>
                          </a:lnTo>
                          <a:lnTo>
                            <a:pt x="2490" y="444"/>
                          </a:lnTo>
                          <a:lnTo>
                            <a:pt x="2490" y="444"/>
                          </a:lnTo>
                          <a:lnTo>
                            <a:pt x="2490" y="444"/>
                          </a:lnTo>
                          <a:lnTo>
                            <a:pt x="2490" y="444"/>
                          </a:lnTo>
                          <a:lnTo>
                            <a:pt x="2490" y="444"/>
                          </a:lnTo>
                          <a:lnTo>
                            <a:pt x="2490" y="444"/>
                          </a:lnTo>
                          <a:lnTo>
                            <a:pt x="2496" y="444"/>
                          </a:lnTo>
                          <a:lnTo>
                            <a:pt x="2496" y="444"/>
                          </a:lnTo>
                          <a:lnTo>
                            <a:pt x="2496" y="444"/>
                          </a:lnTo>
                          <a:lnTo>
                            <a:pt x="2496" y="444"/>
                          </a:lnTo>
                          <a:lnTo>
                            <a:pt x="2496" y="444"/>
                          </a:lnTo>
                          <a:lnTo>
                            <a:pt x="2496" y="444"/>
                          </a:lnTo>
                          <a:lnTo>
                            <a:pt x="2502" y="444"/>
                          </a:lnTo>
                          <a:lnTo>
                            <a:pt x="2502" y="444"/>
                          </a:lnTo>
                          <a:lnTo>
                            <a:pt x="2502" y="444"/>
                          </a:lnTo>
                          <a:lnTo>
                            <a:pt x="2502" y="444"/>
                          </a:lnTo>
                          <a:lnTo>
                            <a:pt x="2502" y="444"/>
                          </a:lnTo>
                          <a:lnTo>
                            <a:pt x="2502" y="444"/>
                          </a:lnTo>
                          <a:lnTo>
                            <a:pt x="2508" y="444"/>
                          </a:lnTo>
                          <a:lnTo>
                            <a:pt x="2508" y="444"/>
                          </a:lnTo>
                          <a:lnTo>
                            <a:pt x="2508" y="444"/>
                          </a:lnTo>
                          <a:lnTo>
                            <a:pt x="2508" y="444"/>
                          </a:lnTo>
                          <a:lnTo>
                            <a:pt x="2508" y="444"/>
                          </a:lnTo>
                          <a:lnTo>
                            <a:pt x="2508" y="444"/>
                          </a:lnTo>
                          <a:lnTo>
                            <a:pt x="2515" y="444"/>
                          </a:lnTo>
                          <a:lnTo>
                            <a:pt x="2515" y="444"/>
                          </a:lnTo>
                          <a:lnTo>
                            <a:pt x="2515" y="444"/>
                          </a:lnTo>
                          <a:lnTo>
                            <a:pt x="2515" y="444"/>
                          </a:lnTo>
                          <a:lnTo>
                            <a:pt x="2515" y="444"/>
                          </a:lnTo>
                          <a:lnTo>
                            <a:pt x="2515" y="444"/>
                          </a:lnTo>
                          <a:lnTo>
                            <a:pt x="2521" y="438"/>
                          </a:lnTo>
                          <a:lnTo>
                            <a:pt x="2521" y="438"/>
                          </a:lnTo>
                          <a:lnTo>
                            <a:pt x="2521" y="432"/>
                          </a:lnTo>
                          <a:lnTo>
                            <a:pt x="2521" y="432"/>
                          </a:lnTo>
                          <a:lnTo>
                            <a:pt x="2521" y="426"/>
                          </a:lnTo>
                          <a:lnTo>
                            <a:pt x="2521" y="420"/>
                          </a:lnTo>
                          <a:lnTo>
                            <a:pt x="2527" y="414"/>
                          </a:lnTo>
                          <a:lnTo>
                            <a:pt x="2527" y="408"/>
                          </a:lnTo>
                          <a:lnTo>
                            <a:pt x="2527" y="396"/>
                          </a:lnTo>
                          <a:lnTo>
                            <a:pt x="2527" y="390"/>
                          </a:lnTo>
                          <a:lnTo>
                            <a:pt x="2527" y="384"/>
                          </a:lnTo>
                          <a:lnTo>
                            <a:pt x="2527" y="378"/>
                          </a:lnTo>
                          <a:lnTo>
                            <a:pt x="2527" y="366"/>
                          </a:lnTo>
                          <a:lnTo>
                            <a:pt x="2533" y="360"/>
                          </a:lnTo>
                          <a:lnTo>
                            <a:pt x="2533" y="354"/>
                          </a:lnTo>
                          <a:lnTo>
                            <a:pt x="2533" y="336"/>
                          </a:lnTo>
                          <a:lnTo>
                            <a:pt x="2533" y="330"/>
                          </a:lnTo>
                          <a:lnTo>
                            <a:pt x="2533" y="324"/>
                          </a:lnTo>
                          <a:lnTo>
                            <a:pt x="2539" y="312"/>
                          </a:lnTo>
                          <a:lnTo>
                            <a:pt x="2539" y="306"/>
                          </a:lnTo>
                          <a:lnTo>
                            <a:pt x="2539" y="294"/>
                          </a:lnTo>
                          <a:lnTo>
                            <a:pt x="2539" y="288"/>
                          </a:lnTo>
                          <a:lnTo>
                            <a:pt x="2539" y="282"/>
                          </a:lnTo>
                          <a:lnTo>
                            <a:pt x="2539" y="270"/>
                          </a:lnTo>
                          <a:lnTo>
                            <a:pt x="2546" y="264"/>
                          </a:lnTo>
                          <a:lnTo>
                            <a:pt x="2546" y="252"/>
                          </a:lnTo>
                          <a:lnTo>
                            <a:pt x="2546" y="246"/>
                          </a:lnTo>
                          <a:lnTo>
                            <a:pt x="2546" y="240"/>
                          </a:lnTo>
                          <a:lnTo>
                            <a:pt x="2546" y="240"/>
                          </a:lnTo>
                          <a:lnTo>
                            <a:pt x="2546" y="240"/>
                          </a:lnTo>
                          <a:lnTo>
                            <a:pt x="2546" y="246"/>
                          </a:lnTo>
                          <a:lnTo>
                            <a:pt x="2552" y="258"/>
                          </a:lnTo>
                          <a:lnTo>
                            <a:pt x="2552" y="282"/>
                          </a:lnTo>
                          <a:lnTo>
                            <a:pt x="2552" y="294"/>
                          </a:lnTo>
                          <a:lnTo>
                            <a:pt x="2552" y="312"/>
                          </a:lnTo>
                          <a:lnTo>
                            <a:pt x="2552" y="324"/>
                          </a:lnTo>
                          <a:lnTo>
                            <a:pt x="2558" y="336"/>
                          </a:lnTo>
                          <a:lnTo>
                            <a:pt x="2558" y="354"/>
                          </a:lnTo>
                          <a:lnTo>
                            <a:pt x="2558" y="366"/>
                          </a:lnTo>
                          <a:lnTo>
                            <a:pt x="2558" y="378"/>
                          </a:lnTo>
                          <a:lnTo>
                            <a:pt x="2558" y="390"/>
                          </a:lnTo>
                          <a:lnTo>
                            <a:pt x="2558" y="408"/>
                          </a:lnTo>
                          <a:lnTo>
                            <a:pt x="2564" y="420"/>
                          </a:lnTo>
                          <a:lnTo>
                            <a:pt x="2564" y="432"/>
                          </a:lnTo>
                          <a:lnTo>
                            <a:pt x="2564" y="444"/>
                          </a:lnTo>
                          <a:lnTo>
                            <a:pt x="2564" y="450"/>
                          </a:lnTo>
                          <a:lnTo>
                            <a:pt x="2564" y="462"/>
                          </a:lnTo>
                          <a:lnTo>
                            <a:pt x="2564" y="474"/>
                          </a:lnTo>
                          <a:lnTo>
                            <a:pt x="2564" y="486"/>
                          </a:lnTo>
                          <a:lnTo>
                            <a:pt x="2571" y="498"/>
                          </a:lnTo>
                          <a:lnTo>
                            <a:pt x="2571" y="504"/>
                          </a:lnTo>
                          <a:lnTo>
                            <a:pt x="2571" y="516"/>
                          </a:lnTo>
                          <a:lnTo>
                            <a:pt x="2571" y="522"/>
                          </a:lnTo>
                          <a:lnTo>
                            <a:pt x="2571" y="534"/>
                          </a:lnTo>
                          <a:lnTo>
                            <a:pt x="2577" y="546"/>
                          </a:lnTo>
                          <a:lnTo>
                            <a:pt x="2577" y="552"/>
                          </a:lnTo>
                          <a:lnTo>
                            <a:pt x="2577" y="558"/>
                          </a:lnTo>
                          <a:lnTo>
                            <a:pt x="2577" y="564"/>
                          </a:lnTo>
                          <a:lnTo>
                            <a:pt x="2577" y="570"/>
                          </a:lnTo>
                          <a:lnTo>
                            <a:pt x="2577" y="576"/>
                          </a:lnTo>
                          <a:lnTo>
                            <a:pt x="2577" y="582"/>
                          </a:lnTo>
                          <a:lnTo>
                            <a:pt x="2583" y="582"/>
                          </a:lnTo>
                          <a:lnTo>
                            <a:pt x="2583" y="588"/>
                          </a:lnTo>
                          <a:lnTo>
                            <a:pt x="2583" y="594"/>
                          </a:lnTo>
                          <a:lnTo>
                            <a:pt x="2583" y="594"/>
                          </a:lnTo>
                          <a:lnTo>
                            <a:pt x="2583" y="600"/>
                          </a:lnTo>
                          <a:lnTo>
                            <a:pt x="2583" y="600"/>
                          </a:lnTo>
                          <a:lnTo>
                            <a:pt x="2589" y="606"/>
                          </a:lnTo>
                          <a:lnTo>
                            <a:pt x="2589" y="606"/>
                          </a:lnTo>
                          <a:lnTo>
                            <a:pt x="2589" y="612"/>
                          </a:lnTo>
                          <a:lnTo>
                            <a:pt x="2589" y="612"/>
                          </a:lnTo>
                          <a:lnTo>
                            <a:pt x="2589" y="618"/>
                          </a:lnTo>
                          <a:lnTo>
                            <a:pt x="2596" y="624"/>
                          </a:lnTo>
                          <a:lnTo>
                            <a:pt x="2596" y="624"/>
                          </a:lnTo>
                          <a:lnTo>
                            <a:pt x="2596" y="624"/>
                          </a:lnTo>
                          <a:lnTo>
                            <a:pt x="2596" y="630"/>
                          </a:lnTo>
                          <a:lnTo>
                            <a:pt x="2596" y="630"/>
                          </a:lnTo>
                          <a:lnTo>
                            <a:pt x="2596" y="630"/>
                          </a:lnTo>
                          <a:lnTo>
                            <a:pt x="2602" y="636"/>
                          </a:lnTo>
                          <a:lnTo>
                            <a:pt x="2602" y="636"/>
                          </a:lnTo>
                          <a:lnTo>
                            <a:pt x="2602" y="636"/>
                          </a:lnTo>
                          <a:lnTo>
                            <a:pt x="2602" y="636"/>
                          </a:lnTo>
                          <a:lnTo>
                            <a:pt x="2602" y="636"/>
                          </a:lnTo>
                          <a:lnTo>
                            <a:pt x="2602" y="636"/>
                          </a:lnTo>
                          <a:lnTo>
                            <a:pt x="2602" y="636"/>
                          </a:lnTo>
                          <a:lnTo>
                            <a:pt x="2608" y="642"/>
                          </a:lnTo>
                          <a:lnTo>
                            <a:pt x="2608" y="642"/>
                          </a:lnTo>
                          <a:lnTo>
                            <a:pt x="2608" y="642"/>
                          </a:lnTo>
                          <a:lnTo>
                            <a:pt x="2608" y="642"/>
                          </a:lnTo>
                          <a:lnTo>
                            <a:pt x="2608" y="642"/>
                          </a:lnTo>
                          <a:lnTo>
                            <a:pt x="2614" y="642"/>
                          </a:lnTo>
                          <a:lnTo>
                            <a:pt x="2614" y="636"/>
                          </a:lnTo>
                          <a:lnTo>
                            <a:pt x="2614" y="636"/>
                          </a:lnTo>
                          <a:lnTo>
                            <a:pt x="2614" y="636"/>
                          </a:lnTo>
                          <a:lnTo>
                            <a:pt x="2614" y="636"/>
                          </a:lnTo>
                          <a:lnTo>
                            <a:pt x="2614" y="636"/>
                          </a:lnTo>
                          <a:lnTo>
                            <a:pt x="2614" y="636"/>
                          </a:lnTo>
                          <a:lnTo>
                            <a:pt x="2621" y="630"/>
                          </a:lnTo>
                          <a:lnTo>
                            <a:pt x="2621" y="630"/>
                          </a:lnTo>
                          <a:lnTo>
                            <a:pt x="2621" y="630"/>
                          </a:lnTo>
                          <a:lnTo>
                            <a:pt x="2621" y="624"/>
                          </a:lnTo>
                          <a:lnTo>
                            <a:pt x="2621" y="624"/>
                          </a:lnTo>
                          <a:lnTo>
                            <a:pt x="2621" y="624"/>
                          </a:lnTo>
                          <a:lnTo>
                            <a:pt x="2627" y="618"/>
                          </a:lnTo>
                          <a:lnTo>
                            <a:pt x="2627" y="618"/>
                          </a:lnTo>
                          <a:lnTo>
                            <a:pt x="2627" y="618"/>
                          </a:lnTo>
                          <a:lnTo>
                            <a:pt x="2627" y="612"/>
                          </a:lnTo>
                          <a:lnTo>
                            <a:pt x="2627" y="612"/>
                          </a:lnTo>
                          <a:lnTo>
                            <a:pt x="2627" y="606"/>
                          </a:lnTo>
                          <a:lnTo>
                            <a:pt x="2633" y="600"/>
                          </a:lnTo>
                          <a:lnTo>
                            <a:pt x="2633" y="594"/>
                          </a:lnTo>
                          <a:lnTo>
                            <a:pt x="2633" y="588"/>
                          </a:lnTo>
                          <a:lnTo>
                            <a:pt x="2633" y="588"/>
                          </a:lnTo>
                          <a:lnTo>
                            <a:pt x="2633" y="582"/>
                          </a:lnTo>
                          <a:lnTo>
                            <a:pt x="2633" y="576"/>
                          </a:lnTo>
                          <a:lnTo>
                            <a:pt x="2639" y="564"/>
                          </a:lnTo>
                          <a:lnTo>
                            <a:pt x="2639" y="558"/>
                          </a:lnTo>
                          <a:lnTo>
                            <a:pt x="2639" y="552"/>
                          </a:lnTo>
                          <a:lnTo>
                            <a:pt x="2639" y="540"/>
                          </a:lnTo>
                          <a:lnTo>
                            <a:pt x="2639" y="534"/>
                          </a:lnTo>
                          <a:lnTo>
                            <a:pt x="2639" y="522"/>
                          </a:lnTo>
                          <a:lnTo>
                            <a:pt x="2646" y="516"/>
                          </a:lnTo>
                          <a:lnTo>
                            <a:pt x="2646" y="504"/>
                          </a:lnTo>
                          <a:lnTo>
                            <a:pt x="2646" y="492"/>
                          </a:lnTo>
                          <a:lnTo>
                            <a:pt x="2646" y="480"/>
                          </a:lnTo>
                          <a:lnTo>
                            <a:pt x="2646" y="468"/>
                          </a:lnTo>
                          <a:lnTo>
                            <a:pt x="2652" y="450"/>
                          </a:lnTo>
                          <a:lnTo>
                            <a:pt x="2652" y="432"/>
                          </a:lnTo>
                          <a:lnTo>
                            <a:pt x="2652" y="420"/>
                          </a:lnTo>
                          <a:lnTo>
                            <a:pt x="2652" y="408"/>
                          </a:lnTo>
                          <a:lnTo>
                            <a:pt x="2652" y="396"/>
                          </a:lnTo>
                          <a:lnTo>
                            <a:pt x="2652" y="384"/>
                          </a:lnTo>
                          <a:lnTo>
                            <a:pt x="2658" y="366"/>
                          </a:lnTo>
                          <a:lnTo>
                            <a:pt x="2658" y="354"/>
                          </a:lnTo>
                          <a:lnTo>
                            <a:pt x="2658" y="336"/>
                          </a:lnTo>
                          <a:lnTo>
                            <a:pt x="2658" y="324"/>
                          </a:lnTo>
                          <a:lnTo>
                            <a:pt x="2658" y="306"/>
                          </a:lnTo>
                          <a:lnTo>
                            <a:pt x="2658" y="300"/>
                          </a:lnTo>
                          <a:lnTo>
                            <a:pt x="2658" y="288"/>
                          </a:lnTo>
                          <a:lnTo>
                            <a:pt x="2664" y="282"/>
                          </a:lnTo>
                          <a:lnTo>
                            <a:pt x="2664" y="282"/>
                          </a:lnTo>
                          <a:lnTo>
                            <a:pt x="2664" y="282"/>
                          </a:lnTo>
                          <a:lnTo>
                            <a:pt x="2664" y="282"/>
                          </a:lnTo>
                          <a:lnTo>
                            <a:pt x="2664" y="294"/>
                          </a:lnTo>
                          <a:lnTo>
                            <a:pt x="2670" y="300"/>
                          </a:lnTo>
                          <a:lnTo>
                            <a:pt x="2670" y="312"/>
                          </a:lnTo>
                          <a:lnTo>
                            <a:pt x="2670" y="318"/>
                          </a:lnTo>
                          <a:lnTo>
                            <a:pt x="2670" y="324"/>
                          </a:lnTo>
                          <a:lnTo>
                            <a:pt x="2670" y="330"/>
                          </a:lnTo>
                          <a:lnTo>
                            <a:pt x="2670" y="336"/>
                          </a:lnTo>
                          <a:lnTo>
                            <a:pt x="2670" y="342"/>
                          </a:lnTo>
                          <a:lnTo>
                            <a:pt x="2677" y="348"/>
                          </a:lnTo>
                          <a:lnTo>
                            <a:pt x="2677" y="354"/>
                          </a:lnTo>
                          <a:lnTo>
                            <a:pt x="2677" y="366"/>
                          </a:lnTo>
                          <a:lnTo>
                            <a:pt x="2677" y="372"/>
                          </a:lnTo>
                          <a:lnTo>
                            <a:pt x="2677" y="378"/>
                          </a:lnTo>
                          <a:lnTo>
                            <a:pt x="2677" y="384"/>
                          </a:lnTo>
                          <a:lnTo>
                            <a:pt x="2683" y="390"/>
                          </a:lnTo>
                          <a:lnTo>
                            <a:pt x="2683" y="396"/>
                          </a:lnTo>
                          <a:lnTo>
                            <a:pt x="2683" y="402"/>
                          </a:lnTo>
                          <a:lnTo>
                            <a:pt x="2683" y="414"/>
                          </a:lnTo>
                          <a:lnTo>
                            <a:pt x="2683" y="420"/>
                          </a:lnTo>
                          <a:lnTo>
                            <a:pt x="2689" y="426"/>
                          </a:lnTo>
                          <a:lnTo>
                            <a:pt x="2689" y="432"/>
                          </a:lnTo>
                          <a:lnTo>
                            <a:pt x="2689" y="438"/>
                          </a:lnTo>
                          <a:lnTo>
                            <a:pt x="2689" y="444"/>
                          </a:lnTo>
                          <a:lnTo>
                            <a:pt x="2689" y="450"/>
                          </a:lnTo>
                          <a:lnTo>
                            <a:pt x="2689" y="456"/>
                          </a:lnTo>
                          <a:lnTo>
                            <a:pt x="2689" y="462"/>
                          </a:lnTo>
                          <a:lnTo>
                            <a:pt x="2695" y="468"/>
                          </a:lnTo>
                          <a:lnTo>
                            <a:pt x="2695" y="474"/>
                          </a:lnTo>
                          <a:lnTo>
                            <a:pt x="2695" y="480"/>
                          </a:lnTo>
                          <a:lnTo>
                            <a:pt x="2695" y="486"/>
                          </a:lnTo>
                          <a:lnTo>
                            <a:pt x="2695" y="486"/>
                          </a:lnTo>
                          <a:lnTo>
                            <a:pt x="2695" y="492"/>
                          </a:lnTo>
                          <a:lnTo>
                            <a:pt x="2702" y="498"/>
                          </a:lnTo>
                          <a:lnTo>
                            <a:pt x="2702" y="504"/>
                          </a:lnTo>
                          <a:lnTo>
                            <a:pt x="2702" y="510"/>
                          </a:lnTo>
                          <a:lnTo>
                            <a:pt x="2702" y="510"/>
                          </a:lnTo>
                          <a:lnTo>
                            <a:pt x="2702" y="516"/>
                          </a:lnTo>
                          <a:lnTo>
                            <a:pt x="2702" y="522"/>
                          </a:lnTo>
                          <a:lnTo>
                            <a:pt x="2708" y="528"/>
                          </a:lnTo>
                          <a:lnTo>
                            <a:pt x="2708" y="528"/>
                          </a:lnTo>
                          <a:lnTo>
                            <a:pt x="2708" y="534"/>
                          </a:lnTo>
                          <a:lnTo>
                            <a:pt x="2708" y="540"/>
                          </a:lnTo>
                          <a:lnTo>
                            <a:pt x="2708" y="546"/>
                          </a:lnTo>
                          <a:lnTo>
                            <a:pt x="2708" y="546"/>
                          </a:lnTo>
                          <a:lnTo>
                            <a:pt x="2714" y="552"/>
                          </a:lnTo>
                          <a:lnTo>
                            <a:pt x="2714" y="558"/>
                          </a:lnTo>
                          <a:lnTo>
                            <a:pt x="2714" y="558"/>
                          </a:lnTo>
                          <a:lnTo>
                            <a:pt x="2714" y="564"/>
                          </a:lnTo>
                          <a:lnTo>
                            <a:pt x="2714" y="570"/>
                          </a:lnTo>
                          <a:lnTo>
                            <a:pt x="2720" y="576"/>
                          </a:lnTo>
                          <a:lnTo>
                            <a:pt x="2720" y="576"/>
                          </a:lnTo>
                          <a:lnTo>
                            <a:pt x="2720" y="582"/>
                          </a:lnTo>
                          <a:lnTo>
                            <a:pt x="2720" y="582"/>
                          </a:lnTo>
                          <a:lnTo>
                            <a:pt x="2720" y="588"/>
                          </a:lnTo>
                          <a:lnTo>
                            <a:pt x="2720" y="588"/>
                          </a:lnTo>
                          <a:lnTo>
                            <a:pt x="2720" y="594"/>
                          </a:lnTo>
                          <a:lnTo>
                            <a:pt x="2727" y="594"/>
                          </a:lnTo>
                          <a:lnTo>
                            <a:pt x="2727" y="594"/>
                          </a:lnTo>
                          <a:lnTo>
                            <a:pt x="2727" y="600"/>
                          </a:lnTo>
                          <a:lnTo>
                            <a:pt x="2727" y="600"/>
                          </a:lnTo>
                          <a:lnTo>
                            <a:pt x="2727" y="606"/>
                          </a:lnTo>
                          <a:lnTo>
                            <a:pt x="2727" y="606"/>
                          </a:lnTo>
                          <a:lnTo>
                            <a:pt x="2733" y="606"/>
                          </a:lnTo>
                          <a:lnTo>
                            <a:pt x="2733" y="612"/>
                          </a:lnTo>
                          <a:lnTo>
                            <a:pt x="2733" y="612"/>
                          </a:lnTo>
                          <a:lnTo>
                            <a:pt x="2733" y="612"/>
                          </a:lnTo>
                          <a:lnTo>
                            <a:pt x="2733" y="618"/>
                          </a:lnTo>
                          <a:lnTo>
                            <a:pt x="2733" y="618"/>
                          </a:lnTo>
                          <a:lnTo>
                            <a:pt x="2739" y="618"/>
                          </a:lnTo>
                          <a:lnTo>
                            <a:pt x="2739" y="624"/>
                          </a:lnTo>
                          <a:lnTo>
                            <a:pt x="2739" y="624"/>
                          </a:lnTo>
                          <a:lnTo>
                            <a:pt x="2739" y="624"/>
                          </a:lnTo>
                          <a:lnTo>
                            <a:pt x="2739" y="624"/>
                          </a:lnTo>
                          <a:lnTo>
                            <a:pt x="2739" y="624"/>
                          </a:lnTo>
                          <a:lnTo>
                            <a:pt x="2745" y="630"/>
                          </a:lnTo>
                          <a:lnTo>
                            <a:pt x="2745" y="630"/>
                          </a:lnTo>
                          <a:lnTo>
                            <a:pt x="2745" y="630"/>
                          </a:lnTo>
                          <a:lnTo>
                            <a:pt x="2745" y="630"/>
                          </a:lnTo>
                          <a:lnTo>
                            <a:pt x="2745" y="630"/>
                          </a:lnTo>
                          <a:lnTo>
                            <a:pt x="2745" y="630"/>
                          </a:lnTo>
                          <a:lnTo>
                            <a:pt x="2752" y="630"/>
                          </a:lnTo>
                          <a:lnTo>
                            <a:pt x="2752" y="630"/>
                          </a:lnTo>
                          <a:lnTo>
                            <a:pt x="2752" y="630"/>
                          </a:lnTo>
                          <a:lnTo>
                            <a:pt x="2752" y="630"/>
                          </a:lnTo>
                          <a:lnTo>
                            <a:pt x="2752" y="630"/>
                          </a:lnTo>
                          <a:lnTo>
                            <a:pt x="2752" y="630"/>
                          </a:lnTo>
                          <a:lnTo>
                            <a:pt x="2758" y="630"/>
                          </a:lnTo>
                          <a:lnTo>
                            <a:pt x="2758" y="624"/>
                          </a:lnTo>
                          <a:lnTo>
                            <a:pt x="2758" y="624"/>
                          </a:lnTo>
                          <a:lnTo>
                            <a:pt x="2758" y="624"/>
                          </a:lnTo>
                          <a:lnTo>
                            <a:pt x="2758" y="624"/>
                          </a:lnTo>
                          <a:lnTo>
                            <a:pt x="2758" y="624"/>
                          </a:lnTo>
                          <a:lnTo>
                            <a:pt x="2764" y="618"/>
                          </a:lnTo>
                          <a:lnTo>
                            <a:pt x="2764" y="618"/>
                          </a:lnTo>
                          <a:lnTo>
                            <a:pt x="2764" y="618"/>
                          </a:lnTo>
                          <a:lnTo>
                            <a:pt x="2764" y="612"/>
                          </a:lnTo>
                          <a:lnTo>
                            <a:pt x="2764" y="612"/>
                          </a:lnTo>
                          <a:lnTo>
                            <a:pt x="2764" y="612"/>
                          </a:lnTo>
                          <a:lnTo>
                            <a:pt x="2770" y="606"/>
                          </a:lnTo>
                          <a:lnTo>
                            <a:pt x="2770" y="606"/>
                          </a:lnTo>
                          <a:lnTo>
                            <a:pt x="2770" y="606"/>
                          </a:lnTo>
                          <a:lnTo>
                            <a:pt x="2770" y="600"/>
                          </a:lnTo>
                          <a:lnTo>
                            <a:pt x="2770" y="600"/>
                          </a:lnTo>
                          <a:lnTo>
                            <a:pt x="2770" y="594"/>
                          </a:lnTo>
                          <a:lnTo>
                            <a:pt x="2777" y="594"/>
                          </a:lnTo>
                          <a:lnTo>
                            <a:pt x="2777" y="594"/>
                          </a:lnTo>
                          <a:lnTo>
                            <a:pt x="2777" y="588"/>
                          </a:lnTo>
                          <a:lnTo>
                            <a:pt x="2777" y="588"/>
                          </a:lnTo>
                          <a:lnTo>
                            <a:pt x="2777" y="582"/>
                          </a:lnTo>
                          <a:lnTo>
                            <a:pt x="2777" y="576"/>
                          </a:lnTo>
                          <a:lnTo>
                            <a:pt x="2783" y="576"/>
                          </a:lnTo>
                          <a:lnTo>
                            <a:pt x="2783" y="570"/>
                          </a:lnTo>
                          <a:lnTo>
                            <a:pt x="2783" y="564"/>
                          </a:lnTo>
                          <a:lnTo>
                            <a:pt x="2783" y="564"/>
                          </a:lnTo>
                          <a:lnTo>
                            <a:pt x="2783" y="558"/>
                          </a:lnTo>
                          <a:lnTo>
                            <a:pt x="2783" y="558"/>
                          </a:lnTo>
                          <a:lnTo>
                            <a:pt x="2789" y="552"/>
                          </a:lnTo>
                          <a:lnTo>
                            <a:pt x="2789" y="546"/>
                          </a:lnTo>
                          <a:lnTo>
                            <a:pt x="2789" y="546"/>
                          </a:lnTo>
                          <a:lnTo>
                            <a:pt x="2789" y="540"/>
                          </a:lnTo>
                          <a:lnTo>
                            <a:pt x="2789" y="534"/>
                          </a:lnTo>
                          <a:lnTo>
                            <a:pt x="2789" y="528"/>
                          </a:lnTo>
                          <a:lnTo>
                            <a:pt x="2795" y="528"/>
                          </a:lnTo>
                          <a:lnTo>
                            <a:pt x="2795" y="522"/>
                          </a:lnTo>
                          <a:lnTo>
                            <a:pt x="2795" y="516"/>
                          </a:lnTo>
                          <a:lnTo>
                            <a:pt x="2795" y="510"/>
                          </a:lnTo>
                          <a:lnTo>
                            <a:pt x="2795" y="510"/>
                          </a:lnTo>
                          <a:lnTo>
                            <a:pt x="2795" y="504"/>
                          </a:lnTo>
                          <a:lnTo>
                            <a:pt x="2802" y="498"/>
                          </a:lnTo>
                          <a:lnTo>
                            <a:pt x="2802" y="492"/>
                          </a:lnTo>
                          <a:lnTo>
                            <a:pt x="2802" y="486"/>
                          </a:lnTo>
                          <a:lnTo>
                            <a:pt x="2802" y="486"/>
                          </a:lnTo>
                          <a:lnTo>
                            <a:pt x="2802" y="480"/>
                          </a:lnTo>
                          <a:lnTo>
                            <a:pt x="2802" y="474"/>
                          </a:lnTo>
                          <a:lnTo>
                            <a:pt x="2808" y="468"/>
                          </a:lnTo>
                          <a:lnTo>
                            <a:pt x="2808" y="462"/>
                          </a:lnTo>
                          <a:lnTo>
                            <a:pt x="2808" y="456"/>
                          </a:lnTo>
                          <a:lnTo>
                            <a:pt x="2808" y="450"/>
                          </a:lnTo>
                          <a:lnTo>
                            <a:pt x="2808" y="444"/>
                          </a:lnTo>
                          <a:lnTo>
                            <a:pt x="2808" y="432"/>
                          </a:lnTo>
                          <a:lnTo>
                            <a:pt x="2814" y="426"/>
                          </a:lnTo>
                          <a:lnTo>
                            <a:pt x="2814" y="420"/>
                          </a:lnTo>
                          <a:lnTo>
                            <a:pt x="2814" y="414"/>
                          </a:lnTo>
                          <a:lnTo>
                            <a:pt x="2814" y="408"/>
                          </a:lnTo>
                          <a:lnTo>
                            <a:pt x="2814" y="402"/>
                          </a:lnTo>
                          <a:lnTo>
                            <a:pt x="2814" y="396"/>
                          </a:lnTo>
                          <a:lnTo>
                            <a:pt x="2820" y="390"/>
                          </a:lnTo>
                          <a:lnTo>
                            <a:pt x="2820" y="384"/>
                          </a:lnTo>
                          <a:lnTo>
                            <a:pt x="2820" y="378"/>
                          </a:lnTo>
                          <a:lnTo>
                            <a:pt x="2820" y="372"/>
                          </a:lnTo>
                          <a:lnTo>
                            <a:pt x="2820" y="366"/>
                          </a:lnTo>
                          <a:lnTo>
                            <a:pt x="2820" y="354"/>
                          </a:lnTo>
                          <a:lnTo>
                            <a:pt x="2826" y="348"/>
                          </a:lnTo>
                          <a:lnTo>
                            <a:pt x="2826" y="342"/>
                          </a:lnTo>
                          <a:lnTo>
                            <a:pt x="2826" y="336"/>
                          </a:lnTo>
                          <a:lnTo>
                            <a:pt x="2826" y="330"/>
                          </a:lnTo>
                          <a:lnTo>
                            <a:pt x="2826" y="324"/>
                          </a:lnTo>
                          <a:lnTo>
                            <a:pt x="2826" y="318"/>
                          </a:lnTo>
                          <a:lnTo>
                            <a:pt x="2826" y="312"/>
                          </a:lnTo>
                          <a:lnTo>
                            <a:pt x="2833" y="306"/>
                          </a:lnTo>
                          <a:lnTo>
                            <a:pt x="2833" y="306"/>
                          </a:lnTo>
                          <a:lnTo>
                            <a:pt x="2833" y="306"/>
                          </a:lnTo>
                          <a:lnTo>
                            <a:pt x="2833" y="306"/>
                          </a:lnTo>
                          <a:lnTo>
                            <a:pt x="2833" y="312"/>
                          </a:lnTo>
                          <a:lnTo>
                            <a:pt x="2839" y="318"/>
                          </a:lnTo>
                          <a:lnTo>
                            <a:pt x="2839" y="330"/>
                          </a:lnTo>
                          <a:lnTo>
                            <a:pt x="2839" y="336"/>
                          </a:lnTo>
                          <a:lnTo>
                            <a:pt x="2839" y="342"/>
                          </a:lnTo>
                          <a:lnTo>
                            <a:pt x="2839" y="348"/>
                          </a:lnTo>
                          <a:lnTo>
                            <a:pt x="2839" y="360"/>
                          </a:lnTo>
                          <a:lnTo>
                            <a:pt x="2845" y="372"/>
                          </a:lnTo>
                          <a:lnTo>
                            <a:pt x="2845" y="378"/>
                          </a:lnTo>
                          <a:lnTo>
                            <a:pt x="2845" y="384"/>
                          </a:lnTo>
                          <a:lnTo>
                            <a:pt x="2845" y="390"/>
                          </a:lnTo>
                          <a:lnTo>
                            <a:pt x="2845" y="396"/>
                          </a:lnTo>
                          <a:lnTo>
                            <a:pt x="2845" y="408"/>
                          </a:lnTo>
                          <a:lnTo>
                            <a:pt x="2851" y="420"/>
                          </a:lnTo>
                          <a:lnTo>
                            <a:pt x="2851" y="426"/>
                          </a:lnTo>
                          <a:lnTo>
                            <a:pt x="2851" y="432"/>
                          </a:lnTo>
                          <a:lnTo>
                            <a:pt x="2851" y="438"/>
                          </a:lnTo>
                          <a:lnTo>
                            <a:pt x="2851" y="444"/>
                          </a:lnTo>
                          <a:lnTo>
                            <a:pt x="2851" y="450"/>
                          </a:lnTo>
                          <a:lnTo>
                            <a:pt x="2858" y="456"/>
                          </a:lnTo>
                          <a:lnTo>
                            <a:pt x="2858" y="462"/>
                          </a:lnTo>
                          <a:lnTo>
                            <a:pt x="2858" y="468"/>
                          </a:lnTo>
                          <a:lnTo>
                            <a:pt x="2858" y="474"/>
                          </a:lnTo>
                          <a:lnTo>
                            <a:pt x="2858" y="480"/>
                          </a:lnTo>
                          <a:lnTo>
                            <a:pt x="2858" y="486"/>
                          </a:lnTo>
                          <a:lnTo>
                            <a:pt x="2864" y="492"/>
                          </a:lnTo>
                          <a:lnTo>
                            <a:pt x="2864" y="498"/>
                          </a:lnTo>
                          <a:lnTo>
                            <a:pt x="2864" y="504"/>
                          </a:lnTo>
                          <a:lnTo>
                            <a:pt x="2864" y="510"/>
                          </a:lnTo>
                          <a:lnTo>
                            <a:pt x="2864" y="516"/>
                          </a:lnTo>
                          <a:lnTo>
                            <a:pt x="2864" y="522"/>
                          </a:lnTo>
                          <a:lnTo>
                            <a:pt x="2864" y="522"/>
                          </a:lnTo>
                          <a:lnTo>
                            <a:pt x="2870" y="528"/>
                          </a:lnTo>
                          <a:lnTo>
                            <a:pt x="2870" y="534"/>
                          </a:lnTo>
                          <a:lnTo>
                            <a:pt x="2870" y="540"/>
                          </a:lnTo>
                          <a:lnTo>
                            <a:pt x="2870" y="546"/>
                          </a:lnTo>
                          <a:lnTo>
                            <a:pt x="2870" y="552"/>
                          </a:lnTo>
                          <a:lnTo>
                            <a:pt x="2870" y="552"/>
                          </a:lnTo>
                          <a:lnTo>
                            <a:pt x="2876" y="558"/>
                          </a:lnTo>
                          <a:lnTo>
                            <a:pt x="2876" y="564"/>
                          </a:lnTo>
                          <a:lnTo>
                            <a:pt x="2876" y="570"/>
                          </a:lnTo>
                          <a:lnTo>
                            <a:pt x="2876" y="570"/>
                          </a:lnTo>
                          <a:lnTo>
                            <a:pt x="2876" y="576"/>
                          </a:lnTo>
                          <a:lnTo>
                            <a:pt x="2883" y="582"/>
                          </a:lnTo>
                          <a:lnTo>
                            <a:pt x="2883" y="582"/>
                          </a:lnTo>
                          <a:lnTo>
                            <a:pt x="2883" y="588"/>
                          </a:lnTo>
                          <a:lnTo>
                            <a:pt x="2883" y="594"/>
                          </a:lnTo>
                          <a:lnTo>
                            <a:pt x="2883" y="594"/>
                          </a:lnTo>
                          <a:lnTo>
                            <a:pt x="2883" y="600"/>
                          </a:lnTo>
                          <a:lnTo>
                            <a:pt x="2889" y="600"/>
                          </a:lnTo>
                          <a:lnTo>
                            <a:pt x="2889" y="606"/>
                          </a:lnTo>
                          <a:lnTo>
                            <a:pt x="2889" y="606"/>
                          </a:lnTo>
                          <a:lnTo>
                            <a:pt x="2889" y="606"/>
                          </a:lnTo>
                          <a:lnTo>
                            <a:pt x="2889" y="612"/>
                          </a:lnTo>
                          <a:lnTo>
                            <a:pt x="2889" y="612"/>
                          </a:lnTo>
                          <a:lnTo>
                            <a:pt x="2895" y="618"/>
                          </a:lnTo>
                          <a:lnTo>
                            <a:pt x="2895" y="618"/>
                          </a:lnTo>
                          <a:lnTo>
                            <a:pt x="2895" y="618"/>
                          </a:lnTo>
                          <a:lnTo>
                            <a:pt x="2895" y="624"/>
                          </a:lnTo>
                          <a:lnTo>
                            <a:pt x="2895" y="624"/>
                          </a:lnTo>
                          <a:lnTo>
                            <a:pt x="2895" y="624"/>
                          </a:lnTo>
                          <a:lnTo>
                            <a:pt x="2895" y="624"/>
                          </a:lnTo>
                          <a:lnTo>
                            <a:pt x="2901" y="630"/>
                          </a:lnTo>
                          <a:lnTo>
                            <a:pt x="2901" y="630"/>
                          </a:lnTo>
                          <a:lnTo>
                            <a:pt x="2901" y="630"/>
                          </a:lnTo>
                          <a:lnTo>
                            <a:pt x="2901" y="630"/>
                          </a:lnTo>
                          <a:lnTo>
                            <a:pt x="2901" y="636"/>
                          </a:lnTo>
                          <a:lnTo>
                            <a:pt x="2908" y="636"/>
                          </a:lnTo>
                          <a:lnTo>
                            <a:pt x="2908" y="636"/>
                          </a:lnTo>
                          <a:lnTo>
                            <a:pt x="2908" y="636"/>
                          </a:lnTo>
                          <a:lnTo>
                            <a:pt x="2908" y="636"/>
                          </a:lnTo>
                          <a:lnTo>
                            <a:pt x="2908" y="636"/>
                          </a:lnTo>
                          <a:lnTo>
                            <a:pt x="2908" y="636"/>
                          </a:lnTo>
                          <a:lnTo>
                            <a:pt x="2914" y="636"/>
                          </a:lnTo>
                          <a:lnTo>
                            <a:pt x="2914" y="636"/>
                          </a:lnTo>
                          <a:lnTo>
                            <a:pt x="2914" y="636"/>
                          </a:lnTo>
                          <a:lnTo>
                            <a:pt x="2914" y="636"/>
                          </a:lnTo>
                          <a:lnTo>
                            <a:pt x="2914" y="636"/>
                          </a:lnTo>
                          <a:lnTo>
                            <a:pt x="2914" y="636"/>
                          </a:lnTo>
                          <a:lnTo>
                            <a:pt x="2914" y="636"/>
                          </a:lnTo>
                          <a:lnTo>
                            <a:pt x="2920" y="630"/>
                          </a:lnTo>
                          <a:lnTo>
                            <a:pt x="2920" y="630"/>
                          </a:lnTo>
                          <a:lnTo>
                            <a:pt x="2920" y="630"/>
                          </a:lnTo>
                          <a:lnTo>
                            <a:pt x="2920" y="624"/>
                          </a:lnTo>
                          <a:lnTo>
                            <a:pt x="2920" y="624"/>
                          </a:lnTo>
                          <a:lnTo>
                            <a:pt x="2926" y="618"/>
                          </a:lnTo>
                          <a:lnTo>
                            <a:pt x="2926" y="618"/>
                          </a:lnTo>
                          <a:lnTo>
                            <a:pt x="2926" y="618"/>
                          </a:lnTo>
                          <a:lnTo>
                            <a:pt x="2926" y="612"/>
                          </a:lnTo>
                          <a:lnTo>
                            <a:pt x="2926" y="612"/>
                          </a:lnTo>
                          <a:lnTo>
                            <a:pt x="2926" y="606"/>
                          </a:lnTo>
                          <a:lnTo>
                            <a:pt x="2933" y="600"/>
                          </a:lnTo>
                          <a:lnTo>
                            <a:pt x="2933" y="600"/>
                          </a:lnTo>
                          <a:lnTo>
                            <a:pt x="2933" y="594"/>
                          </a:lnTo>
                          <a:lnTo>
                            <a:pt x="2933" y="588"/>
                          </a:lnTo>
                          <a:lnTo>
                            <a:pt x="2933" y="588"/>
                          </a:lnTo>
                          <a:lnTo>
                            <a:pt x="2933" y="582"/>
                          </a:lnTo>
                          <a:lnTo>
                            <a:pt x="2933" y="576"/>
                          </a:lnTo>
                          <a:lnTo>
                            <a:pt x="2939" y="576"/>
                          </a:lnTo>
                          <a:lnTo>
                            <a:pt x="2939" y="570"/>
                          </a:lnTo>
                          <a:lnTo>
                            <a:pt x="2939" y="564"/>
                          </a:lnTo>
                          <a:lnTo>
                            <a:pt x="2939" y="558"/>
                          </a:lnTo>
                          <a:lnTo>
                            <a:pt x="2939" y="552"/>
                          </a:lnTo>
                          <a:lnTo>
                            <a:pt x="2945" y="546"/>
                          </a:lnTo>
                          <a:lnTo>
                            <a:pt x="2945" y="540"/>
                          </a:lnTo>
                          <a:lnTo>
                            <a:pt x="2945" y="534"/>
                          </a:lnTo>
                          <a:lnTo>
                            <a:pt x="2945" y="528"/>
                          </a:lnTo>
                          <a:lnTo>
                            <a:pt x="2945" y="522"/>
                          </a:lnTo>
                          <a:lnTo>
                            <a:pt x="2945" y="516"/>
                          </a:lnTo>
                          <a:lnTo>
                            <a:pt x="2951" y="504"/>
                          </a:lnTo>
                          <a:lnTo>
                            <a:pt x="2951" y="498"/>
                          </a:lnTo>
                          <a:lnTo>
                            <a:pt x="2951" y="492"/>
                          </a:lnTo>
                          <a:lnTo>
                            <a:pt x="2951" y="486"/>
                          </a:lnTo>
                          <a:lnTo>
                            <a:pt x="2951" y="480"/>
                          </a:lnTo>
                          <a:lnTo>
                            <a:pt x="2951" y="474"/>
                          </a:lnTo>
                          <a:lnTo>
                            <a:pt x="2951" y="468"/>
                          </a:lnTo>
                          <a:lnTo>
                            <a:pt x="2958" y="456"/>
                          </a:lnTo>
                          <a:lnTo>
                            <a:pt x="2958" y="450"/>
                          </a:lnTo>
                          <a:lnTo>
                            <a:pt x="2958" y="438"/>
                          </a:lnTo>
                          <a:lnTo>
                            <a:pt x="2958" y="432"/>
                          </a:lnTo>
                          <a:lnTo>
                            <a:pt x="2958" y="426"/>
                          </a:lnTo>
                          <a:lnTo>
                            <a:pt x="2964" y="414"/>
                          </a:lnTo>
                          <a:lnTo>
                            <a:pt x="2964" y="408"/>
                          </a:lnTo>
                          <a:lnTo>
                            <a:pt x="2964" y="396"/>
                          </a:lnTo>
                          <a:lnTo>
                            <a:pt x="2964" y="390"/>
                          </a:lnTo>
                          <a:lnTo>
                            <a:pt x="2964" y="378"/>
                          </a:lnTo>
                          <a:lnTo>
                            <a:pt x="2964" y="372"/>
                          </a:lnTo>
                          <a:lnTo>
                            <a:pt x="2964" y="360"/>
                          </a:lnTo>
                          <a:lnTo>
                            <a:pt x="2970" y="354"/>
                          </a:lnTo>
                          <a:lnTo>
                            <a:pt x="2970" y="342"/>
                          </a:lnTo>
                          <a:lnTo>
                            <a:pt x="2970" y="336"/>
                          </a:lnTo>
                          <a:lnTo>
                            <a:pt x="2970" y="324"/>
                          </a:lnTo>
                          <a:lnTo>
                            <a:pt x="2970" y="312"/>
                          </a:lnTo>
                          <a:lnTo>
                            <a:pt x="2970" y="306"/>
                          </a:lnTo>
                          <a:lnTo>
                            <a:pt x="2976" y="282"/>
                          </a:lnTo>
                          <a:lnTo>
                            <a:pt x="2976" y="276"/>
                          </a:lnTo>
                          <a:lnTo>
                            <a:pt x="2976" y="264"/>
                          </a:lnTo>
                          <a:lnTo>
                            <a:pt x="2976" y="252"/>
                          </a:lnTo>
                          <a:lnTo>
                            <a:pt x="2976" y="240"/>
                          </a:lnTo>
                          <a:lnTo>
                            <a:pt x="2982" y="234"/>
                          </a:lnTo>
                          <a:lnTo>
                            <a:pt x="2982" y="222"/>
                          </a:lnTo>
                          <a:lnTo>
                            <a:pt x="2982" y="210"/>
                          </a:lnTo>
                          <a:lnTo>
                            <a:pt x="2982" y="198"/>
                          </a:lnTo>
                          <a:lnTo>
                            <a:pt x="2982" y="186"/>
                          </a:lnTo>
                          <a:lnTo>
                            <a:pt x="2982" y="174"/>
                          </a:lnTo>
                          <a:lnTo>
                            <a:pt x="2982" y="162"/>
                          </a:lnTo>
                          <a:lnTo>
                            <a:pt x="2989" y="150"/>
                          </a:lnTo>
                          <a:lnTo>
                            <a:pt x="2989" y="144"/>
                          </a:lnTo>
                          <a:lnTo>
                            <a:pt x="2989" y="120"/>
                          </a:lnTo>
                          <a:lnTo>
                            <a:pt x="2989" y="114"/>
                          </a:lnTo>
                          <a:lnTo>
                            <a:pt x="2989" y="102"/>
                          </a:lnTo>
                          <a:lnTo>
                            <a:pt x="2989" y="90"/>
                          </a:lnTo>
                          <a:lnTo>
                            <a:pt x="2995" y="78"/>
                          </a:lnTo>
                          <a:lnTo>
                            <a:pt x="2995" y="66"/>
                          </a:lnTo>
                          <a:lnTo>
                            <a:pt x="2995" y="48"/>
                          </a:lnTo>
                          <a:lnTo>
                            <a:pt x="2995" y="36"/>
                          </a:lnTo>
                          <a:lnTo>
                            <a:pt x="2995" y="18"/>
                          </a:lnTo>
                          <a:lnTo>
                            <a:pt x="3001" y="18"/>
                          </a:lnTo>
                          <a:lnTo>
                            <a:pt x="3001" y="12"/>
                          </a:lnTo>
                          <a:lnTo>
                            <a:pt x="3001" y="18"/>
                          </a:lnTo>
                          <a:lnTo>
                            <a:pt x="3001" y="24"/>
                          </a:lnTo>
                          <a:lnTo>
                            <a:pt x="3001" y="30"/>
                          </a:lnTo>
                          <a:lnTo>
                            <a:pt x="3001" y="42"/>
                          </a:lnTo>
                          <a:lnTo>
                            <a:pt x="3001" y="54"/>
                          </a:lnTo>
                          <a:lnTo>
                            <a:pt x="3007" y="72"/>
                          </a:lnTo>
                          <a:lnTo>
                            <a:pt x="3007" y="84"/>
                          </a:lnTo>
                          <a:lnTo>
                            <a:pt x="3007" y="96"/>
                          </a:lnTo>
                          <a:lnTo>
                            <a:pt x="3007" y="120"/>
                          </a:lnTo>
                          <a:lnTo>
                            <a:pt x="3007" y="132"/>
                          </a:lnTo>
                          <a:lnTo>
                            <a:pt x="3007" y="144"/>
                          </a:lnTo>
                          <a:lnTo>
                            <a:pt x="3014" y="156"/>
                          </a:lnTo>
                          <a:lnTo>
                            <a:pt x="3014" y="168"/>
                          </a:lnTo>
                          <a:lnTo>
                            <a:pt x="3014" y="192"/>
                          </a:lnTo>
                          <a:lnTo>
                            <a:pt x="3014" y="204"/>
                          </a:lnTo>
                          <a:lnTo>
                            <a:pt x="3014" y="216"/>
                          </a:lnTo>
                          <a:lnTo>
                            <a:pt x="3020" y="228"/>
                          </a:lnTo>
                          <a:lnTo>
                            <a:pt x="3020" y="240"/>
                          </a:lnTo>
                          <a:lnTo>
                            <a:pt x="3020" y="252"/>
                          </a:lnTo>
                          <a:lnTo>
                            <a:pt x="3020" y="264"/>
                          </a:lnTo>
                          <a:lnTo>
                            <a:pt x="3020" y="276"/>
                          </a:lnTo>
                          <a:lnTo>
                            <a:pt x="3020" y="288"/>
                          </a:lnTo>
                          <a:lnTo>
                            <a:pt x="3020" y="294"/>
                          </a:lnTo>
                          <a:lnTo>
                            <a:pt x="3026" y="306"/>
                          </a:lnTo>
                          <a:lnTo>
                            <a:pt x="3026" y="318"/>
                          </a:lnTo>
                          <a:lnTo>
                            <a:pt x="3026" y="330"/>
                          </a:lnTo>
                          <a:lnTo>
                            <a:pt x="3026" y="342"/>
                          </a:lnTo>
                          <a:lnTo>
                            <a:pt x="3026" y="348"/>
                          </a:lnTo>
                          <a:lnTo>
                            <a:pt x="3026" y="360"/>
                          </a:lnTo>
                          <a:lnTo>
                            <a:pt x="3032" y="372"/>
                          </a:lnTo>
                          <a:lnTo>
                            <a:pt x="3032" y="378"/>
                          </a:lnTo>
                          <a:lnTo>
                            <a:pt x="3032" y="390"/>
                          </a:lnTo>
                          <a:lnTo>
                            <a:pt x="3032" y="396"/>
                          </a:lnTo>
                          <a:lnTo>
                            <a:pt x="3032" y="408"/>
                          </a:lnTo>
                          <a:lnTo>
                            <a:pt x="3039" y="426"/>
                          </a:lnTo>
                          <a:lnTo>
                            <a:pt x="3039" y="432"/>
                          </a:lnTo>
                          <a:lnTo>
                            <a:pt x="3039" y="438"/>
                          </a:lnTo>
                          <a:lnTo>
                            <a:pt x="3039" y="450"/>
                          </a:lnTo>
                          <a:lnTo>
                            <a:pt x="3039" y="456"/>
                          </a:lnTo>
                          <a:lnTo>
                            <a:pt x="3039" y="468"/>
                          </a:lnTo>
                          <a:lnTo>
                            <a:pt x="3045" y="480"/>
                          </a:lnTo>
                          <a:lnTo>
                            <a:pt x="3045" y="486"/>
                          </a:lnTo>
                          <a:lnTo>
                            <a:pt x="3045" y="492"/>
                          </a:lnTo>
                          <a:lnTo>
                            <a:pt x="3045" y="498"/>
                          </a:lnTo>
                          <a:lnTo>
                            <a:pt x="3045" y="504"/>
                          </a:lnTo>
                          <a:lnTo>
                            <a:pt x="3045" y="516"/>
                          </a:lnTo>
                          <a:lnTo>
                            <a:pt x="3051" y="522"/>
                          </a:lnTo>
                          <a:lnTo>
                            <a:pt x="3051" y="528"/>
                          </a:lnTo>
                          <a:lnTo>
                            <a:pt x="3051" y="534"/>
                          </a:lnTo>
                          <a:lnTo>
                            <a:pt x="3051" y="540"/>
                          </a:lnTo>
                          <a:lnTo>
                            <a:pt x="3051" y="546"/>
                          </a:lnTo>
                          <a:lnTo>
                            <a:pt x="3051" y="552"/>
                          </a:lnTo>
                          <a:lnTo>
                            <a:pt x="3051" y="558"/>
                          </a:lnTo>
                          <a:lnTo>
                            <a:pt x="3057" y="564"/>
                          </a:lnTo>
                          <a:lnTo>
                            <a:pt x="3057" y="570"/>
                          </a:lnTo>
                          <a:lnTo>
                            <a:pt x="3057" y="576"/>
                          </a:lnTo>
                          <a:lnTo>
                            <a:pt x="3057" y="582"/>
                          </a:lnTo>
                          <a:lnTo>
                            <a:pt x="3057" y="582"/>
                          </a:lnTo>
                          <a:lnTo>
                            <a:pt x="3057" y="588"/>
                          </a:lnTo>
                          <a:lnTo>
                            <a:pt x="3064" y="594"/>
                          </a:lnTo>
                          <a:lnTo>
                            <a:pt x="3064" y="600"/>
                          </a:lnTo>
                          <a:lnTo>
                            <a:pt x="3064" y="600"/>
                          </a:lnTo>
                          <a:lnTo>
                            <a:pt x="3064" y="606"/>
                          </a:lnTo>
                          <a:lnTo>
                            <a:pt x="3064" y="612"/>
                          </a:lnTo>
                          <a:lnTo>
                            <a:pt x="3064" y="612"/>
                          </a:lnTo>
                          <a:lnTo>
                            <a:pt x="3070" y="618"/>
                          </a:lnTo>
                          <a:lnTo>
                            <a:pt x="3070" y="624"/>
                          </a:lnTo>
                          <a:lnTo>
                            <a:pt x="3070" y="624"/>
                          </a:lnTo>
                          <a:lnTo>
                            <a:pt x="3070" y="624"/>
                          </a:lnTo>
                          <a:lnTo>
                            <a:pt x="3070" y="630"/>
                          </a:lnTo>
                          <a:lnTo>
                            <a:pt x="3070" y="630"/>
                          </a:lnTo>
                          <a:lnTo>
                            <a:pt x="3076" y="636"/>
                          </a:lnTo>
                          <a:lnTo>
                            <a:pt x="3076" y="636"/>
                          </a:lnTo>
                          <a:lnTo>
                            <a:pt x="3076" y="636"/>
                          </a:lnTo>
                          <a:lnTo>
                            <a:pt x="3076" y="636"/>
                          </a:lnTo>
                          <a:lnTo>
                            <a:pt x="3076" y="642"/>
                          </a:lnTo>
                          <a:lnTo>
                            <a:pt x="3076" y="642"/>
                          </a:lnTo>
                          <a:lnTo>
                            <a:pt x="3082" y="642"/>
                          </a:lnTo>
                          <a:lnTo>
                            <a:pt x="3082" y="642"/>
                          </a:lnTo>
                          <a:lnTo>
                            <a:pt x="3082" y="642"/>
                          </a:lnTo>
                          <a:lnTo>
                            <a:pt x="3082" y="642"/>
                          </a:lnTo>
                          <a:lnTo>
                            <a:pt x="3082" y="642"/>
                          </a:lnTo>
                          <a:lnTo>
                            <a:pt x="3089" y="642"/>
                          </a:lnTo>
                          <a:lnTo>
                            <a:pt x="3089" y="642"/>
                          </a:lnTo>
                          <a:lnTo>
                            <a:pt x="3089" y="642"/>
                          </a:lnTo>
                          <a:lnTo>
                            <a:pt x="3089" y="636"/>
                          </a:lnTo>
                          <a:lnTo>
                            <a:pt x="3089" y="636"/>
                          </a:lnTo>
                          <a:lnTo>
                            <a:pt x="3089" y="636"/>
                          </a:lnTo>
                          <a:lnTo>
                            <a:pt x="3089" y="636"/>
                          </a:lnTo>
                          <a:lnTo>
                            <a:pt x="3095" y="630"/>
                          </a:lnTo>
                          <a:lnTo>
                            <a:pt x="3095" y="630"/>
                          </a:lnTo>
                          <a:lnTo>
                            <a:pt x="3095" y="624"/>
                          </a:lnTo>
                          <a:lnTo>
                            <a:pt x="3095" y="624"/>
                          </a:lnTo>
                          <a:lnTo>
                            <a:pt x="3095" y="624"/>
                          </a:lnTo>
                          <a:lnTo>
                            <a:pt x="3095" y="618"/>
                          </a:lnTo>
                          <a:lnTo>
                            <a:pt x="3101" y="618"/>
                          </a:lnTo>
                          <a:lnTo>
                            <a:pt x="3101" y="612"/>
                          </a:lnTo>
                          <a:lnTo>
                            <a:pt x="3101" y="612"/>
                          </a:lnTo>
                          <a:lnTo>
                            <a:pt x="3101" y="606"/>
                          </a:lnTo>
                          <a:lnTo>
                            <a:pt x="3101" y="600"/>
                          </a:lnTo>
                          <a:lnTo>
                            <a:pt x="3101" y="600"/>
                          </a:lnTo>
                          <a:lnTo>
                            <a:pt x="3107" y="588"/>
                          </a:lnTo>
                          <a:lnTo>
                            <a:pt x="3107" y="582"/>
                          </a:lnTo>
                          <a:lnTo>
                            <a:pt x="3107" y="582"/>
                          </a:lnTo>
                          <a:lnTo>
                            <a:pt x="3107" y="576"/>
                          </a:lnTo>
                          <a:lnTo>
                            <a:pt x="3107" y="570"/>
                          </a:lnTo>
                          <a:lnTo>
                            <a:pt x="3107" y="564"/>
                          </a:lnTo>
                          <a:lnTo>
                            <a:pt x="3114" y="558"/>
                          </a:lnTo>
                          <a:lnTo>
                            <a:pt x="3114" y="552"/>
                          </a:lnTo>
                          <a:lnTo>
                            <a:pt x="3114" y="546"/>
                          </a:lnTo>
                          <a:lnTo>
                            <a:pt x="3114" y="540"/>
                          </a:lnTo>
                          <a:lnTo>
                            <a:pt x="3114" y="534"/>
                          </a:lnTo>
                          <a:lnTo>
                            <a:pt x="3114" y="528"/>
                          </a:lnTo>
                          <a:lnTo>
                            <a:pt x="3120" y="522"/>
                          </a:lnTo>
                          <a:lnTo>
                            <a:pt x="3120" y="516"/>
                          </a:lnTo>
                          <a:lnTo>
                            <a:pt x="3120" y="510"/>
                          </a:lnTo>
                          <a:lnTo>
                            <a:pt x="3120" y="504"/>
                          </a:lnTo>
                          <a:lnTo>
                            <a:pt x="3120" y="492"/>
                          </a:lnTo>
                          <a:lnTo>
                            <a:pt x="3120" y="486"/>
                          </a:lnTo>
                          <a:lnTo>
                            <a:pt x="3126" y="474"/>
                          </a:lnTo>
                          <a:lnTo>
                            <a:pt x="3126" y="468"/>
                          </a:lnTo>
                          <a:lnTo>
                            <a:pt x="3126" y="462"/>
                          </a:lnTo>
                          <a:lnTo>
                            <a:pt x="3126" y="456"/>
                          </a:lnTo>
                          <a:lnTo>
                            <a:pt x="3126" y="438"/>
                          </a:lnTo>
                          <a:lnTo>
                            <a:pt x="3126" y="432"/>
                          </a:lnTo>
                          <a:lnTo>
                            <a:pt x="3132" y="426"/>
                          </a:lnTo>
                          <a:lnTo>
                            <a:pt x="3132" y="414"/>
                          </a:lnTo>
                          <a:lnTo>
                            <a:pt x="3132" y="408"/>
                          </a:lnTo>
                          <a:lnTo>
                            <a:pt x="3132" y="396"/>
                          </a:lnTo>
                          <a:lnTo>
                            <a:pt x="3132" y="390"/>
                          </a:lnTo>
                          <a:lnTo>
                            <a:pt x="3132" y="378"/>
                          </a:lnTo>
                          <a:lnTo>
                            <a:pt x="3138" y="372"/>
                          </a:lnTo>
                          <a:lnTo>
                            <a:pt x="3138" y="348"/>
                          </a:lnTo>
                          <a:lnTo>
                            <a:pt x="3138" y="336"/>
                          </a:lnTo>
                          <a:lnTo>
                            <a:pt x="3138" y="330"/>
                          </a:lnTo>
                          <a:lnTo>
                            <a:pt x="3138" y="318"/>
                          </a:lnTo>
                          <a:lnTo>
                            <a:pt x="3138" y="306"/>
                          </a:lnTo>
                          <a:lnTo>
                            <a:pt x="3145" y="294"/>
                          </a:lnTo>
                          <a:lnTo>
                            <a:pt x="3145" y="282"/>
                          </a:lnTo>
                          <a:lnTo>
                            <a:pt x="3145" y="276"/>
                          </a:lnTo>
                          <a:lnTo>
                            <a:pt x="3145" y="264"/>
                          </a:lnTo>
                          <a:lnTo>
                            <a:pt x="3145" y="252"/>
                          </a:lnTo>
                          <a:lnTo>
                            <a:pt x="3145" y="240"/>
                          </a:lnTo>
                          <a:lnTo>
                            <a:pt x="3151" y="228"/>
                          </a:lnTo>
                          <a:lnTo>
                            <a:pt x="3151" y="216"/>
                          </a:lnTo>
                          <a:lnTo>
                            <a:pt x="3151" y="204"/>
                          </a:lnTo>
                          <a:lnTo>
                            <a:pt x="3151" y="186"/>
                          </a:lnTo>
                          <a:lnTo>
                            <a:pt x="3151" y="174"/>
                          </a:lnTo>
                          <a:lnTo>
                            <a:pt x="3151" y="168"/>
                          </a:lnTo>
                          <a:lnTo>
                            <a:pt x="3157" y="144"/>
                          </a:lnTo>
                          <a:lnTo>
                            <a:pt x="3157" y="132"/>
                          </a:lnTo>
                          <a:lnTo>
                            <a:pt x="3157" y="120"/>
                          </a:lnTo>
                          <a:lnTo>
                            <a:pt x="3157" y="108"/>
                          </a:lnTo>
                          <a:lnTo>
                            <a:pt x="3157" y="96"/>
                          </a:lnTo>
                          <a:lnTo>
                            <a:pt x="3157" y="84"/>
                          </a:lnTo>
                          <a:lnTo>
                            <a:pt x="3163" y="66"/>
                          </a:lnTo>
                          <a:lnTo>
                            <a:pt x="3163" y="42"/>
                          </a:lnTo>
                          <a:lnTo>
                            <a:pt x="3163" y="30"/>
                          </a:lnTo>
                          <a:lnTo>
                            <a:pt x="3163" y="24"/>
                          </a:lnTo>
                          <a:lnTo>
                            <a:pt x="3163" y="18"/>
                          </a:lnTo>
                          <a:lnTo>
                            <a:pt x="3163" y="12"/>
                          </a:lnTo>
                          <a:lnTo>
                            <a:pt x="3170" y="18"/>
                          </a:lnTo>
                          <a:lnTo>
                            <a:pt x="3170" y="18"/>
                          </a:lnTo>
                          <a:lnTo>
                            <a:pt x="3170" y="30"/>
                          </a:lnTo>
                          <a:lnTo>
                            <a:pt x="3170" y="42"/>
                          </a:lnTo>
                          <a:lnTo>
                            <a:pt x="3170" y="54"/>
                          </a:lnTo>
                          <a:lnTo>
                            <a:pt x="3170" y="66"/>
                          </a:lnTo>
                          <a:lnTo>
                            <a:pt x="3176" y="96"/>
                          </a:lnTo>
                          <a:lnTo>
                            <a:pt x="3176" y="108"/>
                          </a:lnTo>
                          <a:lnTo>
                            <a:pt x="3176" y="120"/>
                          </a:lnTo>
                          <a:lnTo>
                            <a:pt x="3176" y="132"/>
                          </a:lnTo>
                          <a:lnTo>
                            <a:pt x="3176" y="144"/>
                          </a:lnTo>
                          <a:lnTo>
                            <a:pt x="3176" y="156"/>
                          </a:lnTo>
                          <a:lnTo>
                            <a:pt x="3182" y="174"/>
                          </a:lnTo>
                          <a:lnTo>
                            <a:pt x="3182" y="186"/>
                          </a:lnTo>
                          <a:lnTo>
                            <a:pt x="3182" y="198"/>
                          </a:lnTo>
                          <a:lnTo>
                            <a:pt x="3182" y="210"/>
                          </a:lnTo>
                          <a:lnTo>
                            <a:pt x="3182" y="222"/>
                          </a:lnTo>
                          <a:lnTo>
                            <a:pt x="3182" y="240"/>
                          </a:lnTo>
                          <a:lnTo>
                            <a:pt x="3188" y="246"/>
                          </a:lnTo>
                          <a:lnTo>
                            <a:pt x="3188" y="258"/>
                          </a:lnTo>
                          <a:lnTo>
                            <a:pt x="3188" y="270"/>
                          </a:lnTo>
                          <a:lnTo>
                            <a:pt x="3188" y="282"/>
                          </a:lnTo>
                          <a:lnTo>
                            <a:pt x="3188" y="294"/>
                          </a:lnTo>
                          <a:lnTo>
                            <a:pt x="3188" y="306"/>
                          </a:lnTo>
                          <a:lnTo>
                            <a:pt x="3195" y="318"/>
                          </a:lnTo>
                          <a:lnTo>
                            <a:pt x="3195" y="330"/>
                          </a:lnTo>
                          <a:lnTo>
                            <a:pt x="3195" y="336"/>
                          </a:lnTo>
                          <a:lnTo>
                            <a:pt x="3195" y="348"/>
                          </a:lnTo>
                          <a:lnTo>
                            <a:pt x="3195" y="360"/>
                          </a:lnTo>
                          <a:lnTo>
                            <a:pt x="3195" y="366"/>
                          </a:lnTo>
                          <a:lnTo>
                            <a:pt x="3195" y="378"/>
                          </a:lnTo>
                          <a:lnTo>
                            <a:pt x="3201" y="396"/>
                          </a:lnTo>
                          <a:lnTo>
                            <a:pt x="3201" y="408"/>
                          </a:lnTo>
                          <a:lnTo>
                            <a:pt x="3201" y="414"/>
                          </a:lnTo>
                          <a:lnTo>
                            <a:pt x="3201" y="426"/>
                          </a:lnTo>
                          <a:lnTo>
                            <a:pt x="3201" y="432"/>
                          </a:lnTo>
                          <a:lnTo>
                            <a:pt x="3207" y="438"/>
                          </a:lnTo>
                          <a:lnTo>
                            <a:pt x="3207" y="444"/>
                          </a:lnTo>
                          <a:lnTo>
                            <a:pt x="3207" y="450"/>
                          </a:lnTo>
                          <a:lnTo>
                            <a:pt x="3207" y="468"/>
                          </a:lnTo>
                          <a:lnTo>
                            <a:pt x="3207" y="474"/>
                          </a:lnTo>
                          <a:lnTo>
                            <a:pt x="3207" y="480"/>
                          </a:lnTo>
                          <a:lnTo>
                            <a:pt x="3213" y="486"/>
                          </a:lnTo>
                          <a:lnTo>
                            <a:pt x="3213" y="492"/>
                          </a:lnTo>
                          <a:lnTo>
                            <a:pt x="3213" y="504"/>
                          </a:lnTo>
                          <a:lnTo>
                            <a:pt x="3213" y="516"/>
                          </a:lnTo>
                          <a:lnTo>
                            <a:pt x="3213" y="522"/>
                          </a:lnTo>
                          <a:lnTo>
                            <a:pt x="3213" y="528"/>
                          </a:lnTo>
                          <a:lnTo>
                            <a:pt x="3220" y="534"/>
                          </a:lnTo>
                          <a:lnTo>
                            <a:pt x="3220" y="540"/>
                          </a:lnTo>
                          <a:lnTo>
                            <a:pt x="3220" y="546"/>
                          </a:lnTo>
                          <a:lnTo>
                            <a:pt x="3220" y="552"/>
                          </a:lnTo>
                          <a:lnTo>
                            <a:pt x="3220" y="558"/>
                          </a:lnTo>
                          <a:lnTo>
                            <a:pt x="3220" y="564"/>
                          </a:lnTo>
                          <a:lnTo>
                            <a:pt x="3226" y="570"/>
                          </a:lnTo>
                          <a:lnTo>
                            <a:pt x="3226" y="576"/>
                          </a:lnTo>
                          <a:lnTo>
                            <a:pt x="3226" y="576"/>
                          </a:lnTo>
                          <a:lnTo>
                            <a:pt x="3226" y="582"/>
                          </a:lnTo>
                          <a:lnTo>
                            <a:pt x="3226" y="588"/>
                          </a:lnTo>
                          <a:lnTo>
                            <a:pt x="3226" y="594"/>
                          </a:lnTo>
                          <a:lnTo>
                            <a:pt x="3226" y="594"/>
                          </a:lnTo>
                          <a:lnTo>
                            <a:pt x="3232" y="600"/>
                          </a:lnTo>
                          <a:lnTo>
                            <a:pt x="3232" y="606"/>
                          </a:lnTo>
                          <a:lnTo>
                            <a:pt x="3232" y="612"/>
                          </a:lnTo>
                          <a:lnTo>
                            <a:pt x="3232" y="612"/>
                          </a:lnTo>
                          <a:lnTo>
                            <a:pt x="3232" y="618"/>
                          </a:lnTo>
                          <a:lnTo>
                            <a:pt x="3238" y="618"/>
                          </a:lnTo>
                          <a:lnTo>
                            <a:pt x="3238" y="624"/>
                          </a:lnTo>
                          <a:lnTo>
                            <a:pt x="3238" y="624"/>
                          </a:lnTo>
                          <a:lnTo>
                            <a:pt x="3238" y="630"/>
                          </a:lnTo>
                          <a:lnTo>
                            <a:pt x="3238" y="630"/>
                          </a:lnTo>
                          <a:lnTo>
                            <a:pt x="3238" y="630"/>
                          </a:lnTo>
                          <a:lnTo>
                            <a:pt x="3245" y="636"/>
                          </a:lnTo>
                          <a:lnTo>
                            <a:pt x="3245" y="636"/>
                          </a:lnTo>
                          <a:lnTo>
                            <a:pt x="3245" y="636"/>
                          </a:lnTo>
                          <a:lnTo>
                            <a:pt x="3245" y="636"/>
                          </a:lnTo>
                          <a:lnTo>
                            <a:pt x="3245" y="642"/>
                          </a:lnTo>
                          <a:lnTo>
                            <a:pt x="3245" y="642"/>
                          </a:lnTo>
                          <a:lnTo>
                            <a:pt x="3251" y="642"/>
                          </a:lnTo>
                          <a:lnTo>
                            <a:pt x="3251" y="642"/>
                          </a:lnTo>
                          <a:lnTo>
                            <a:pt x="3251" y="642"/>
                          </a:lnTo>
                          <a:lnTo>
                            <a:pt x="3251" y="642"/>
                          </a:lnTo>
                          <a:lnTo>
                            <a:pt x="3251" y="642"/>
                          </a:lnTo>
                          <a:lnTo>
                            <a:pt x="3251" y="642"/>
                          </a:lnTo>
                          <a:lnTo>
                            <a:pt x="3257" y="636"/>
                          </a:lnTo>
                          <a:lnTo>
                            <a:pt x="3257" y="636"/>
                          </a:lnTo>
                          <a:lnTo>
                            <a:pt x="3257" y="636"/>
                          </a:lnTo>
                          <a:lnTo>
                            <a:pt x="3257" y="636"/>
                          </a:lnTo>
                          <a:lnTo>
                            <a:pt x="3257" y="630"/>
                          </a:lnTo>
                          <a:lnTo>
                            <a:pt x="3257" y="630"/>
                          </a:lnTo>
                          <a:lnTo>
                            <a:pt x="3263" y="630"/>
                          </a:lnTo>
                          <a:lnTo>
                            <a:pt x="3263" y="624"/>
                          </a:lnTo>
                          <a:lnTo>
                            <a:pt x="3263" y="624"/>
                          </a:lnTo>
                          <a:lnTo>
                            <a:pt x="3263" y="618"/>
                          </a:lnTo>
                          <a:lnTo>
                            <a:pt x="3263" y="618"/>
                          </a:lnTo>
                          <a:lnTo>
                            <a:pt x="3263" y="612"/>
                          </a:lnTo>
                          <a:lnTo>
                            <a:pt x="3263" y="612"/>
                          </a:lnTo>
                          <a:lnTo>
                            <a:pt x="3270" y="606"/>
                          </a:lnTo>
                          <a:lnTo>
                            <a:pt x="3270" y="600"/>
                          </a:lnTo>
                          <a:lnTo>
                            <a:pt x="3270" y="594"/>
                          </a:lnTo>
                          <a:lnTo>
                            <a:pt x="3270" y="594"/>
                          </a:lnTo>
                          <a:lnTo>
                            <a:pt x="3270" y="588"/>
                          </a:lnTo>
                          <a:lnTo>
                            <a:pt x="3276" y="582"/>
                          </a:lnTo>
                          <a:lnTo>
                            <a:pt x="3276" y="576"/>
                          </a:lnTo>
                          <a:lnTo>
                            <a:pt x="3276" y="570"/>
                          </a:lnTo>
                          <a:lnTo>
                            <a:pt x="3276" y="570"/>
                          </a:lnTo>
                          <a:lnTo>
                            <a:pt x="3276" y="564"/>
                          </a:lnTo>
                          <a:lnTo>
                            <a:pt x="3276" y="558"/>
                          </a:lnTo>
                          <a:lnTo>
                            <a:pt x="3282" y="552"/>
                          </a:lnTo>
                          <a:lnTo>
                            <a:pt x="3282" y="546"/>
                          </a:lnTo>
                          <a:lnTo>
                            <a:pt x="3282" y="540"/>
                          </a:lnTo>
                          <a:lnTo>
                            <a:pt x="3282" y="534"/>
                          </a:lnTo>
                          <a:lnTo>
                            <a:pt x="3282" y="528"/>
                          </a:lnTo>
                          <a:lnTo>
                            <a:pt x="3282" y="522"/>
                          </a:lnTo>
                          <a:lnTo>
                            <a:pt x="3288" y="510"/>
                          </a:lnTo>
                          <a:lnTo>
                            <a:pt x="3288" y="504"/>
                          </a:lnTo>
                          <a:lnTo>
                            <a:pt x="3288" y="498"/>
                          </a:lnTo>
                          <a:lnTo>
                            <a:pt x="3288" y="486"/>
                          </a:lnTo>
                          <a:lnTo>
                            <a:pt x="3288" y="480"/>
                          </a:lnTo>
                          <a:lnTo>
                            <a:pt x="3288" y="474"/>
                          </a:lnTo>
                          <a:lnTo>
                            <a:pt x="3288" y="468"/>
                          </a:lnTo>
                          <a:lnTo>
                            <a:pt x="3294" y="456"/>
                          </a:lnTo>
                          <a:lnTo>
                            <a:pt x="3294" y="444"/>
                          </a:lnTo>
                          <a:lnTo>
                            <a:pt x="3294" y="438"/>
                          </a:lnTo>
                          <a:lnTo>
                            <a:pt x="3294" y="432"/>
                          </a:lnTo>
                          <a:lnTo>
                            <a:pt x="3294" y="420"/>
                          </a:lnTo>
                          <a:lnTo>
                            <a:pt x="3294" y="414"/>
                          </a:lnTo>
                          <a:lnTo>
                            <a:pt x="3301" y="402"/>
                          </a:lnTo>
                          <a:lnTo>
                            <a:pt x="3301" y="396"/>
                          </a:lnTo>
                          <a:lnTo>
                            <a:pt x="3301" y="378"/>
                          </a:lnTo>
                          <a:lnTo>
                            <a:pt x="3301" y="366"/>
                          </a:lnTo>
                          <a:lnTo>
                            <a:pt x="3301" y="354"/>
                          </a:lnTo>
                          <a:lnTo>
                            <a:pt x="3307" y="348"/>
                          </a:lnTo>
                          <a:lnTo>
                            <a:pt x="3307" y="336"/>
                          </a:lnTo>
                          <a:lnTo>
                            <a:pt x="3307" y="324"/>
                          </a:lnTo>
                          <a:lnTo>
                            <a:pt x="3307" y="312"/>
                          </a:lnTo>
                          <a:lnTo>
                            <a:pt x="3307" y="306"/>
                          </a:lnTo>
                          <a:lnTo>
                            <a:pt x="3307" y="294"/>
                          </a:lnTo>
                          <a:lnTo>
                            <a:pt x="3313" y="282"/>
                          </a:lnTo>
                          <a:lnTo>
                            <a:pt x="3313" y="270"/>
                          </a:lnTo>
                          <a:lnTo>
                            <a:pt x="3313" y="258"/>
                          </a:lnTo>
                          <a:lnTo>
                            <a:pt x="3313" y="246"/>
                          </a:lnTo>
                          <a:lnTo>
                            <a:pt x="3313" y="234"/>
                          </a:lnTo>
                          <a:lnTo>
                            <a:pt x="3313" y="222"/>
                          </a:lnTo>
                          <a:lnTo>
                            <a:pt x="3319" y="210"/>
                          </a:lnTo>
                          <a:lnTo>
                            <a:pt x="3319" y="198"/>
                          </a:lnTo>
                          <a:lnTo>
                            <a:pt x="3319" y="186"/>
                          </a:lnTo>
                          <a:lnTo>
                            <a:pt x="3319" y="174"/>
                          </a:lnTo>
                          <a:lnTo>
                            <a:pt x="3319" y="162"/>
                          </a:lnTo>
                          <a:lnTo>
                            <a:pt x="3319" y="138"/>
                          </a:lnTo>
                          <a:lnTo>
                            <a:pt x="3326" y="126"/>
                          </a:lnTo>
                          <a:lnTo>
                            <a:pt x="3326" y="120"/>
                          </a:lnTo>
                          <a:lnTo>
                            <a:pt x="3326" y="102"/>
                          </a:lnTo>
                          <a:lnTo>
                            <a:pt x="3326" y="90"/>
                          </a:lnTo>
                          <a:lnTo>
                            <a:pt x="3326" y="66"/>
                          </a:lnTo>
                          <a:lnTo>
                            <a:pt x="3326" y="54"/>
                          </a:lnTo>
                          <a:lnTo>
                            <a:pt x="3332" y="36"/>
                          </a:lnTo>
                          <a:lnTo>
                            <a:pt x="3332" y="24"/>
                          </a:lnTo>
                          <a:lnTo>
                            <a:pt x="3332" y="18"/>
                          </a:lnTo>
                          <a:lnTo>
                            <a:pt x="3332" y="12"/>
                          </a:lnTo>
                          <a:lnTo>
                            <a:pt x="3332" y="12"/>
                          </a:lnTo>
                          <a:lnTo>
                            <a:pt x="3332" y="12"/>
                          </a:lnTo>
                          <a:lnTo>
                            <a:pt x="3332" y="18"/>
                          </a:lnTo>
                          <a:lnTo>
                            <a:pt x="3338" y="24"/>
                          </a:lnTo>
                          <a:lnTo>
                            <a:pt x="3338" y="36"/>
                          </a:lnTo>
                          <a:lnTo>
                            <a:pt x="3338" y="54"/>
                          </a:lnTo>
                          <a:lnTo>
                            <a:pt x="3338" y="78"/>
                          </a:lnTo>
                          <a:lnTo>
                            <a:pt x="3338" y="90"/>
                          </a:lnTo>
                          <a:lnTo>
                            <a:pt x="3344" y="108"/>
                          </a:lnTo>
                          <a:lnTo>
                            <a:pt x="3344" y="120"/>
                          </a:lnTo>
                          <a:lnTo>
                            <a:pt x="3344" y="132"/>
                          </a:lnTo>
                          <a:lnTo>
                            <a:pt x="3344" y="144"/>
                          </a:lnTo>
                          <a:lnTo>
                            <a:pt x="3344" y="150"/>
                          </a:lnTo>
                          <a:lnTo>
                            <a:pt x="3344" y="174"/>
                          </a:lnTo>
                          <a:lnTo>
                            <a:pt x="3351" y="186"/>
                          </a:lnTo>
                          <a:lnTo>
                            <a:pt x="3351" y="198"/>
                          </a:lnTo>
                          <a:lnTo>
                            <a:pt x="3351" y="210"/>
                          </a:lnTo>
                          <a:lnTo>
                            <a:pt x="3351" y="222"/>
                          </a:lnTo>
                          <a:lnTo>
                            <a:pt x="3351" y="234"/>
                          </a:lnTo>
                          <a:lnTo>
                            <a:pt x="3351" y="246"/>
                          </a:lnTo>
                          <a:lnTo>
                            <a:pt x="3351" y="258"/>
                          </a:lnTo>
                          <a:lnTo>
                            <a:pt x="3357" y="270"/>
                          </a:lnTo>
                          <a:lnTo>
                            <a:pt x="3357" y="282"/>
                          </a:lnTo>
                          <a:lnTo>
                            <a:pt x="3357" y="294"/>
                          </a:lnTo>
                          <a:lnTo>
                            <a:pt x="3357" y="306"/>
                          </a:lnTo>
                          <a:lnTo>
                            <a:pt x="3357" y="318"/>
                          </a:lnTo>
                          <a:lnTo>
                            <a:pt x="3357" y="330"/>
                          </a:lnTo>
                          <a:lnTo>
                            <a:pt x="3363" y="336"/>
                          </a:lnTo>
                          <a:lnTo>
                            <a:pt x="3363" y="348"/>
                          </a:lnTo>
                          <a:lnTo>
                            <a:pt x="3363" y="366"/>
                          </a:lnTo>
                          <a:lnTo>
                            <a:pt x="3363" y="378"/>
                          </a:lnTo>
                          <a:lnTo>
                            <a:pt x="3363" y="390"/>
                          </a:lnTo>
                          <a:lnTo>
                            <a:pt x="3369" y="396"/>
                          </a:lnTo>
                          <a:lnTo>
                            <a:pt x="3369" y="408"/>
                          </a:lnTo>
                          <a:lnTo>
                            <a:pt x="3369" y="414"/>
                          </a:lnTo>
                          <a:lnTo>
                            <a:pt x="3369" y="426"/>
                          </a:lnTo>
                          <a:lnTo>
                            <a:pt x="3369" y="432"/>
                          </a:lnTo>
                          <a:lnTo>
                            <a:pt x="3369" y="438"/>
                          </a:lnTo>
                          <a:lnTo>
                            <a:pt x="3369" y="444"/>
                          </a:lnTo>
                          <a:lnTo>
                            <a:pt x="3376" y="462"/>
                          </a:lnTo>
                          <a:lnTo>
                            <a:pt x="3376" y="468"/>
                          </a:lnTo>
                          <a:lnTo>
                            <a:pt x="3376" y="474"/>
                          </a:lnTo>
                          <a:lnTo>
                            <a:pt x="3376" y="480"/>
                          </a:lnTo>
                          <a:lnTo>
                            <a:pt x="3376" y="492"/>
                          </a:lnTo>
                          <a:lnTo>
                            <a:pt x="3382" y="504"/>
                          </a:lnTo>
                          <a:lnTo>
                            <a:pt x="3382" y="510"/>
                          </a:lnTo>
                          <a:lnTo>
                            <a:pt x="3382" y="516"/>
                          </a:lnTo>
                          <a:lnTo>
                            <a:pt x="3382" y="522"/>
                          </a:lnTo>
                          <a:lnTo>
                            <a:pt x="3382" y="528"/>
                          </a:lnTo>
                          <a:lnTo>
                            <a:pt x="3382" y="534"/>
                          </a:lnTo>
                          <a:lnTo>
                            <a:pt x="3382" y="540"/>
                          </a:lnTo>
                          <a:lnTo>
                            <a:pt x="3388" y="546"/>
                          </a:lnTo>
                          <a:lnTo>
                            <a:pt x="3388" y="552"/>
                          </a:lnTo>
                          <a:lnTo>
                            <a:pt x="3388" y="558"/>
                          </a:lnTo>
                          <a:lnTo>
                            <a:pt x="3388" y="564"/>
                          </a:lnTo>
                          <a:lnTo>
                            <a:pt x="3388" y="570"/>
                          </a:lnTo>
                          <a:lnTo>
                            <a:pt x="3388" y="576"/>
                          </a:lnTo>
                          <a:lnTo>
                            <a:pt x="3394" y="582"/>
                          </a:lnTo>
                          <a:lnTo>
                            <a:pt x="3394" y="582"/>
                          </a:lnTo>
                          <a:lnTo>
                            <a:pt x="3394" y="588"/>
                          </a:lnTo>
                          <a:lnTo>
                            <a:pt x="3394" y="600"/>
                          </a:lnTo>
                          <a:lnTo>
                            <a:pt x="3394" y="600"/>
                          </a:lnTo>
                          <a:lnTo>
                            <a:pt x="3401" y="606"/>
                          </a:lnTo>
                          <a:lnTo>
                            <a:pt x="3401" y="612"/>
                          </a:lnTo>
                          <a:lnTo>
                            <a:pt x="3401" y="612"/>
                          </a:lnTo>
                          <a:lnTo>
                            <a:pt x="3401" y="618"/>
                          </a:lnTo>
                          <a:lnTo>
                            <a:pt x="3401" y="618"/>
                          </a:lnTo>
                          <a:lnTo>
                            <a:pt x="3401" y="624"/>
                          </a:lnTo>
                          <a:lnTo>
                            <a:pt x="3401" y="624"/>
                          </a:lnTo>
                          <a:lnTo>
                            <a:pt x="3407" y="624"/>
                          </a:lnTo>
                          <a:lnTo>
                            <a:pt x="3407" y="630"/>
                          </a:lnTo>
                          <a:lnTo>
                            <a:pt x="3407" y="630"/>
                          </a:lnTo>
                          <a:lnTo>
                            <a:pt x="3407" y="636"/>
                          </a:lnTo>
                          <a:lnTo>
                            <a:pt x="3407" y="636"/>
                          </a:lnTo>
                          <a:lnTo>
                            <a:pt x="3407" y="636"/>
                          </a:lnTo>
                          <a:lnTo>
                            <a:pt x="3413" y="636"/>
                          </a:lnTo>
                          <a:lnTo>
                            <a:pt x="3413" y="642"/>
                          </a:lnTo>
                          <a:lnTo>
                            <a:pt x="3413" y="642"/>
                          </a:lnTo>
                          <a:lnTo>
                            <a:pt x="3413" y="642"/>
                          </a:lnTo>
                          <a:lnTo>
                            <a:pt x="3413" y="642"/>
                          </a:lnTo>
                          <a:lnTo>
                            <a:pt x="3419" y="642"/>
                          </a:lnTo>
                          <a:lnTo>
                            <a:pt x="3419" y="642"/>
                          </a:lnTo>
                          <a:lnTo>
                            <a:pt x="3419" y="642"/>
                          </a:lnTo>
                          <a:lnTo>
                            <a:pt x="3419" y="642"/>
                          </a:lnTo>
                          <a:lnTo>
                            <a:pt x="3419" y="642"/>
                          </a:lnTo>
                          <a:lnTo>
                            <a:pt x="3419" y="642"/>
                          </a:lnTo>
                          <a:lnTo>
                            <a:pt x="3419" y="636"/>
                          </a:lnTo>
                          <a:lnTo>
                            <a:pt x="3426" y="636"/>
                          </a:lnTo>
                          <a:lnTo>
                            <a:pt x="3426" y="636"/>
                          </a:lnTo>
                          <a:lnTo>
                            <a:pt x="3426" y="636"/>
                          </a:lnTo>
                          <a:lnTo>
                            <a:pt x="3426" y="630"/>
                          </a:lnTo>
                          <a:lnTo>
                            <a:pt x="3426" y="630"/>
                          </a:lnTo>
                          <a:lnTo>
                            <a:pt x="3426" y="624"/>
                          </a:lnTo>
                          <a:lnTo>
                            <a:pt x="3432" y="624"/>
                          </a:lnTo>
                          <a:lnTo>
                            <a:pt x="3432" y="624"/>
                          </a:lnTo>
                          <a:lnTo>
                            <a:pt x="3432" y="618"/>
                          </a:lnTo>
                          <a:lnTo>
                            <a:pt x="3432" y="612"/>
                          </a:lnTo>
                          <a:lnTo>
                            <a:pt x="3432" y="612"/>
                          </a:lnTo>
                          <a:lnTo>
                            <a:pt x="3438" y="606"/>
                          </a:lnTo>
                          <a:lnTo>
                            <a:pt x="3438" y="600"/>
                          </a:lnTo>
                          <a:lnTo>
                            <a:pt x="3438" y="600"/>
                          </a:lnTo>
                          <a:lnTo>
                            <a:pt x="3438" y="594"/>
                          </a:lnTo>
                          <a:lnTo>
                            <a:pt x="3438" y="588"/>
                          </a:lnTo>
                          <a:lnTo>
                            <a:pt x="3438" y="582"/>
                          </a:lnTo>
                          <a:lnTo>
                            <a:pt x="3438" y="582"/>
                          </a:lnTo>
                          <a:lnTo>
                            <a:pt x="3444" y="576"/>
                          </a:lnTo>
                          <a:lnTo>
                            <a:pt x="3444" y="570"/>
                          </a:lnTo>
                          <a:lnTo>
                            <a:pt x="3444" y="564"/>
                          </a:lnTo>
                          <a:lnTo>
                            <a:pt x="3444" y="558"/>
                          </a:lnTo>
                          <a:lnTo>
                            <a:pt x="3444" y="552"/>
                          </a:lnTo>
                          <a:lnTo>
                            <a:pt x="3444" y="546"/>
                          </a:lnTo>
                          <a:lnTo>
                            <a:pt x="3450" y="540"/>
                          </a:lnTo>
                          <a:lnTo>
                            <a:pt x="3450" y="534"/>
                          </a:lnTo>
                          <a:lnTo>
                            <a:pt x="3450" y="528"/>
                          </a:lnTo>
                          <a:lnTo>
                            <a:pt x="3450" y="522"/>
                          </a:lnTo>
                          <a:lnTo>
                            <a:pt x="3450" y="516"/>
                          </a:lnTo>
                          <a:lnTo>
                            <a:pt x="3450" y="510"/>
                          </a:lnTo>
                          <a:lnTo>
                            <a:pt x="3457" y="498"/>
                          </a:lnTo>
                          <a:lnTo>
                            <a:pt x="3457" y="492"/>
                          </a:lnTo>
                          <a:lnTo>
                            <a:pt x="3457" y="480"/>
                          </a:lnTo>
                          <a:lnTo>
                            <a:pt x="3457" y="474"/>
                          </a:lnTo>
                          <a:lnTo>
                            <a:pt x="3457" y="468"/>
                          </a:lnTo>
                          <a:lnTo>
                            <a:pt x="3463" y="456"/>
                          </a:lnTo>
                          <a:lnTo>
                            <a:pt x="3463" y="444"/>
                          </a:lnTo>
                          <a:lnTo>
                            <a:pt x="3463" y="438"/>
                          </a:lnTo>
                          <a:lnTo>
                            <a:pt x="3463" y="432"/>
                          </a:lnTo>
                          <a:lnTo>
                            <a:pt x="3463" y="426"/>
                          </a:lnTo>
                          <a:lnTo>
                            <a:pt x="3463" y="408"/>
                          </a:lnTo>
                          <a:lnTo>
                            <a:pt x="3469" y="396"/>
                          </a:lnTo>
                          <a:lnTo>
                            <a:pt x="3469" y="390"/>
                          </a:lnTo>
                          <a:lnTo>
                            <a:pt x="3469" y="378"/>
                          </a:lnTo>
                          <a:lnTo>
                            <a:pt x="3469" y="366"/>
                          </a:lnTo>
                          <a:lnTo>
                            <a:pt x="3469" y="360"/>
                          </a:lnTo>
                          <a:lnTo>
                            <a:pt x="3469" y="348"/>
                          </a:lnTo>
                          <a:lnTo>
                            <a:pt x="3469" y="336"/>
                          </a:lnTo>
                          <a:lnTo>
                            <a:pt x="3475" y="330"/>
                          </a:lnTo>
                          <a:lnTo>
                            <a:pt x="3475" y="318"/>
                          </a:lnTo>
                          <a:lnTo>
                            <a:pt x="3475" y="306"/>
                          </a:lnTo>
                          <a:lnTo>
                            <a:pt x="3475" y="294"/>
                          </a:lnTo>
                          <a:lnTo>
                            <a:pt x="3475" y="282"/>
                          </a:lnTo>
                          <a:lnTo>
                            <a:pt x="3475" y="270"/>
                          </a:lnTo>
                          <a:lnTo>
                            <a:pt x="3482" y="258"/>
                          </a:lnTo>
                          <a:lnTo>
                            <a:pt x="3482" y="246"/>
                          </a:lnTo>
                          <a:lnTo>
                            <a:pt x="3482" y="234"/>
                          </a:lnTo>
                          <a:lnTo>
                            <a:pt x="3482" y="222"/>
                          </a:lnTo>
                          <a:lnTo>
                            <a:pt x="3482" y="210"/>
                          </a:lnTo>
                          <a:lnTo>
                            <a:pt x="3482" y="198"/>
                          </a:lnTo>
                          <a:lnTo>
                            <a:pt x="3488" y="186"/>
                          </a:lnTo>
                          <a:lnTo>
                            <a:pt x="3488" y="174"/>
                          </a:lnTo>
                          <a:lnTo>
                            <a:pt x="3488" y="150"/>
                          </a:lnTo>
                          <a:lnTo>
                            <a:pt x="3488" y="138"/>
                          </a:lnTo>
                          <a:lnTo>
                            <a:pt x="3488" y="132"/>
                          </a:lnTo>
                          <a:lnTo>
                            <a:pt x="3488" y="120"/>
                          </a:lnTo>
                          <a:lnTo>
                            <a:pt x="3494" y="108"/>
                          </a:lnTo>
                          <a:lnTo>
                            <a:pt x="3494" y="78"/>
                          </a:lnTo>
                          <a:lnTo>
                            <a:pt x="3494" y="66"/>
                          </a:lnTo>
                          <a:lnTo>
                            <a:pt x="3494" y="54"/>
                          </a:lnTo>
                          <a:lnTo>
                            <a:pt x="3494" y="36"/>
                          </a:lnTo>
                          <a:lnTo>
                            <a:pt x="3494" y="24"/>
                          </a:lnTo>
                          <a:lnTo>
                            <a:pt x="3500" y="18"/>
                          </a:lnTo>
                          <a:lnTo>
                            <a:pt x="3500" y="12"/>
                          </a:lnTo>
                          <a:lnTo>
                            <a:pt x="3500" y="12"/>
                          </a:lnTo>
                          <a:lnTo>
                            <a:pt x="3500" y="12"/>
                          </a:lnTo>
                          <a:lnTo>
                            <a:pt x="3500" y="18"/>
                          </a:lnTo>
                          <a:lnTo>
                            <a:pt x="3500" y="24"/>
                          </a:lnTo>
                          <a:lnTo>
                            <a:pt x="3507" y="54"/>
                          </a:lnTo>
                          <a:lnTo>
                            <a:pt x="3507" y="66"/>
                          </a:lnTo>
                          <a:lnTo>
                            <a:pt x="3507" y="78"/>
                          </a:lnTo>
                          <a:lnTo>
                            <a:pt x="3507" y="90"/>
                          </a:lnTo>
                          <a:lnTo>
                            <a:pt x="3507" y="102"/>
                          </a:lnTo>
                          <a:lnTo>
                            <a:pt x="3507" y="120"/>
                          </a:lnTo>
                          <a:lnTo>
                            <a:pt x="3513" y="126"/>
                          </a:lnTo>
                          <a:lnTo>
                            <a:pt x="3513" y="138"/>
                          </a:lnTo>
                          <a:lnTo>
                            <a:pt x="3513" y="162"/>
                          </a:lnTo>
                          <a:lnTo>
                            <a:pt x="3513" y="174"/>
                          </a:lnTo>
                          <a:lnTo>
                            <a:pt x="3513" y="186"/>
                          </a:lnTo>
                          <a:lnTo>
                            <a:pt x="3513" y="198"/>
                          </a:lnTo>
                          <a:lnTo>
                            <a:pt x="3519" y="210"/>
                          </a:lnTo>
                          <a:lnTo>
                            <a:pt x="3519" y="222"/>
                          </a:lnTo>
                          <a:lnTo>
                            <a:pt x="3519" y="234"/>
                          </a:lnTo>
                          <a:lnTo>
                            <a:pt x="3519" y="246"/>
                          </a:lnTo>
                          <a:lnTo>
                            <a:pt x="3519" y="258"/>
                          </a:lnTo>
                          <a:lnTo>
                            <a:pt x="3519" y="270"/>
                          </a:lnTo>
                          <a:lnTo>
                            <a:pt x="3525" y="282"/>
                          </a:lnTo>
                          <a:lnTo>
                            <a:pt x="3525" y="294"/>
                          </a:lnTo>
                          <a:lnTo>
                            <a:pt x="3525" y="306"/>
                          </a:lnTo>
                          <a:lnTo>
                            <a:pt x="3525" y="312"/>
                          </a:lnTo>
                          <a:lnTo>
                            <a:pt x="3525" y="336"/>
                          </a:lnTo>
                          <a:lnTo>
                            <a:pt x="3532" y="348"/>
                          </a:lnTo>
                          <a:lnTo>
                            <a:pt x="3532" y="354"/>
                          </a:lnTo>
                          <a:lnTo>
                            <a:pt x="3532" y="366"/>
                          </a:lnTo>
                          <a:lnTo>
                            <a:pt x="3532" y="378"/>
                          </a:lnTo>
                          <a:lnTo>
                            <a:pt x="3532" y="384"/>
                          </a:lnTo>
                          <a:lnTo>
                            <a:pt x="3532" y="396"/>
                          </a:lnTo>
                          <a:lnTo>
                            <a:pt x="3532" y="402"/>
                          </a:lnTo>
                          <a:lnTo>
                            <a:pt x="3538" y="414"/>
                          </a:lnTo>
                          <a:lnTo>
                            <a:pt x="3538" y="420"/>
                          </a:lnTo>
                          <a:lnTo>
                            <a:pt x="3538" y="432"/>
                          </a:lnTo>
                          <a:lnTo>
                            <a:pt x="3538" y="438"/>
                          </a:lnTo>
                          <a:lnTo>
                            <a:pt x="3538" y="450"/>
                          </a:lnTo>
                          <a:lnTo>
                            <a:pt x="3538" y="456"/>
                          </a:lnTo>
                          <a:lnTo>
                            <a:pt x="3544" y="468"/>
                          </a:lnTo>
                          <a:lnTo>
                            <a:pt x="3544" y="474"/>
                          </a:lnTo>
                          <a:lnTo>
                            <a:pt x="3544" y="480"/>
                          </a:lnTo>
                          <a:lnTo>
                            <a:pt x="3544" y="486"/>
                          </a:lnTo>
                          <a:lnTo>
                            <a:pt x="3544" y="498"/>
                          </a:lnTo>
                          <a:lnTo>
                            <a:pt x="3544" y="504"/>
                          </a:lnTo>
                          <a:lnTo>
                            <a:pt x="3550" y="510"/>
                          </a:lnTo>
                          <a:lnTo>
                            <a:pt x="3550" y="522"/>
                          </a:lnTo>
                          <a:lnTo>
                            <a:pt x="3550" y="528"/>
                          </a:lnTo>
                          <a:lnTo>
                            <a:pt x="3550" y="534"/>
                          </a:lnTo>
                          <a:lnTo>
                            <a:pt x="3550" y="540"/>
                          </a:lnTo>
                          <a:lnTo>
                            <a:pt x="3550" y="546"/>
                          </a:lnTo>
                          <a:lnTo>
                            <a:pt x="3557" y="552"/>
                          </a:lnTo>
                          <a:lnTo>
                            <a:pt x="3557" y="558"/>
                          </a:lnTo>
                          <a:lnTo>
                            <a:pt x="3557" y="564"/>
                          </a:lnTo>
                          <a:lnTo>
                            <a:pt x="3557" y="570"/>
                          </a:lnTo>
                          <a:lnTo>
                            <a:pt x="3557" y="570"/>
                          </a:lnTo>
                          <a:lnTo>
                            <a:pt x="3557" y="582"/>
                          </a:lnTo>
                          <a:lnTo>
                            <a:pt x="3563" y="588"/>
                          </a:lnTo>
                          <a:lnTo>
                            <a:pt x="3563" y="594"/>
                          </a:lnTo>
                          <a:lnTo>
                            <a:pt x="3563" y="594"/>
                          </a:lnTo>
                          <a:lnTo>
                            <a:pt x="3563" y="600"/>
                          </a:lnTo>
                          <a:lnTo>
                            <a:pt x="3563" y="606"/>
                          </a:lnTo>
                          <a:lnTo>
                            <a:pt x="3563" y="606"/>
                          </a:lnTo>
                          <a:lnTo>
                            <a:pt x="3569" y="612"/>
                          </a:lnTo>
                          <a:lnTo>
                            <a:pt x="3569" y="612"/>
                          </a:lnTo>
                          <a:lnTo>
                            <a:pt x="3569" y="618"/>
                          </a:lnTo>
                          <a:lnTo>
                            <a:pt x="3569" y="618"/>
                          </a:lnTo>
                          <a:lnTo>
                            <a:pt x="3569" y="624"/>
                          </a:lnTo>
                          <a:lnTo>
                            <a:pt x="3569" y="624"/>
                          </a:lnTo>
                          <a:lnTo>
                            <a:pt x="3575" y="630"/>
                          </a:lnTo>
                          <a:lnTo>
                            <a:pt x="3575" y="630"/>
                          </a:lnTo>
                          <a:lnTo>
                            <a:pt x="3575" y="630"/>
                          </a:lnTo>
                          <a:lnTo>
                            <a:pt x="3575" y="636"/>
                          </a:lnTo>
                          <a:lnTo>
                            <a:pt x="3575" y="636"/>
                          </a:lnTo>
                          <a:lnTo>
                            <a:pt x="3575" y="636"/>
                          </a:lnTo>
                          <a:lnTo>
                            <a:pt x="3582" y="636"/>
                          </a:lnTo>
                          <a:lnTo>
                            <a:pt x="3582" y="642"/>
                          </a:lnTo>
                          <a:lnTo>
                            <a:pt x="3582" y="642"/>
                          </a:lnTo>
                          <a:lnTo>
                            <a:pt x="3582" y="642"/>
                          </a:lnTo>
                          <a:lnTo>
                            <a:pt x="3582" y="642"/>
                          </a:lnTo>
                          <a:lnTo>
                            <a:pt x="3582" y="642"/>
                          </a:lnTo>
                          <a:lnTo>
                            <a:pt x="3588" y="642"/>
                          </a:lnTo>
                          <a:lnTo>
                            <a:pt x="3588" y="642"/>
                          </a:lnTo>
                          <a:lnTo>
                            <a:pt x="3588" y="642"/>
                          </a:lnTo>
                          <a:lnTo>
                            <a:pt x="3588" y="636"/>
                          </a:lnTo>
                          <a:lnTo>
                            <a:pt x="3588" y="636"/>
                          </a:lnTo>
                          <a:lnTo>
                            <a:pt x="3588" y="636"/>
                          </a:lnTo>
                          <a:lnTo>
                            <a:pt x="3594" y="636"/>
                          </a:lnTo>
                          <a:lnTo>
                            <a:pt x="3594" y="630"/>
                          </a:lnTo>
                          <a:lnTo>
                            <a:pt x="3594" y="630"/>
                          </a:lnTo>
                          <a:lnTo>
                            <a:pt x="3594" y="630"/>
                          </a:lnTo>
                          <a:lnTo>
                            <a:pt x="3594" y="624"/>
                          </a:lnTo>
                          <a:lnTo>
                            <a:pt x="3594" y="624"/>
                          </a:lnTo>
                          <a:lnTo>
                            <a:pt x="3600" y="618"/>
                          </a:lnTo>
                          <a:lnTo>
                            <a:pt x="3600" y="612"/>
                          </a:lnTo>
                          <a:lnTo>
                            <a:pt x="3600" y="612"/>
                          </a:lnTo>
                          <a:lnTo>
                            <a:pt x="3600" y="606"/>
                          </a:lnTo>
                          <a:lnTo>
                            <a:pt x="3600" y="606"/>
                          </a:lnTo>
                          <a:lnTo>
                            <a:pt x="3600" y="600"/>
                          </a:lnTo>
                          <a:lnTo>
                            <a:pt x="3606" y="594"/>
                          </a:lnTo>
                          <a:lnTo>
                            <a:pt x="3606" y="594"/>
                          </a:lnTo>
                          <a:lnTo>
                            <a:pt x="3606" y="588"/>
                          </a:lnTo>
                          <a:lnTo>
                            <a:pt x="3606" y="582"/>
                          </a:lnTo>
                          <a:lnTo>
                            <a:pt x="3606" y="576"/>
                          </a:lnTo>
                          <a:lnTo>
                            <a:pt x="3606" y="576"/>
                          </a:lnTo>
                          <a:lnTo>
                            <a:pt x="3613" y="570"/>
                          </a:lnTo>
                          <a:lnTo>
                            <a:pt x="3613" y="564"/>
                          </a:lnTo>
                          <a:lnTo>
                            <a:pt x="3613" y="558"/>
                          </a:lnTo>
                          <a:lnTo>
                            <a:pt x="3613" y="552"/>
                          </a:lnTo>
                          <a:lnTo>
                            <a:pt x="3613" y="546"/>
                          </a:lnTo>
                          <a:lnTo>
                            <a:pt x="3613" y="540"/>
                          </a:lnTo>
                          <a:lnTo>
                            <a:pt x="3619" y="534"/>
                          </a:lnTo>
                          <a:lnTo>
                            <a:pt x="3619" y="528"/>
                          </a:lnTo>
                          <a:lnTo>
                            <a:pt x="3619" y="522"/>
                          </a:lnTo>
                          <a:lnTo>
                            <a:pt x="3619" y="516"/>
                          </a:lnTo>
                          <a:lnTo>
                            <a:pt x="3619" y="498"/>
                          </a:lnTo>
                          <a:lnTo>
                            <a:pt x="3619" y="492"/>
                          </a:lnTo>
                          <a:lnTo>
                            <a:pt x="3625" y="486"/>
                          </a:lnTo>
                          <a:lnTo>
                            <a:pt x="3625" y="480"/>
                          </a:lnTo>
                          <a:lnTo>
                            <a:pt x="3625" y="474"/>
                          </a:lnTo>
                          <a:lnTo>
                            <a:pt x="3625" y="462"/>
                          </a:lnTo>
                          <a:lnTo>
                            <a:pt x="3625" y="450"/>
                          </a:lnTo>
                          <a:lnTo>
                            <a:pt x="3625" y="444"/>
                          </a:lnTo>
                          <a:lnTo>
                            <a:pt x="3631" y="438"/>
                          </a:lnTo>
                          <a:lnTo>
                            <a:pt x="3631" y="432"/>
                          </a:lnTo>
                          <a:lnTo>
                            <a:pt x="3631" y="414"/>
                          </a:lnTo>
                          <a:lnTo>
                            <a:pt x="3631" y="408"/>
                          </a:lnTo>
                          <a:lnTo>
                            <a:pt x="3631" y="396"/>
                          </a:lnTo>
                          <a:lnTo>
                            <a:pt x="3631" y="390"/>
                          </a:lnTo>
                          <a:lnTo>
                            <a:pt x="3638" y="378"/>
                          </a:lnTo>
                          <a:lnTo>
                            <a:pt x="3638" y="366"/>
                          </a:lnTo>
                          <a:lnTo>
                            <a:pt x="3638" y="360"/>
                          </a:lnTo>
                          <a:lnTo>
                            <a:pt x="3638" y="348"/>
                          </a:lnTo>
                          <a:lnTo>
                            <a:pt x="3638" y="336"/>
                          </a:lnTo>
                          <a:lnTo>
                            <a:pt x="3638" y="330"/>
                          </a:lnTo>
                          <a:lnTo>
                            <a:pt x="3644" y="318"/>
                          </a:lnTo>
                          <a:lnTo>
                            <a:pt x="3644" y="306"/>
                          </a:lnTo>
                          <a:lnTo>
                            <a:pt x="3644" y="294"/>
                          </a:lnTo>
                          <a:lnTo>
                            <a:pt x="3644" y="282"/>
                          </a:lnTo>
                          <a:lnTo>
                            <a:pt x="3644" y="270"/>
                          </a:lnTo>
                          <a:lnTo>
                            <a:pt x="3644" y="258"/>
                          </a:lnTo>
                          <a:lnTo>
                            <a:pt x="3650" y="246"/>
                          </a:lnTo>
                          <a:lnTo>
                            <a:pt x="3650" y="234"/>
                          </a:lnTo>
                          <a:lnTo>
                            <a:pt x="3650" y="222"/>
                          </a:lnTo>
                          <a:lnTo>
                            <a:pt x="3650" y="210"/>
                          </a:lnTo>
                          <a:lnTo>
                            <a:pt x="3650" y="198"/>
                          </a:lnTo>
                          <a:lnTo>
                            <a:pt x="3650" y="174"/>
                          </a:lnTo>
                          <a:lnTo>
                            <a:pt x="3656" y="162"/>
                          </a:lnTo>
                          <a:lnTo>
                            <a:pt x="3656" y="156"/>
                          </a:lnTo>
                          <a:lnTo>
                            <a:pt x="3656" y="144"/>
                          </a:lnTo>
                          <a:lnTo>
                            <a:pt x="3656" y="132"/>
                          </a:lnTo>
                          <a:lnTo>
                            <a:pt x="3656" y="108"/>
                          </a:lnTo>
                          <a:lnTo>
                            <a:pt x="3656" y="96"/>
                          </a:lnTo>
                          <a:lnTo>
                            <a:pt x="3663" y="84"/>
                          </a:lnTo>
                          <a:lnTo>
                            <a:pt x="3663" y="66"/>
                          </a:lnTo>
                          <a:lnTo>
                            <a:pt x="3663" y="54"/>
                          </a:lnTo>
                          <a:lnTo>
                            <a:pt x="3663" y="42"/>
                          </a:lnTo>
                          <a:lnTo>
                            <a:pt x="3663" y="30"/>
                          </a:lnTo>
                          <a:lnTo>
                            <a:pt x="3663" y="18"/>
                          </a:lnTo>
                          <a:lnTo>
                            <a:pt x="3669" y="18"/>
                          </a:lnTo>
                          <a:lnTo>
                            <a:pt x="3669" y="12"/>
                          </a:lnTo>
                          <a:lnTo>
                            <a:pt x="3669" y="18"/>
                          </a:lnTo>
                          <a:lnTo>
                            <a:pt x="3669" y="18"/>
                          </a:lnTo>
                          <a:lnTo>
                            <a:pt x="3669" y="42"/>
                          </a:lnTo>
                          <a:lnTo>
                            <a:pt x="3669" y="54"/>
                          </a:lnTo>
                          <a:lnTo>
                            <a:pt x="3675" y="66"/>
                          </a:lnTo>
                          <a:lnTo>
                            <a:pt x="3675" y="84"/>
                          </a:lnTo>
                          <a:lnTo>
                            <a:pt x="3675" y="96"/>
                          </a:lnTo>
                          <a:lnTo>
                            <a:pt x="3675" y="108"/>
                          </a:lnTo>
                          <a:lnTo>
                            <a:pt x="3675" y="120"/>
                          </a:lnTo>
                          <a:lnTo>
                            <a:pt x="3675" y="132"/>
                          </a:lnTo>
                          <a:lnTo>
                            <a:pt x="3681" y="156"/>
                          </a:lnTo>
                          <a:lnTo>
                            <a:pt x="3681" y="168"/>
                          </a:lnTo>
                          <a:lnTo>
                            <a:pt x="3681" y="174"/>
                          </a:lnTo>
                          <a:lnTo>
                            <a:pt x="3681" y="186"/>
                          </a:lnTo>
                          <a:lnTo>
                            <a:pt x="3681" y="204"/>
                          </a:lnTo>
                          <a:lnTo>
                            <a:pt x="3681" y="216"/>
                          </a:lnTo>
                          <a:lnTo>
                            <a:pt x="3681" y="228"/>
                          </a:lnTo>
                          <a:lnTo>
                            <a:pt x="3688" y="240"/>
                          </a:lnTo>
                          <a:lnTo>
                            <a:pt x="3688" y="252"/>
                          </a:lnTo>
                          <a:lnTo>
                            <a:pt x="3688" y="264"/>
                          </a:lnTo>
                          <a:lnTo>
                            <a:pt x="3688" y="276"/>
                          </a:lnTo>
                          <a:lnTo>
                            <a:pt x="3688" y="282"/>
                          </a:lnTo>
                          <a:lnTo>
                            <a:pt x="3694" y="306"/>
                          </a:lnTo>
                          <a:lnTo>
                            <a:pt x="3694" y="318"/>
                          </a:lnTo>
                          <a:lnTo>
                            <a:pt x="3694" y="330"/>
                          </a:lnTo>
                          <a:lnTo>
                            <a:pt x="3694" y="336"/>
                          </a:lnTo>
                          <a:lnTo>
                            <a:pt x="3694" y="348"/>
                          </a:lnTo>
                          <a:lnTo>
                            <a:pt x="3694" y="360"/>
                          </a:lnTo>
                          <a:lnTo>
                            <a:pt x="3700" y="372"/>
                          </a:lnTo>
                          <a:lnTo>
                            <a:pt x="3700" y="378"/>
                          </a:lnTo>
                          <a:lnTo>
                            <a:pt x="3700" y="390"/>
                          </a:lnTo>
                          <a:lnTo>
                            <a:pt x="3700" y="396"/>
                          </a:lnTo>
                          <a:lnTo>
                            <a:pt x="3700" y="408"/>
                          </a:lnTo>
                          <a:lnTo>
                            <a:pt x="3700" y="414"/>
                          </a:lnTo>
                          <a:lnTo>
                            <a:pt x="3706" y="426"/>
                          </a:lnTo>
                          <a:lnTo>
                            <a:pt x="3706" y="432"/>
                          </a:lnTo>
                          <a:lnTo>
                            <a:pt x="3706" y="438"/>
                          </a:lnTo>
                          <a:lnTo>
                            <a:pt x="3706" y="456"/>
                          </a:lnTo>
                          <a:lnTo>
                            <a:pt x="3706" y="462"/>
                          </a:lnTo>
                          <a:lnTo>
                            <a:pt x="3706" y="468"/>
                          </a:lnTo>
                          <a:lnTo>
                            <a:pt x="3706" y="474"/>
                          </a:lnTo>
                          <a:lnTo>
                            <a:pt x="3713" y="486"/>
                          </a:lnTo>
                          <a:lnTo>
                            <a:pt x="3713" y="498"/>
                          </a:lnTo>
                          <a:lnTo>
                            <a:pt x="3713" y="504"/>
                          </a:lnTo>
                          <a:lnTo>
                            <a:pt x="3713" y="510"/>
                          </a:lnTo>
                          <a:lnTo>
                            <a:pt x="3713" y="516"/>
                          </a:lnTo>
                          <a:lnTo>
                            <a:pt x="3713" y="522"/>
                          </a:lnTo>
                          <a:lnTo>
                            <a:pt x="3719" y="528"/>
                          </a:lnTo>
                          <a:lnTo>
                            <a:pt x="3719" y="534"/>
                          </a:lnTo>
                          <a:lnTo>
                            <a:pt x="3719" y="540"/>
                          </a:lnTo>
                          <a:lnTo>
                            <a:pt x="3719" y="546"/>
                          </a:lnTo>
                          <a:lnTo>
                            <a:pt x="3719" y="552"/>
                          </a:lnTo>
                          <a:lnTo>
                            <a:pt x="3719" y="558"/>
                          </a:lnTo>
                          <a:lnTo>
                            <a:pt x="3725" y="570"/>
                          </a:lnTo>
                          <a:lnTo>
                            <a:pt x="3725" y="576"/>
                          </a:lnTo>
                          <a:lnTo>
                            <a:pt x="3725" y="582"/>
                          </a:lnTo>
                          <a:lnTo>
                            <a:pt x="3725" y="582"/>
                          </a:lnTo>
                          <a:lnTo>
                            <a:pt x="3725" y="588"/>
                          </a:lnTo>
                          <a:lnTo>
                            <a:pt x="3731" y="594"/>
                          </a:lnTo>
                          <a:lnTo>
                            <a:pt x="3731" y="600"/>
                          </a:lnTo>
                          <a:lnTo>
                            <a:pt x="3731" y="600"/>
                          </a:lnTo>
                          <a:lnTo>
                            <a:pt x="3731" y="606"/>
                          </a:lnTo>
                          <a:lnTo>
                            <a:pt x="3731" y="612"/>
                          </a:lnTo>
                          <a:lnTo>
                            <a:pt x="3731" y="612"/>
                          </a:lnTo>
                          <a:lnTo>
                            <a:pt x="3737" y="618"/>
                          </a:lnTo>
                          <a:lnTo>
                            <a:pt x="3737" y="618"/>
                          </a:lnTo>
                          <a:lnTo>
                            <a:pt x="3737" y="624"/>
                          </a:lnTo>
                          <a:lnTo>
                            <a:pt x="3737" y="624"/>
                          </a:lnTo>
                          <a:lnTo>
                            <a:pt x="3737" y="624"/>
                          </a:lnTo>
                          <a:lnTo>
                            <a:pt x="3737" y="630"/>
                          </a:lnTo>
                          <a:lnTo>
                            <a:pt x="3744" y="630"/>
                          </a:lnTo>
                          <a:lnTo>
                            <a:pt x="3744" y="636"/>
                          </a:lnTo>
                          <a:lnTo>
                            <a:pt x="3744" y="636"/>
                          </a:lnTo>
                          <a:lnTo>
                            <a:pt x="3744" y="636"/>
                          </a:lnTo>
                          <a:lnTo>
                            <a:pt x="3744" y="636"/>
                          </a:lnTo>
                          <a:lnTo>
                            <a:pt x="3744" y="642"/>
                          </a:lnTo>
                          <a:lnTo>
                            <a:pt x="3750" y="642"/>
                          </a:lnTo>
                          <a:lnTo>
                            <a:pt x="3750" y="642"/>
                          </a:lnTo>
                          <a:lnTo>
                            <a:pt x="3750" y="642"/>
                          </a:lnTo>
                          <a:lnTo>
                            <a:pt x="3750" y="642"/>
                          </a:lnTo>
                          <a:lnTo>
                            <a:pt x="3750" y="642"/>
                          </a:lnTo>
                          <a:lnTo>
                            <a:pt x="3750" y="642"/>
                          </a:lnTo>
                          <a:lnTo>
                            <a:pt x="3750" y="642"/>
                          </a:lnTo>
                          <a:lnTo>
                            <a:pt x="3756" y="642"/>
                          </a:lnTo>
                          <a:lnTo>
                            <a:pt x="3756" y="642"/>
                          </a:lnTo>
                          <a:lnTo>
                            <a:pt x="3756" y="636"/>
                          </a:lnTo>
                          <a:lnTo>
                            <a:pt x="3756" y="636"/>
                          </a:lnTo>
                          <a:lnTo>
                            <a:pt x="3756" y="636"/>
                          </a:lnTo>
                          <a:lnTo>
                            <a:pt x="3762" y="630"/>
                          </a:lnTo>
                          <a:lnTo>
                            <a:pt x="3762" y="630"/>
                          </a:lnTo>
                          <a:lnTo>
                            <a:pt x="3762" y="630"/>
                          </a:lnTo>
                          <a:lnTo>
                            <a:pt x="3762" y="624"/>
                          </a:lnTo>
                          <a:lnTo>
                            <a:pt x="3762" y="624"/>
                          </a:lnTo>
                          <a:lnTo>
                            <a:pt x="3762" y="618"/>
                          </a:lnTo>
                          <a:lnTo>
                            <a:pt x="3769" y="618"/>
                          </a:lnTo>
                          <a:lnTo>
                            <a:pt x="3769" y="612"/>
                          </a:lnTo>
                          <a:lnTo>
                            <a:pt x="3769" y="612"/>
                          </a:lnTo>
                          <a:lnTo>
                            <a:pt x="3769" y="606"/>
                          </a:lnTo>
                          <a:lnTo>
                            <a:pt x="3769" y="600"/>
                          </a:lnTo>
                          <a:lnTo>
                            <a:pt x="3769" y="600"/>
                          </a:lnTo>
                          <a:lnTo>
                            <a:pt x="3775" y="594"/>
                          </a:lnTo>
                          <a:lnTo>
                            <a:pt x="3775" y="588"/>
                          </a:lnTo>
                          <a:lnTo>
                            <a:pt x="3775" y="582"/>
                          </a:lnTo>
                          <a:lnTo>
                            <a:pt x="3775" y="582"/>
                          </a:lnTo>
                          <a:lnTo>
                            <a:pt x="3775" y="576"/>
                          </a:lnTo>
                          <a:lnTo>
                            <a:pt x="3775" y="570"/>
                          </a:lnTo>
                          <a:lnTo>
                            <a:pt x="3775" y="564"/>
                          </a:lnTo>
                          <a:lnTo>
                            <a:pt x="3781" y="558"/>
                          </a:lnTo>
                          <a:lnTo>
                            <a:pt x="3781" y="552"/>
                          </a:lnTo>
                          <a:lnTo>
                            <a:pt x="3781" y="546"/>
                          </a:lnTo>
                          <a:lnTo>
                            <a:pt x="3781" y="540"/>
                          </a:lnTo>
                          <a:lnTo>
                            <a:pt x="3781" y="534"/>
                          </a:lnTo>
                          <a:lnTo>
                            <a:pt x="3787" y="522"/>
                          </a:lnTo>
                          <a:lnTo>
                            <a:pt x="3787" y="516"/>
                          </a:lnTo>
                          <a:lnTo>
                            <a:pt x="3787" y="510"/>
                          </a:lnTo>
                          <a:lnTo>
                            <a:pt x="3787" y="504"/>
                          </a:lnTo>
                          <a:lnTo>
                            <a:pt x="3787" y="498"/>
                          </a:lnTo>
                          <a:lnTo>
                            <a:pt x="3787" y="492"/>
                          </a:lnTo>
                          <a:lnTo>
                            <a:pt x="3787" y="486"/>
                          </a:lnTo>
                          <a:lnTo>
                            <a:pt x="3794" y="468"/>
                          </a:lnTo>
                          <a:lnTo>
                            <a:pt x="3794" y="462"/>
                          </a:lnTo>
                          <a:lnTo>
                            <a:pt x="3794" y="456"/>
                          </a:lnTo>
                          <a:lnTo>
                            <a:pt x="3794" y="450"/>
                          </a:lnTo>
                          <a:lnTo>
                            <a:pt x="3794" y="438"/>
                          </a:lnTo>
                          <a:lnTo>
                            <a:pt x="3800" y="426"/>
                          </a:lnTo>
                          <a:lnTo>
                            <a:pt x="3800" y="420"/>
                          </a:lnTo>
                          <a:lnTo>
                            <a:pt x="3800" y="408"/>
                          </a:lnTo>
                          <a:lnTo>
                            <a:pt x="3800" y="396"/>
                          </a:lnTo>
                          <a:lnTo>
                            <a:pt x="3800" y="390"/>
                          </a:lnTo>
                          <a:lnTo>
                            <a:pt x="3800" y="378"/>
                          </a:lnTo>
                          <a:lnTo>
                            <a:pt x="3800" y="372"/>
                          </a:lnTo>
                          <a:lnTo>
                            <a:pt x="3806" y="360"/>
                          </a:lnTo>
                          <a:lnTo>
                            <a:pt x="3806" y="348"/>
                          </a:lnTo>
                          <a:lnTo>
                            <a:pt x="3806" y="342"/>
                          </a:lnTo>
                          <a:lnTo>
                            <a:pt x="3806" y="330"/>
                          </a:lnTo>
                          <a:lnTo>
                            <a:pt x="3806" y="318"/>
                          </a:lnTo>
                          <a:lnTo>
                            <a:pt x="3806" y="306"/>
                          </a:lnTo>
                          <a:lnTo>
                            <a:pt x="3812" y="294"/>
                          </a:lnTo>
                          <a:lnTo>
                            <a:pt x="3812" y="288"/>
                          </a:lnTo>
                          <a:lnTo>
                            <a:pt x="3812" y="276"/>
                          </a:lnTo>
                          <a:lnTo>
                            <a:pt x="3812" y="264"/>
                          </a:lnTo>
                          <a:lnTo>
                            <a:pt x="3812" y="252"/>
                          </a:lnTo>
                          <a:lnTo>
                            <a:pt x="3812" y="240"/>
                          </a:lnTo>
                          <a:lnTo>
                            <a:pt x="3819" y="216"/>
                          </a:lnTo>
                          <a:lnTo>
                            <a:pt x="3819" y="204"/>
                          </a:lnTo>
                          <a:lnTo>
                            <a:pt x="3819" y="192"/>
                          </a:lnTo>
                          <a:lnTo>
                            <a:pt x="3819" y="174"/>
                          </a:lnTo>
                          <a:lnTo>
                            <a:pt x="3819" y="168"/>
                          </a:lnTo>
                          <a:lnTo>
                            <a:pt x="3819" y="156"/>
                          </a:lnTo>
                          <a:lnTo>
                            <a:pt x="3825" y="144"/>
                          </a:lnTo>
                          <a:lnTo>
                            <a:pt x="3825" y="132"/>
                          </a:lnTo>
                          <a:lnTo>
                            <a:pt x="3825" y="108"/>
                          </a:lnTo>
                          <a:lnTo>
                            <a:pt x="3825" y="96"/>
                          </a:lnTo>
                          <a:lnTo>
                            <a:pt x="3825" y="84"/>
                          </a:lnTo>
                          <a:lnTo>
                            <a:pt x="3825" y="72"/>
                          </a:lnTo>
                          <a:lnTo>
                            <a:pt x="3831" y="54"/>
                          </a:lnTo>
                          <a:lnTo>
                            <a:pt x="3831" y="42"/>
                          </a:lnTo>
                          <a:lnTo>
                            <a:pt x="3831" y="30"/>
                          </a:lnTo>
                          <a:lnTo>
                            <a:pt x="3831" y="24"/>
                          </a:lnTo>
                          <a:lnTo>
                            <a:pt x="3831" y="18"/>
                          </a:lnTo>
                          <a:lnTo>
                            <a:pt x="3831" y="12"/>
                          </a:lnTo>
                          <a:lnTo>
                            <a:pt x="3837" y="18"/>
                          </a:lnTo>
                          <a:lnTo>
                            <a:pt x="3837" y="30"/>
                          </a:lnTo>
                          <a:lnTo>
                            <a:pt x="3837" y="36"/>
                          </a:lnTo>
                          <a:lnTo>
                            <a:pt x="3837" y="48"/>
                          </a:lnTo>
                          <a:lnTo>
                            <a:pt x="3837" y="66"/>
                          </a:lnTo>
                          <a:lnTo>
                            <a:pt x="3837" y="78"/>
                          </a:lnTo>
                          <a:lnTo>
                            <a:pt x="3844" y="90"/>
                          </a:lnTo>
                          <a:lnTo>
                            <a:pt x="3844" y="102"/>
                          </a:lnTo>
                          <a:lnTo>
                            <a:pt x="3844" y="114"/>
                          </a:lnTo>
                          <a:lnTo>
                            <a:pt x="3844" y="120"/>
                          </a:lnTo>
                          <a:lnTo>
                            <a:pt x="3844" y="144"/>
                          </a:lnTo>
                          <a:lnTo>
                            <a:pt x="3844" y="150"/>
                          </a:lnTo>
                          <a:lnTo>
                            <a:pt x="3850" y="162"/>
                          </a:lnTo>
                          <a:lnTo>
                            <a:pt x="3850" y="174"/>
                          </a:lnTo>
                          <a:lnTo>
                            <a:pt x="3850" y="186"/>
                          </a:lnTo>
                          <a:lnTo>
                            <a:pt x="3850" y="198"/>
                          </a:lnTo>
                          <a:lnTo>
                            <a:pt x="3850" y="210"/>
                          </a:lnTo>
                          <a:lnTo>
                            <a:pt x="3850" y="222"/>
                          </a:lnTo>
                          <a:lnTo>
                            <a:pt x="3856" y="234"/>
                          </a:lnTo>
                          <a:lnTo>
                            <a:pt x="3856" y="252"/>
                          </a:lnTo>
                          <a:lnTo>
                            <a:pt x="3856" y="264"/>
                          </a:lnTo>
                          <a:lnTo>
                            <a:pt x="3856" y="276"/>
                          </a:lnTo>
                          <a:lnTo>
                            <a:pt x="3856" y="282"/>
                          </a:lnTo>
                          <a:lnTo>
                            <a:pt x="3862" y="294"/>
                          </a:lnTo>
                          <a:lnTo>
                            <a:pt x="3862" y="306"/>
                          </a:lnTo>
                          <a:lnTo>
                            <a:pt x="3862" y="312"/>
                          </a:lnTo>
                          <a:lnTo>
                            <a:pt x="3862" y="324"/>
                          </a:lnTo>
                          <a:lnTo>
                            <a:pt x="3862" y="336"/>
                          </a:lnTo>
                          <a:lnTo>
                            <a:pt x="3862" y="342"/>
                          </a:lnTo>
                          <a:lnTo>
                            <a:pt x="3862" y="354"/>
                          </a:lnTo>
                          <a:lnTo>
                            <a:pt x="3869" y="360"/>
                          </a:lnTo>
                          <a:lnTo>
                            <a:pt x="3869" y="372"/>
                          </a:lnTo>
                          <a:lnTo>
                            <a:pt x="3869" y="378"/>
                          </a:lnTo>
                          <a:lnTo>
                            <a:pt x="3869" y="390"/>
                          </a:lnTo>
                          <a:lnTo>
                            <a:pt x="3869" y="396"/>
                          </a:lnTo>
                          <a:lnTo>
                            <a:pt x="3869" y="408"/>
                          </a:lnTo>
                          <a:lnTo>
                            <a:pt x="3875" y="420"/>
                          </a:lnTo>
                          <a:lnTo>
                            <a:pt x="3875" y="426"/>
                          </a:lnTo>
                          <a:lnTo>
                            <a:pt x="3875" y="432"/>
                          </a:lnTo>
                          <a:lnTo>
                            <a:pt x="3875" y="438"/>
                          </a:lnTo>
                          <a:lnTo>
                            <a:pt x="3875" y="450"/>
                          </a:lnTo>
                          <a:lnTo>
                            <a:pt x="3881" y="462"/>
                          </a:lnTo>
                          <a:lnTo>
                            <a:pt x="3881" y="468"/>
                          </a:lnTo>
                          <a:lnTo>
                            <a:pt x="3881" y="474"/>
                          </a:lnTo>
                          <a:lnTo>
                            <a:pt x="3881" y="480"/>
                          </a:lnTo>
                          <a:lnTo>
                            <a:pt x="3881" y="486"/>
                          </a:lnTo>
                          <a:lnTo>
                            <a:pt x="3881" y="492"/>
                          </a:lnTo>
                          <a:lnTo>
                            <a:pt x="3881" y="498"/>
                          </a:lnTo>
                          <a:lnTo>
                            <a:pt x="3887" y="504"/>
                          </a:lnTo>
                          <a:lnTo>
                            <a:pt x="3887" y="516"/>
                          </a:lnTo>
                          <a:lnTo>
                            <a:pt x="3887" y="528"/>
                          </a:lnTo>
                          <a:lnTo>
                            <a:pt x="3887" y="534"/>
                          </a:lnTo>
                          <a:lnTo>
                            <a:pt x="3887" y="540"/>
                          </a:lnTo>
                          <a:lnTo>
                            <a:pt x="3893" y="546"/>
                          </a:lnTo>
                          <a:lnTo>
                            <a:pt x="3893" y="546"/>
                          </a:lnTo>
                          <a:lnTo>
                            <a:pt x="3893" y="552"/>
                          </a:lnTo>
                          <a:lnTo>
                            <a:pt x="3893" y="558"/>
                          </a:lnTo>
                          <a:lnTo>
                            <a:pt x="3893" y="564"/>
                          </a:lnTo>
                          <a:lnTo>
                            <a:pt x="3893" y="570"/>
                          </a:lnTo>
                          <a:lnTo>
                            <a:pt x="3893" y="576"/>
                          </a:lnTo>
                          <a:lnTo>
                            <a:pt x="3900" y="576"/>
                          </a:lnTo>
                          <a:lnTo>
                            <a:pt x="3900" y="582"/>
                          </a:lnTo>
                          <a:lnTo>
                            <a:pt x="3900" y="588"/>
                          </a:lnTo>
                          <a:lnTo>
                            <a:pt x="3900" y="588"/>
                          </a:lnTo>
                          <a:lnTo>
                            <a:pt x="3900" y="594"/>
                          </a:lnTo>
                          <a:lnTo>
                            <a:pt x="3900" y="600"/>
                          </a:lnTo>
                          <a:lnTo>
                            <a:pt x="3906" y="600"/>
                          </a:lnTo>
                          <a:lnTo>
                            <a:pt x="3906" y="606"/>
                          </a:lnTo>
                          <a:lnTo>
                            <a:pt x="3906" y="612"/>
                          </a:lnTo>
                          <a:lnTo>
                            <a:pt x="3906" y="612"/>
                          </a:lnTo>
                          <a:lnTo>
                            <a:pt x="3906" y="618"/>
                          </a:lnTo>
                          <a:lnTo>
                            <a:pt x="3906" y="618"/>
                          </a:lnTo>
                          <a:lnTo>
                            <a:pt x="3912" y="618"/>
                          </a:lnTo>
                          <a:lnTo>
                            <a:pt x="3912" y="624"/>
                          </a:lnTo>
                          <a:lnTo>
                            <a:pt x="3912" y="630"/>
                          </a:lnTo>
                          <a:lnTo>
                            <a:pt x="3912" y="630"/>
                          </a:lnTo>
                          <a:lnTo>
                            <a:pt x="3912" y="630"/>
                          </a:lnTo>
                          <a:lnTo>
                            <a:pt x="3912" y="630"/>
                          </a:lnTo>
                          <a:lnTo>
                            <a:pt x="3918" y="636"/>
                          </a:lnTo>
                          <a:lnTo>
                            <a:pt x="3918" y="636"/>
                          </a:lnTo>
                          <a:lnTo>
                            <a:pt x="3918" y="636"/>
                          </a:lnTo>
                          <a:lnTo>
                            <a:pt x="3918" y="636"/>
                          </a:lnTo>
                          <a:lnTo>
                            <a:pt x="3918" y="636"/>
                          </a:lnTo>
                          <a:lnTo>
                            <a:pt x="3918" y="636"/>
                          </a:lnTo>
                          <a:lnTo>
                            <a:pt x="3925" y="636"/>
                          </a:lnTo>
                          <a:lnTo>
                            <a:pt x="3925" y="636"/>
                          </a:lnTo>
                          <a:lnTo>
                            <a:pt x="3925" y="636"/>
                          </a:lnTo>
                          <a:lnTo>
                            <a:pt x="3925" y="636"/>
                          </a:lnTo>
                          <a:lnTo>
                            <a:pt x="3925" y="636"/>
                          </a:lnTo>
                          <a:lnTo>
                            <a:pt x="3925" y="636"/>
                          </a:lnTo>
                          <a:lnTo>
                            <a:pt x="3931" y="636"/>
                          </a:lnTo>
                          <a:lnTo>
                            <a:pt x="3931" y="636"/>
                          </a:lnTo>
                          <a:lnTo>
                            <a:pt x="3931" y="630"/>
                          </a:lnTo>
                          <a:lnTo>
                            <a:pt x="3931" y="630"/>
                          </a:lnTo>
                          <a:lnTo>
                            <a:pt x="3931" y="630"/>
                          </a:lnTo>
                          <a:lnTo>
                            <a:pt x="3931" y="630"/>
                          </a:lnTo>
                          <a:lnTo>
                            <a:pt x="3937" y="624"/>
                          </a:lnTo>
                          <a:lnTo>
                            <a:pt x="3937" y="624"/>
                          </a:lnTo>
                          <a:lnTo>
                            <a:pt x="3937" y="624"/>
                          </a:lnTo>
                          <a:lnTo>
                            <a:pt x="3937" y="624"/>
                          </a:lnTo>
                          <a:lnTo>
                            <a:pt x="3937" y="618"/>
                          </a:lnTo>
                          <a:lnTo>
                            <a:pt x="3937" y="618"/>
                          </a:lnTo>
                          <a:lnTo>
                            <a:pt x="3943" y="618"/>
                          </a:lnTo>
                          <a:lnTo>
                            <a:pt x="3943" y="612"/>
                          </a:lnTo>
                          <a:lnTo>
                            <a:pt x="3943" y="612"/>
                          </a:lnTo>
                          <a:lnTo>
                            <a:pt x="3943" y="606"/>
                          </a:lnTo>
                          <a:lnTo>
                            <a:pt x="3943" y="606"/>
                          </a:lnTo>
                          <a:lnTo>
                            <a:pt x="3943" y="606"/>
                          </a:lnTo>
                          <a:lnTo>
                            <a:pt x="3950" y="600"/>
                          </a:lnTo>
                          <a:lnTo>
                            <a:pt x="3950" y="594"/>
                          </a:lnTo>
                          <a:lnTo>
                            <a:pt x="3950" y="594"/>
                          </a:lnTo>
                          <a:lnTo>
                            <a:pt x="3950" y="588"/>
                          </a:lnTo>
                          <a:lnTo>
                            <a:pt x="3950" y="582"/>
                          </a:lnTo>
                          <a:lnTo>
                            <a:pt x="3950" y="582"/>
                          </a:lnTo>
                          <a:lnTo>
                            <a:pt x="3956" y="576"/>
                          </a:lnTo>
                          <a:lnTo>
                            <a:pt x="3956" y="576"/>
                          </a:lnTo>
                          <a:lnTo>
                            <a:pt x="3956" y="570"/>
                          </a:lnTo>
                          <a:lnTo>
                            <a:pt x="3956" y="570"/>
                          </a:lnTo>
                          <a:lnTo>
                            <a:pt x="3956" y="564"/>
                          </a:lnTo>
                          <a:lnTo>
                            <a:pt x="3956" y="558"/>
                          </a:lnTo>
                          <a:lnTo>
                            <a:pt x="3962" y="552"/>
                          </a:lnTo>
                          <a:lnTo>
                            <a:pt x="3962" y="552"/>
                          </a:lnTo>
                          <a:lnTo>
                            <a:pt x="3962" y="546"/>
                          </a:lnTo>
                          <a:lnTo>
                            <a:pt x="3962" y="540"/>
                          </a:lnTo>
                          <a:lnTo>
                            <a:pt x="3962" y="534"/>
                          </a:lnTo>
                          <a:lnTo>
                            <a:pt x="3962" y="528"/>
                          </a:lnTo>
                          <a:lnTo>
                            <a:pt x="3968" y="522"/>
                          </a:lnTo>
                          <a:lnTo>
                            <a:pt x="3968" y="522"/>
                          </a:lnTo>
                          <a:lnTo>
                            <a:pt x="3968" y="516"/>
                          </a:lnTo>
                          <a:lnTo>
                            <a:pt x="3968" y="510"/>
                          </a:lnTo>
                          <a:lnTo>
                            <a:pt x="3968" y="504"/>
                          </a:lnTo>
                          <a:lnTo>
                            <a:pt x="3968" y="498"/>
                          </a:lnTo>
                          <a:lnTo>
                            <a:pt x="3975" y="492"/>
                          </a:lnTo>
                          <a:lnTo>
                            <a:pt x="3975" y="486"/>
                          </a:lnTo>
                          <a:lnTo>
                            <a:pt x="3975" y="480"/>
                          </a:lnTo>
                          <a:lnTo>
                            <a:pt x="3975" y="474"/>
                          </a:lnTo>
                          <a:lnTo>
                            <a:pt x="3975" y="468"/>
                          </a:lnTo>
                          <a:lnTo>
                            <a:pt x="3975" y="462"/>
                          </a:lnTo>
                          <a:lnTo>
                            <a:pt x="3981" y="456"/>
                          </a:lnTo>
                          <a:lnTo>
                            <a:pt x="3981" y="450"/>
                          </a:lnTo>
                          <a:lnTo>
                            <a:pt x="3981" y="438"/>
                          </a:lnTo>
                          <a:lnTo>
                            <a:pt x="3981" y="432"/>
                          </a:lnTo>
                          <a:lnTo>
                            <a:pt x="3981" y="426"/>
                          </a:lnTo>
                          <a:lnTo>
                            <a:pt x="3981" y="420"/>
                          </a:lnTo>
                          <a:lnTo>
                            <a:pt x="3987" y="408"/>
                          </a:lnTo>
                          <a:lnTo>
                            <a:pt x="3987" y="402"/>
                          </a:lnTo>
                          <a:lnTo>
                            <a:pt x="3987" y="396"/>
                          </a:lnTo>
                          <a:lnTo>
                            <a:pt x="3987" y="390"/>
                          </a:lnTo>
                          <a:lnTo>
                            <a:pt x="3987" y="384"/>
                          </a:lnTo>
                          <a:lnTo>
                            <a:pt x="3987" y="378"/>
                          </a:lnTo>
                          <a:lnTo>
                            <a:pt x="3993" y="366"/>
                          </a:lnTo>
                          <a:lnTo>
                            <a:pt x="3993" y="360"/>
                          </a:lnTo>
                          <a:lnTo>
                            <a:pt x="3993" y="348"/>
                          </a:lnTo>
                          <a:lnTo>
                            <a:pt x="3993" y="342"/>
                          </a:lnTo>
                          <a:lnTo>
                            <a:pt x="3993" y="336"/>
                          </a:lnTo>
                          <a:lnTo>
                            <a:pt x="3993" y="330"/>
                          </a:lnTo>
                          <a:lnTo>
                            <a:pt x="4000" y="318"/>
                          </a:lnTo>
                          <a:lnTo>
                            <a:pt x="4000" y="312"/>
                          </a:lnTo>
                          <a:lnTo>
                            <a:pt x="4000" y="306"/>
                          </a:lnTo>
                          <a:lnTo>
                            <a:pt x="4000" y="306"/>
                          </a:lnTo>
                          <a:lnTo>
                            <a:pt x="4000" y="306"/>
                          </a:lnTo>
                          <a:lnTo>
                            <a:pt x="4000" y="306"/>
                          </a:lnTo>
                          <a:lnTo>
                            <a:pt x="4006" y="312"/>
                          </a:lnTo>
                          <a:lnTo>
                            <a:pt x="4006" y="318"/>
                          </a:lnTo>
                          <a:lnTo>
                            <a:pt x="4006" y="324"/>
                          </a:lnTo>
                          <a:lnTo>
                            <a:pt x="4006" y="330"/>
                          </a:lnTo>
                          <a:lnTo>
                            <a:pt x="4006" y="336"/>
                          </a:lnTo>
                          <a:lnTo>
                            <a:pt x="4006" y="342"/>
                          </a:lnTo>
                          <a:lnTo>
                            <a:pt x="4012" y="348"/>
                          </a:lnTo>
                          <a:lnTo>
                            <a:pt x="4012" y="354"/>
                          </a:lnTo>
                          <a:lnTo>
                            <a:pt x="4012" y="366"/>
                          </a:lnTo>
                          <a:lnTo>
                            <a:pt x="4012" y="372"/>
                          </a:lnTo>
                          <a:lnTo>
                            <a:pt x="4012" y="378"/>
                          </a:lnTo>
                          <a:lnTo>
                            <a:pt x="4012" y="384"/>
                          </a:lnTo>
                          <a:lnTo>
                            <a:pt x="4018" y="390"/>
                          </a:lnTo>
                          <a:lnTo>
                            <a:pt x="4018" y="396"/>
                          </a:lnTo>
                          <a:lnTo>
                            <a:pt x="4018" y="402"/>
                          </a:lnTo>
                          <a:lnTo>
                            <a:pt x="4018" y="414"/>
                          </a:lnTo>
                          <a:lnTo>
                            <a:pt x="4018" y="420"/>
                          </a:lnTo>
                          <a:lnTo>
                            <a:pt x="4018" y="426"/>
                          </a:lnTo>
                          <a:lnTo>
                            <a:pt x="4025" y="432"/>
                          </a:lnTo>
                          <a:lnTo>
                            <a:pt x="4025" y="438"/>
                          </a:lnTo>
                          <a:lnTo>
                            <a:pt x="4025" y="444"/>
                          </a:lnTo>
                          <a:lnTo>
                            <a:pt x="4025" y="450"/>
                          </a:lnTo>
                          <a:lnTo>
                            <a:pt x="4025" y="456"/>
                          </a:lnTo>
                          <a:lnTo>
                            <a:pt x="4025" y="462"/>
                          </a:lnTo>
                          <a:lnTo>
                            <a:pt x="4031" y="468"/>
                          </a:lnTo>
                          <a:lnTo>
                            <a:pt x="4031" y="474"/>
                          </a:lnTo>
                          <a:lnTo>
                            <a:pt x="4031" y="480"/>
                          </a:lnTo>
                          <a:lnTo>
                            <a:pt x="4031" y="486"/>
                          </a:lnTo>
                          <a:lnTo>
                            <a:pt x="4031" y="486"/>
                          </a:lnTo>
                          <a:lnTo>
                            <a:pt x="4031" y="492"/>
                          </a:lnTo>
                          <a:lnTo>
                            <a:pt x="4037" y="498"/>
                          </a:lnTo>
                          <a:lnTo>
                            <a:pt x="4037" y="504"/>
                          </a:lnTo>
                          <a:lnTo>
                            <a:pt x="4037" y="510"/>
                          </a:lnTo>
                          <a:lnTo>
                            <a:pt x="4037" y="510"/>
                          </a:lnTo>
                          <a:lnTo>
                            <a:pt x="4037" y="522"/>
                          </a:lnTo>
                          <a:lnTo>
                            <a:pt x="4037" y="522"/>
                          </a:lnTo>
                          <a:lnTo>
                            <a:pt x="4043" y="528"/>
                          </a:lnTo>
                          <a:lnTo>
                            <a:pt x="4043" y="528"/>
                          </a:lnTo>
                          <a:lnTo>
                            <a:pt x="4043" y="534"/>
                          </a:lnTo>
                          <a:lnTo>
                            <a:pt x="4043" y="540"/>
                          </a:lnTo>
                          <a:lnTo>
                            <a:pt x="4043" y="546"/>
                          </a:lnTo>
                          <a:lnTo>
                            <a:pt x="4043" y="546"/>
                          </a:lnTo>
                          <a:lnTo>
                            <a:pt x="4049" y="552"/>
                          </a:lnTo>
                          <a:lnTo>
                            <a:pt x="4049" y="558"/>
                          </a:lnTo>
                          <a:lnTo>
                            <a:pt x="4049" y="558"/>
                          </a:lnTo>
                          <a:lnTo>
                            <a:pt x="4049" y="564"/>
                          </a:lnTo>
                          <a:lnTo>
                            <a:pt x="4049" y="570"/>
                          </a:lnTo>
                          <a:lnTo>
                            <a:pt x="4049" y="576"/>
                          </a:lnTo>
                          <a:lnTo>
                            <a:pt x="4056" y="576"/>
                          </a:lnTo>
                          <a:lnTo>
                            <a:pt x="4056" y="582"/>
                          </a:lnTo>
                          <a:lnTo>
                            <a:pt x="4056" y="582"/>
                          </a:lnTo>
                          <a:lnTo>
                            <a:pt x="4056" y="588"/>
                          </a:lnTo>
                          <a:lnTo>
                            <a:pt x="4056" y="588"/>
                          </a:lnTo>
                          <a:lnTo>
                            <a:pt x="4056" y="594"/>
                          </a:lnTo>
                          <a:lnTo>
                            <a:pt x="4062" y="594"/>
                          </a:lnTo>
                          <a:lnTo>
                            <a:pt x="4062" y="594"/>
                          </a:lnTo>
                          <a:lnTo>
                            <a:pt x="4062" y="600"/>
                          </a:lnTo>
                          <a:lnTo>
                            <a:pt x="4062" y="600"/>
                          </a:lnTo>
                          <a:lnTo>
                            <a:pt x="4062" y="606"/>
                          </a:lnTo>
                          <a:lnTo>
                            <a:pt x="4062" y="606"/>
                          </a:lnTo>
                          <a:lnTo>
                            <a:pt x="4068" y="606"/>
                          </a:lnTo>
                          <a:lnTo>
                            <a:pt x="4068" y="612"/>
                          </a:lnTo>
                          <a:lnTo>
                            <a:pt x="4068" y="612"/>
                          </a:lnTo>
                          <a:lnTo>
                            <a:pt x="4068" y="612"/>
                          </a:lnTo>
                          <a:lnTo>
                            <a:pt x="4068" y="618"/>
                          </a:lnTo>
                          <a:lnTo>
                            <a:pt x="4068" y="618"/>
                          </a:lnTo>
                          <a:lnTo>
                            <a:pt x="4074" y="618"/>
                          </a:lnTo>
                          <a:lnTo>
                            <a:pt x="4074" y="624"/>
                          </a:lnTo>
                          <a:lnTo>
                            <a:pt x="4074" y="624"/>
                          </a:lnTo>
                          <a:lnTo>
                            <a:pt x="4074" y="624"/>
                          </a:lnTo>
                          <a:lnTo>
                            <a:pt x="4074" y="624"/>
                          </a:lnTo>
                          <a:lnTo>
                            <a:pt x="4074" y="624"/>
                          </a:lnTo>
                          <a:lnTo>
                            <a:pt x="4081" y="630"/>
                          </a:lnTo>
                          <a:lnTo>
                            <a:pt x="4081" y="630"/>
                          </a:lnTo>
                          <a:lnTo>
                            <a:pt x="4081" y="630"/>
                          </a:lnTo>
                          <a:lnTo>
                            <a:pt x="4081" y="630"/>
                          </a:lnTo>
                          <a:lnTo>
                            <a:pt x="4081" y="630"/>
                          </a:lnTo>
                          <a:lnTo>
                            <a:pt x="4081" y="630"/>
                          </a:lnTo>
                          <a:lnTo>
                            <a:pt x="4087" y="630"/>
                          </a:lnTo>
                          <a:lnTo>
                            <a:pt x="4087" y="630"/>
                          </a:lnTo>
                          <a:lnTo>
                            <a:pt x="4087" y="630"/>
                          </a:lnTo>
                          <a:lnTo>
                            <a:pt x="4087" y="630"/>
                          </a:lnTo>
                          <a:lnTo>
                            <a:pt x="4087" y="630"/>
                          </a:lnTo>
                          <a:lnTo>
                            <a:pt x="4087" y="630"/>
                          </a:lnTo>
                          <a:lnTo>
                            <a:pt x="4093" y="630"/>
                          </a:lnTo>
                          <a:lnTo>
                            <a:pt x="4093" y="624"/>
                          </a:lnTo>
                          <a:lnTo>
                            <a:pt x="4093" y="624"/>
                          </a:lnTo>
                          <a:lnTo>
                            <a:pt x="4093" y="624"/>
                          </a:lnTo>
                          <a:lnTo>
                            <a:pt x="4093" y="624"/>
                          </a:lnTo>
                          <a:lnTo>
                            <a:pt x="4093" y="624"/>
                          </a:lnTo>
                          <a:lnTo>
                            <a:pt x="4099" y="618"/>
                          </a:lnTo>
                          <a:lnTo>
                            <a:pt x="4099" y="618"/>
                          </a:lnTo>
                          <a:lnTo>
                            <a:pt x="4099" y="618"/>
                          </a:lnTo>
                          <a:lnTo>
                            <a:pt x="4099" y="612"/>
                          </a:lnTo>
                          <a:lnTo>
                            <a:pt x="4099" y="612"/>
                          </a:lnTo>
                          <a:lnTo>
                            <a:pt x="4099" y="612"/>
                          </a:lnTo>
                          <a:lnTo>
                            <a:pt x="4106" y="606"/>
                          </a:lnTo>
                          <a:lnTo>
                            <a:pt x="4106" y="606"/>
                          </a:lnTo>
                          <a:lnTo>
                            <a:pt x="4106" y="606"/>
                          </a:lnTo>
                          <a:lnTo>
                            <a:pt x="4106" y="600"/>
                          </a:lnTo>
                          <a:lnTo>
                            <a:pt x="4106" y="600"/>
                          </a:lnTo>
                          <a:lnTo>
                            <a:pt x="4106" y="594"/>
                          </a:lnTo>
                          <a:lnTo>
                            <a:pt x="4106" y="594"/>
                          </a:lnTo>
                          <a:lnTo>
                            <a:pt x="4112" y="594"/>
                          </a:lnTo>
                          <a:lnTo>
                            <a:pt x="4112" y="588"/>
                          </a:lnTo>
                          <a:lnTo>
                            <a:pt x="4112" y="582"/>
                          </a:lnTo>
                          <a:lnTo>
                            <a:pt x="4112" y="582"/>
                          </a:lnTo>
                          <a:lnTo>
                            <a:pt x="4112" y="576"/>
                          </a:lnTo>
                          <a:lnTo>
                            <a:pt x="4118" y="576"/>
                          </a:lnTo>
                          <a:lnTo>
                            <a:pt x="4118" y="570"/>
                          </a:lnTo>
                          <a:lnTo>
                            <a:pt x="4118" y="564"/>
                          </a:lnTo>
                          <a:lnTo>
                            <a:pt x="4118" y="564"/>
                          </a:lnTo>
                          <a:lnTo>
                            <a:pt x="4118" y="558"/>
                          </a:lnTo>
                          <a:lnTo>
                            <a:pt x="4118" y="558"/>
                          </a:lnTo>
                          <a:lnTo>
                            <a:pt x="4124" y="552"/>
                          </a:lnTo>
                          <a:lnTo>
                            <a:pt x="4124" y="552"/>
                          </a:lnTo>
                          <a:lnTo>
                            <a:pt x="4124" y="546"/>
                          </a:lnTo>
                          <a:lnTo>
                            <a:pt x="4124" y="540"/>
                          </a:lnTo>
                          <a:lnTo>
                            <a:pt x="4124" y="534"/>
                          </a:lnTo>
                          <a:lnTo>
                            <a:pt x="4124" y="528"/>
                          </a:lnTo>
                          <a:lnTo>
                            <a:pt x="4124" y="528"/>
                          </a:lnTo>
                          <a:lnTo>
                            <a:pt x="4131" y="522"/>
                          </a:lnTo>
                          <a:lnTo>
                            <a:pt x="4131" y="516"/>
                          </a:lnTo>
                          <a:lnTo>
                            <a:pt x="4131" y="510"/>
                          </a:lnTo>
                          <a:lnTo>
                            <a:pt x="4131" y="510"/>
                          </a:lnTo>
                          <a:lnTo>
                            <a:pt x="4131" y="504"/>
                          </a:lnTo>
                          <a:lnTo>
                            <a:pt x="4137" y="498"/>
                          </a:lnTo>
                          <a:lnTo>
                            <a:pt x="4137" y="492"/>
                          </a:lnTo>
                          <a:lnTo>
                            <a:pt x="4137" y="486"/>
                          </a:lnTo>
                          <a:lnTo>
                            <a:pt x="4137" y="486"/>
                          </a:lnTo>
                          <a:lnTo>
                            <a:pt x="4137" y="480"/>
                          </a:lnTo>
                          <a:lnTo>
                            <a:pt x="4137" y="474"/>
                          </a:lnTo>
                          <a:lnTo>
                            <a:pt x="4137" y="468"/>
                          </a:lnTo>
                          <a:lnTo>
                            <a:pt x="4143" y="462"/>
                          </a:lnTo>
                          <a:lnTo>
                            <a:pt x="4143" y="456"/>
                          </a:lnTo>
                          <a:lnTo>
                            <a:pt x="4143" y="450"/>
                          </a:lnTo>
                          <a:lnTo>
                            <a:pt x="4143" y="438"/>
                          </a:lnTo>
                          <a:lnTo>
                            <a:pt x="4143" y="432"/>
                          </a:lnTo>
                          <a:lnTo>
                            <a:pt x="4149" y="426"/>
                          </a:lnTo>
                          <a:lnTo>
                            <a:pt x="4149" y="420"/>
                          </a:lnTo>
                          <a:lnTo>
                            <a:pt x="4149" y="414"/>
                          </a:lnTo>
                          <a:lnTo>
                            <a:pt x="4149" y="408"/>
                          </a:lnTo>
                          <a:lnTo>
                            <a:pt x="4149" y="402"/>
                          </a:lnTo>
                          <a:lnTo>
                            <a:pt x="4149" y="396"/>
                          </a:lnTo>
                          <a:lnTo>
                            <a:pt x="4156" y="390"/>
                          </a:lnTo>
                          <a:lnTo>
                            <a:pt x="4156" y="384"/>
                          </a:lnTo>
                          <a:lnTo>
                            <a:pt x="4156" y="378"/>
                          </a:lnTo>
                          <a:lnTo>
                            <a:pt x="4156" y="372"/>
                          </a:lnTo>
                          <a:lnTo>
                            <a:pt x="4156" y="360"/>
                          </a:lnTo>
                          <a:lnTo>
                            <a:pt x="4156" y="354"/>
                          </a:lnTo>
                          <a:lnTo>
                            <a:pt x="4162" y="348"/>
                          </a:lnTo>
                          <a:lnTo>
                            <a:pt x="4162" y="342"/>
                          </a:lnTo>
                          <a:lnTo>
                            <a:pt x="4162" y="336"/>
                          </a:lnTo>
                          <a:lnTo>
                            <a:pt x="4162" y="330"/>
                          </a:lnTo>
                          <a:lnTo>
                            <a:pt x="4162" y="324"/>
                          </a:lnTo>
                          <a:lnTo>
                            <a:pt x="4162" y="318"/>
                          </a:lnTo>
                          <a:lnTo>
                            <a:pt x="4162" y="312"/>
                          </a:lnTo>
                          <a:lnTo>
                            <a:pt x="4168" y="294"/>
                          </a:lnTo>
                          <a:lnTo>
                            <a:pt x="4168" y="288"/>
                          </a:lnTo>
                          <a:lnTo>
                            <a:pt x="4168" y="282"/>
                          </a:lnTo>
                          <a:lnTo>
                            <a:pt x="4168" y="282"/>
                          </a:lnTo>
                          <a:lnTo>
                            <a:pt x="4168" y="282"/>
                          </a:lnTo>
                          <a:lnTo>
                            <a:pt x="4168" y="282"/>
                          </a:lnTo>
                          <a:lnTo>
                            <a:pt x="4174" y="288"/>
                          </a:lnTo>
                          <a:lnTo>
                            <a:pt x="4174" y="300"/>
                          </a:lnTo>
                          <a:lnTo>
                            <a:pt x="4174" y="306"/>
                          </a:lnTo>
                          <a:lnTo>
                            <a:pt x="4174" y="324"/>
                          </a:lnTo>
                          <a:lnTo>
                            <a:pt x="4174" y="336"/>
                          </a:lnTo>
                          <a:lnTo>
                            <a:pt x="4174" y="354"/>
                          </a:lnTo>
                          <a:lnTo>
                            <a:pt x="4181" y="366"/>
                          </a:lnTo>
                          <a:lnTo>
                            <a:pt x="4181" y="396"/>
                          </a:lnTo>
                          <a:lnTo>
                            <a:pt x="4181" y="408"/>
                          </a:lnTo>
                          <a:lnTo>
                            <a:pt x="4181" y="420"/>
                          </a:lnTo>
                          <a:lnTo>
                            <a:pt x="4181" y="432"/>
                          </a:lnTo>
                          <a:lnTo>
                            <a:pt x="4187" y="450"/>
                          </a:lnTo>
                          <a:lnTo>
                            <a:pt x="4187" y="462"/>
                          </a:lnTo>
                          <a:lnTo>
                            <a:pt x="4187" y="468"/>
                          </a:lnTo>
                          <a:lnTo>
                            <a:pt x="4187" y="480"/>
                          </a:lnTo>
                          <a:lnTo>
                            <a:pt x="4187" y="492"/>
                          </a:lnTo>
                          <a:lnTo>
                            <a:pt x="4187" y="504"/>
                          </a:lnTo>
                          <a:lnTo>
                            <a:pt x="4193" y="516"/>
                          </a:lnTo>
                          <a:lnTo>
                            <a:pt x="4193" y="522"/>
                          </a:lnTo>
                          <a:lnTo>
                            <a:pt x="4193" y="534"/>
                          </a:lnTo>
                          <a:lnTo>
                            <a:pt x="4193" y="540"/>
                          </a:lnTo>
                          <a:lnTo>
                            <a:pt x="4193" y="552"/>
                          </a:lnTo>
                          <a:lnTo>
                            <a:pt x="4193" y="558"/>
                          </a:lnTo>
                          <a:lnTo>
                            <a:pt x="4193" y="564"/>
                          </a:lnTo>
                          <a:lnTo>
                            <a:pt x="4199" y="576"/>
                          </a:lnTo>
                          <a:lnTo>
                            <a:pt x="4199" y="582"/>
                          </a:lnTo>
                          <a:lnTo>
                            <a:pt x="4199" y="588"/>
                          </a:lnTo>
                          <a:lnTo>
                            <a:pt x="4199" y="594"/>
                          </a:lnTo>
                          <a:lnTo>
                            <a:pt x="4199" y="600"/>
                          </a:lnTo>
                          <a:lnTo>
                            <a:pt x="4205" y="600"/>
                          </a:lnTo>
                          <a:lnTo>
                            <a:pt x="4205" y="606"/>
                          </a:lnTo>
                          <a:lnTo>
                            <a:pt x="4205" y="612"/>
                          </a:lnTo>
                          <a:lnTo>
                            <a:pt x="4205" y="612"/>
                          </a:lnTo>
                          <a:lnTo>
                            <a:pt x="4205" y="618"/>
                          </a:lnTo>
                          <a:lnTo>
                            <a:pt x="4205" y="618"/>
                          </a:lnTo>
                          <a:lnTo>
                            <a:pt x="4205" y="618"/>
                          </a:lnTo>
                          <a:lnTo>
                            <a:pt x="4212" y="624"/>
                          </a:lnTo>
                          <a:lnTo>
                            <a:pt x="4212" y="624"/>
                          </a:lnTo>
                          <a:lnTo>
                            <a:pt x="4212" y="624"/>
                          </a:lnTo>
                          <a:lnTo>
                            <a:pt x="4212" y="630"/>
                          </a:lnTo>
                          <a:lnTo>
                            <a:pt x="4212" y="630"/>
                          </a:lnTo>
                          <a:lnTo>
                            <a:pt x="4212" y="630"/>
                          </a:lnTo>
                          <a:lnTo>
                            <a:pt x="4218" y="636"/>
                          </a:lnTo>
                          <a:lnTo>
                            <a:pt x="4218" y="636"/>
                          </a:lnTo>
                          <a:lnTo>
                            <a:pt x="4218" y="636"/>
                          </a:lnTo>
                          <a:lnTo>
                            <a:pt x="4218" y="636"/>
                          </a:lnTo>
                          <a:lnTo>
                            <a:pt x="4218" y="636"/>
                          </a:lnTo>
                          <a:lnTo>
                            <a:pt x="4224" y="642"/>
                          </a:lnTo>
                          <a:lnTo>
                            <a:pt x="4224" y="642"/>
                          </a:lnTo>
                          <a:lnTo>
                            <a:pt x="4224" y="642"/>
                          </a:lnTo>
                          <a:lnTo>
                            <a:pt x="4224" y="642"/>
                          </a:lnTo>
                          <a:lnTo>
                            <a:pt x="4224" y="642"/>
                          </a:lnTo>
                          <a:lnTo>
                            <a:pt x="4224" y="642"/>
                          </a:lnTo>
                          <a:lnTo>
                            <a:pt x="4224" y="642"/>
                          </a:lnTo>
                          <a:lnTo>
                            <a:pt x="4230" y="636"/>
                          </a:lnTo>
                          <a:lnTo>
                            <a:pt x="4230" y="636"/>
                          </a:lnTo>
                          <a:lnTo>
                            <a:pt x="4230" y="636"/>
                          </a:lnTo>
                          <a:lnTo>
                            <a:pt x="4230" y="636"/>
                          </a:lnTo>
                          <a:lnTo>
                            <a:pt x="4230" y="636"/>
                          </a:lnTo>
                          <a:lnTo>
                            <a:pt x="4230" y="636"/>
                          </a:lnTo>
                          <a:lnTo>
                            <a:pt x="4237" y="636"/>
                          </a:lnTo>
                          <a:lnTo>
                            <a:pt x="4237" y="630"/>
                          </a:lnTo>
                          <a:lnTo>
                            <a:pt x="4237" y="630"/>
                          </a:lnTo>
                          <a:lnTo>
                            <a:pt x="4237" y="624"/>
                          </a:lnTo>
                          <a:lnTo>
                            <a:pt x="4237" y="624"/>
                          </a:lnTo>
                          <a:lnTo>
                            <a:pt x="4243" y="624"/>
                          </a:lnTo>
                          <a:lnTo>
                            <a:pt x="4243" y="618"/>
                          </a:lnTo>
                          <a:lnTo>
                            <a:pt x="4243" y="618"/>
                          </a:lnTo>
                          <a:lnTo>
                            <a:pt x="4243" y="612"/>
                          </a:lnTo>
                          <a:lnTo>
                            <a:pt x="4243" y="612"/>
                          </a:lnTo>
                          <a:lnTo>
                            <a:pt x="4243" y="606"/>
                          </a:lnTo>
                          <a:lnTo>
                            <a:pt x="4243" y="606"/>
                          </a:lnTo>
                          <a:lnTo>
                            <a:pt x="4249" y="600"/>
                          </a:lnTo>
                          <a:lnTo>
                            <a:pt x="4249" y="600"/>
                          </a:lnTo>
                          <a:lnTo>
                            <a:pt x="4249" y="594"/>
                          </a:lnTo>
                          <a:lnTo>
                            <a:pt x="4249" y="594"/>
                          </a:lnTo>
                          <a:lnTo>
                            <a:pt x="4249" y="588"/>
                          </a:lnTo>
                          <a:lnTo>
                            <a:pt x="4249" y="582"/>
                          </a:lnTo>
                          <a:lnTo>
                            <a:pt x="4255" y="582"/>
                          </a:lnTo>
                          <a:lnTo>
                            <a:pt x="4255" y="576"/>
                          </a:lnTo>
                          <a:lnTo>
                            <a:pt x="4255" y="570"/>
                          </a:lnTo>
                          <a:lnTo>
                            <a:pt x="4255" y="564"/>
                          </a:lnTo>
                          <a:lnTo>
                            <a:pt x="4255" y="552"/>
                          </a:lnTo>
                          <a:lnTo>
                            <a:pt x="4262" y="546"/>
                          </a:lnTo>
                          <a:lnTo>
                            <a:pt x="4262" y="540"/>
                          </a:lnTo>
                          <a:lnTo>
                            <a:pt x="4262" y="534"/>
                          </a:lnTo>
                          <a:lnTo>
                            <a:pt x="4262" y="522"/>
                          </a:lnTo>
                          <a:lnTo>
                            <a:pt x="4262" y="516"/>
                          </a:lnTo>
                          <a:lnTo>
                            <a:pt x="4262" y="504"/>
                          </a:lnTo>
                          <a:lnTo>
                            <a:pt x="4262" y="498"/>
                          </a:lnTo>
                          <a:lnTo>
                            <a:pt x="4268" y="486"/>
                          </a:lnTo>
                          <a:lnTo>
                            <a:pt x="4268" y="474"/>
                          </a:lnTo>
                          <a:lnTo>
                            <a:pt x="4268" y="462"/>
                          </a:lnTo>
                          <a:lnTo>
                            <a:pt x="4268" y="450"/>
                          </a:lnTo>
                          <a:lnTo>
                            <a:pt x="4268" y="444"/>
                          </a:lnTo>
                          <a:lnTo>
                            <a:pt x="4268" y="432"/>
                          </a:lnTo>
                          <a:lnTo>
                            <a:pt x="4274" y="420"/>
                          </a:lnTo>
                          <a:lnTo>
                            <a:pt x="4274" y="408"/>
                          </a:lnTo>
                          <a:lnTo>
                            <a:pt x="4274" y="390"/>
                          </a:lnTo>
                          <a:lnTo>
                            <a:pt x="4274" y="378"/>
                          </a:lnTo>
                          <a:lnTo>
                            <a:pt x="4274" y="366"/>
                          </a:lnTo>
                          <a:lnTo>
                            <a:pt x="4274" y="354"/>
                          </a:lnTo>
                          <a:lnTo>
                            <a:pt x="4280" y="324"/>
                          </a:lnTo>
                          <a:lnTo>
                            <a:pt x="4280" y="312"/>
                          </a:lnTo>
                          <a:lnTo>
                            <a:pt x="4280" y="294"/>
                          </a:lnTo>
                          <a:lnTo>
                            <a:pt x="4280" y="282"/>
                          </a:lnTo>
                          <a:lnTo>
                            <a:pt x="4280" y="264"/>
                          </a:lnTo>
                          <a:lnTo>
                            <a:pt x="4280" y="258"/>
                          </a:lnTo>
                          <a:lnTo>
                            <a:pt x="4287" y="246"/>
                          </a:lnTo>
                          <a:lnTo>
                            <a:pt x="4287" y="240"/>
                          </a:lnTo>
                          <a:lnTo>
                            <a:pt x="4287" y="240"/>
                          </a:lnTo>
                          <a:lnTo>
                            <a:pt x="4287" y="240"/>
                          </a:lnTo>
                          <a:lnTo>
                            <a:pt x="4287" y="246"/>
                          </a:lnTo>
                          <a:lnTo>
                            <a:pt x="4287" y="252"/>
                          </a:lnTo>
                          <a:lnTo>
                            <a:pt x="4293" y="264"/>
                          </a:lnTo>
                          <a:lnTo>
                            <a:pt x="4293" y="270"/>
                          </a:lnTo>
                          <a:lnTo>
                            <a:pt x="4293" y="282"/>
                          </a:lnTo>
                          <a:lnTo>
                            <a:pt x="4293" y="288"/>
                          </a:lnTo>
                          <a:lnTo>
                            <a:pt x="4293" y="306"/>
                          </a:lnTo>
                          <a:lnTo>
                            <a:pt x="4299" y="312"/>
                          </a:lnTo>
                          <a:lnTo>
                            <a:pt x="4299" y="324"/>
                          </a:lnTo>
                          <a:lnTo>
                            <a:pt x="4299" y="330"/>
                          </a:lnTo>
                          <a:lnTo>
                            <a:pt x="4299" y="336"/>
                          </a:lnTo>
                          <a:lnTo>
                            <a:pt x="4299" y="348"/>
                          </a:lnTo>
                          <a:lnTo>
                            <a:pt x="4299" y="354"/>
                          </a:lnTo>
                          <a:lnTo>
                            <a:pt x="4299" y="360"/>
                          </a:lnTo>
                          <a:lnTo>
                            <a:pt x="4305" y="366"/>
                          </a:lnTo>
                          <a:lnTo>
                            <a:pt x="4305" y="378"/>
                          </a:lnTo>
                          <a:lnTo>
                            <a:pt x="4305" y="384"/>
                          </a:lnTo>
                          <a:lnTo>
                            <a:pt x="4305" y="390"/>
                          </a:lnTo>
                          <a:lnTo>
                            <a:pt x="4305" y="396"/>
                          </a:lnTo>
                          <a:lnTo>
                            <a:pt x="4305" y="408"/>
                          </a:lnTo>
                          <a:lnTo>
                            <a:pt x="4312" y="414"/>
                          </a:lnTo>
                          <a:lnTo>
                            <a:pt x="4312" y="420"/>
                          </a:lnTo>
                          <a:lnTo>
                            <a:pt x="4312" y="426"/>
                          </a:lnTo>
                          <a:lnTo>
                            <a:pt x="4312" y="432"/>
                          </a:lnTo>
                          <a:lnTo>
                            <a:pt x="4312" y="432"/>
                          </a:lnTo>
                          <a:lnTo>
                            <a:pt x="4312" y="438"/>
                          </a:lnTo>
                          <a:lnTo>
                            <a:pt x="4318" y="444"/>
                          </a:lnTo>
                          <a:lnTo>
                            <a:pt x="4318" y="444"/>
                          </a:lnTo>
                          <a:lnTo>
                            <a:pt x="4318" y="444"/>
                          </a:lnTo>
                          <a:lnTo>
                            <a:pt x="4318" y="444"/>
                          </a:lnTo>
                          <a:lnTo>
                            <a:pt x="4318" y="444"/>
                          </a:lnTo>
                          <a:lnTo>
                            <a:pt x="4318" y="444"/>
                          </a:lnTo>
                          <a:lnTo>
                            <a:pt x="4324" y="444"/>
                          </a:lnTo>
                          <a:lnTo>
                            <a:pt x="4324" y="444"/>
                          </a:lnTo>
                          <a:lnTo>
                            <a:pt x="4324" y="444"/>
                          </a:lnTo>
                          <a:lnTo>
                            <a:pt x="4324" y="444"/>
                          </a:lnTo>
                          <a:lnTo>
                            <a:pt x="4324" y="444"/>
                          </a:lnTo>
                          <a:lnTo>
                            <a:pt x="4330" y="444"/>
                          </a:lnTo>
                          <a:lnTo>
                            <a:pt x="4330" y="444"/>
                          </a:lnTo>
                          <a:lnTo>
                            <a:pt x="4330" y="444"/>
                          </a:lnTo>
                          <a:lnTo>
                            <a:pt x="4330" y="444"/>
                          </a:lnTo>
                          <a:lnTo>
                            <a:pt x="4330" y="444"/>
                          </a:lnTo>
                          <a:lnTo>
                            <a:pt x="4330" y="444"/>
                          </a:lnTo>
                          <a:lnTo>
                            <a:pt x="4330" y="444"/>
                          </a:lnTo>
                          <a:lnTo>
                            <a:pt x="4337" y="444"/>
                          </a:lnTo>
                          <a:lnTo>
                            <a:pt x="4337" y="444"/>
                          </a:lnTo>
                          <a:lnTo>
                            <a:pt x="4337" y="444"/>
                          </a:lnTo>
                          <a:lnTo>
                            <a:pt x="4337" y="444"/>
                          </a:lnTo>
                          <a:lnTo>
                            <a:pt x="4337" y="444"/>
                          </a:lnTo>
                          <a:lnTo>
                            <a:pt x="4337" y="444"/>
                          </a:lnTo>
                          <a:lnTo>
                            <a:pt x="4343" y="444"/>
                          </a:lnTo>
                          <a:lnTo>
                            <a:pt x="4343" y="444"/>
                          </a:lnTo>
                          <a:lnTo>
                            <a:pt x="4343" y="444"/>
                          </a:lnTo>
                          <a:lnTo>
                            <a:pt x="4343" y="444"/>
                          </a:lnTo>
                          <a:lnTo>
                            <a:pt x="4343" y="444"/>
                          </a:lnTo>
                          <a:lnTo>
                            <a:pt x="4343" y="444"/>
                          </a:lnTo>
                          <a:lnTo>
                            <a:pt x="4349" y="444"/>
                          </a:lnTo>
                          <a:lnTo>
                            <a:pt x="4349" y="444"/>
                          </a:lnTo>
                          <a:lnTo>
                            <a:pt x="4349" y="444"/>
                          </a:lnTo>
                          <a:lnTo>
                            <a:pt x="4349" y="444"/>
                          </a:lnTo>
                          <a:lnTo>
                            <a:pt x="4349" y="444"/>
                          </a:lnTo>
                          <a:lnTo>
                            <a:pt x="4349" y="444"/>
                          </a:lnTo>
                          <a:lnTo>
                            <a:pt x="4355" y="444"/>
                          </a:lnTo>
                          <a:lnTo>
                            <a:pt x="4355" y="444"/>
                          </a:lnTo>
                          <a:lnTo>
                            <a:pt x="4355" y="444"/>
                          </a:lnTo>
                          <a:lnTo>
                            <a:pt x="4355" y="438"/>
                          </a:lnTo>
                          <a:lnTo>
                            <a:pt x="4355" y="438"/>
                          </a:lnTo>
                          <a:lnTo>
                            <a:pt x="4355" y="438"/>
                          </a:lnTo>
                          <a:lnTo>
                            <a:pt x="4361" y="438"/>
                          </a:lnTo>
                          <a:lnTo>
                            <a:pt x="4361" y="438"/>
                          </a:lnTo>
                          <a:lnTo>
                            <a:pt x="4361" y="438"/>
                          </a:lnTo>
                          <a:lnTo>
                            <a:pt x="4361" y="438"/>
                          </a:lnTo>
                          <a:lnTo>
                            <a:pt x="4361" y="438"/>
                          </a:lnTo>
                          <a:lnTo>
                            <a:pt x="4361" y="438"/>
                          </a:lnTo>
                          <a:lnTo>
                            <a:pt x="4368" y="438"/>
                          </a:lnTo>
                          <a:lnTo>
                            <a:pt x="4368" y="438"/>
                          </a:lnTo>
                          <a:lnTo>
                            <a:pt x="4368" y="438"/>
                          </a:lnTo>
                          <a:lnTo>
                            <a:pt x="4368" y="438"/>
                          </a:lnTo>
                          <a:lnTo>
                            <a:pt x="4368" y="438"/>
                          </a:lnTo>
                          <a:lnTo>
                            <a:pt x="4368" y="438"/>
                          </a:lnTo>
                          <a:lnTo>
                            <a:pt x="4374" y="438"/>
                          </a:lnTo>
                          <a:lnTo>
                            <a:pt x="4374" y="438"/>
                          </a:lnTo>
                          <a:lnTo>
                            <a:pt x="4374" y="438"/>
                          </a:lnTo>
                          <a:lnTo>
                            <a:pt x="4374" y="438"/>
                          </a:lnTo>
                          <a:lnTo>
                            <a:pt x="4374" y="432"/>
                          </a:lnTo>
                          <a:lnTo>
                            <a:pt x="4374" y="432"/>
                          </a:lnTo>
                          <a:lnTo>
                            <a:pt x="4380" y="432"/>
                          </a:lnTo>
                          <a:lnTo>
                            <a:pt x="4380" y="432"/>
                          </a:lnTo>
                          <a:lnTo>
                            <a:pt x="4380" y="426"/>
                          </a:lnTo>
                          <a:lnTo>
                            <a:pt x="4380" y="426"/>
                          </a:lnTo>
                          <a:lnTo>
                            <a:pt x="4380" y="420"/>
                          </a:lnTo>
                          <a:lnTo>
                            <a:pt x="4380" y="414"/>
                          </a:lnTo>
                          <a:lnTo>
                            <a:pt x="4386" y="408"/>
                          </a:lnTo>
                          <a:lnTo>
                            <a:pt x="4386" y="402"/>
                          </a:lnTo>
                          <a:lnTo>
                            <a:pt x="4386" y="396"/>
                          </a:lnTo>
                          <a:lnTo>
                            <a:pt x="4386" y="390"/>
                          </a:lnTo>
                          <a:lnTo>
                            <a:pt x="4386" y="384"/>
                          </a:lnTo>
                          <a:lnTo>
                            <a:pt x="4386" y="378"/>
                          </a:lnTo>
                          <a:lnTo>
                            <a:pt x="4393" y="378"/>
                          </a:lnTo>
                          <a:lnTo>
                            <a:pt x="4393" y="372"/>
                          </a:lnTo>
                          <a:lnTo>
                            <a:pt x="4393" y="366"/>
                          </a:lnTo>
                          <a:lnTo>
                            <a:pt x="4393" y="360"/>
                          </a:lnTo>
                          <a:lnTo>
                            <a:pt x="4393" y="354"/>
                          </a:lnTo>
                          <a:lnTo>
                            <a:pt x="4393" y="354"/>
                          </a:lnTo>
                          <a:lnTo>
                            <a:pt x="4399" y="354"/>
                          </a:lnTo>
                          <a:lnTo>
                            <a:pt x="4399" y="354"/>
                          </a:lnTo>
                          <a:lnTo>
                            <a:pt x="4399" y="360"/>
                          </a:lnTo>
                          <a:lnTo>
                            <a:pt x="4399" y="366"/>
                          </a:lnTo>
                          <a:lnTo>
                            <a:pt x="4399" y="372"/>
                          </a:lnTo>
                          <a:lnTo>
                            <a:pt x="4399" y="378"/>
                          </a:lnTo>
                          <a:lnTo>
                            <a:pt x="4405" y="378"/>
                          </a:lnTo>
                          <a:lnTo>
                            <a:pt x="4405" y="384"/>
                          </a:lnTo>
                          <a:lnTo>
                            <a:pt x="4405" y="390"/>
                          </a:lnTo>
                          <a:lnTo>
                            <a:pt x="4405" y="396"/>
                          </a:lnTo>
                          <a:lnTo>
                            <a:pt x="4405" y="402"/>
                          </a:lnTo>
                          <a:lnTo>
                            <a:pt x="4405" y="408"/>
                          </a:lnTo>
                          <a:lnTo>
                            <a:pt x="4411" y="414"/>
                          </a:lnTo>
                          <a:lnTo>
                            <a:pt x="4411" y="420"/>
                          </a:lnTo>
                          <a:lnTo>
                            <a:pt x="4411" y="426"/>
                          </a:lnTo>
                          <a:lnTo>
                            <a:pt x="4411" y="426"/>
                          </a:lnTo>
                          <a:lnTo>
                            <a:pt x="4411" y="432"/>
                          </a:lnTo>
                          <a:lnTo>
                            <a:pt x="4411" y="432"/>
                          </a:lnTo>
                          <a:lnTo>
                            <a:pt x="4418" y="432"/>
                          </a:lnTo>
                          <a:lnTo>
                            <a:pt x="4418" y="432"/>
                          </a:lnTo>
                          <a:lnTo>
                            <a:pt x="4418" y="438"/>
                          </a:lnTo>
                          <a:lnTo>
                            <a:pt x="4418" y="438"/>
                          </a:lnTo>
                          <a:lnTo>
                            <a:pt x="4418" y="438"/>
                          </a:lnTo>
                          <a:lnTo>
                            <a:pt x="4418" y="438"/>
                          </a:lnTo>
                          <a:lnTo>
                            <a:pt x="4424" y="438"/>
                          </a:lnTo>
                          <a:lnTo>
                            <a:pt x="4424" y="438"/>
                          </a:lnTo>
                          <a:lnTo>
                            <a:pt x="4424" y="438"/>
                          </a:lnTo>
                          <a:lnTo>
                            <a:pt x="4424" y="438"/>
                          </a:lnTo>
                          <a:lnTo>
                            <a:pt x="4424" y="438"/>
                          </a:lnTo>
                          <a:lnTo>
                            <a:pt x="4424" y="438"/>
                          </a:lnTo>
                          <a:lnTo>
                            <a:pt x="4430" y="438"/>
                          </a:lnTo>
                          <a:lnTo>
                            <a:pt x="4430" y="438"/>
                          </a:lnTo>
                          <a:lnTo>
                            <a:pt x="4430" y="438"/>
                          </a:lnTo>
                          <a:lnTo>
                            <a:pt x="4430" y="438"/>
                          </a:lnTo>
                          <a:lnTo>
                            <a:pt x="4430" y="438"/>
                          </a:lnTo>
                          <a:lnTo>
                            <a:pt x="4430" y="438"/>
                          </a:lnTo>
                          <a:lnTo>
                            <a:pt x="4430" y="438"/>
                          </a:lnTo>
                          <a:lnTo>
                            <a:pt x="4436" y="438"/>
                          </a:lnTo>
                          <a:lnTo>
                            <a:pt x="4436" y="444"/>
                          </a:lnTo>
                          <a:lnTo>
                            <a:pt x="4436" y="444"/>
                          </a:lnTo>
                          <a:lnTo>
                            <a:pt x="4436" y="444"/>
                          </a:lnTo>
                          <a:lnTo>
                            <a:pt x="4436" y="444"/>
                          </a:lnTo>
                          <a:lnTo>
                            <a:pt x="4436" y="444"/>
                          </a:lnTo>
                          <a:lnTo>
                            <a:pt x="4443" y="444"/>
                          </a:lnTo>
                          <a:lnTo>
                            <a:pt x="4443" y="444"/>
                          </a:lnTo>
                          <a:lnTo>
                            <a:pt x="4443" y="444"/>
                          </a:lnTo>
                          <a:lnTo>
                            <a:pt x="4443" y="444"/>
                          </a:lnTo>
                          <a:lnTo>
                            <a:pt x="4443" y="444"/>
                          </a:lnTo>
                          <a:lnTo>
                            <a:pt x="4443" y="444"/>
                          </a:lnTo>
                          <a:lnTo>
                            <a:pt x="4449" y="444"/>
                          </a:lnTo>
                          <a:lnTo>
                            <a:pt x="4449" y="444"/>
                          </a:lnTo>
                          <a:lnTo>
                            <a:pt x="4449" y="444"/>
                          </a:lnTo>
                          <a:lnTo>
                            <a:pt x="4449" y="444"/>
                          </a:lnTo>
                          <a:lnTo>
                            <a:pt x="4449" y="444"/>
                          </a:lnTo>
                          <a:lnTo>
                            <a:pt x="4449" y="444"/>
                          </a:lnTo>
                          <a:lnTo>
                            <a:pt x="4455" y="444"/>
                          </a:lnTo>
                          <a:lnTo>
                            <a:pt x="4455" y="444"/>
                          </a:lnTo>
                          <a:lnTo>
                            <a:pt x="4455" y="444"/>
                          </a:lnTo>
                          <a:lnTo>
                            <a:pt x="4455" y="444"/>
                          </a:lnTo>
                          <a:lnTo>
                            <a:pt x="4455" y="444"/>
                          </a:lnTo>
                          <a:lnTo>
                            <a:pt x="4455" y="444"/>
                          </a:lnTo>
                          <a:lnTo>
                            <a:pt x="4461" y="444"/>
                          </a:lnTo>
                          <a:lnTo>
                            <a:pt x="4461" y="444"/>
                          </a:lnTo>
                          <a:lnTo>
                            <a:pt x="4461" y="444"/>
                          </a:lnTo>
                          <a:lnTo>
                            <a:pt x="4461" y="444"/>
                          </a:lnTo>
                          <a:lnTo>
                            <a:pt x="4461" y="444"/>
                          </a:lnTo>
                          <a:lnTo>
                            <a:pt x="4461" y="444"/>
                          </a:lnTo>
                          <a:lnTo>
                            <a:pt x="4468" y="444"/>
                          </a:lnTo>
                          <a:lnTo>
                            <a:pt x="4468" y="444"/>
                          </a:lnTo>
                          <a:lnTo>
                            <a:pt x="4468" y="444"/>
                          </a:lnTo>
                          <a:lnTo>
                            <a:pt x="4468" y="444"/>
                          </a:lnTo>
                          <a:lnTo>
                            <a:pt x="4468" y="444"/>
                          </a:lnTo>
                          <a:lnTo>
                            <a:pt x="4468" y="444"/>
                          </a:lnTo>
                          <a:lnTo>
                            <a:pt x="4474" y="444"/>
                          </a:lnTo>
                          <a:lnTo>
                            <a:pt x="4474" y="444"/>
                          </a:lnTo>
                          <a:lnTo>
                            <a:pt x="4474" y="444"/>
                          </a:lnTo>
                          <a:lnTo>
                            <a:pt x="4474" y="444"/>
                          </a:lnTo>
                          <a:lnTo>
                            <a:pt x="4474" y="444"/>
                          </a:lnTo>
                          <a:lnTo>
                            <a:pt x="4474" y="444"/>
                          </a:lnTo>
                          <a:lnTo>
                            <a:pt x="4480" y="444"/>
                          </a:lnTo>
                          <a:lnTo>
                            <a:pt x="4480" y="444"/>
                          </a:lnTo>
                          <a:lnTo>
                            <a:pt x="4480" y="444"/>
                          </a:lnTo>
                          <a:lnTo>
                            <a:pt x="4480" y="444"/>
                          </a:lnTo>
                          <a:lnTo>
                            <a:pt x="4480" y="444"/>
                          </a:lnTo>
                          <a:lnTo>
                            <a:pt x="4486" y="444"/>
                          </a:lnTo>
                          <a:lnTo>
                            <a:pt x="4486" y="444"/>
                          </a:lnTo>
                          <a:lnTo>
                            <a:pt x="4486" y="444"/>
                          </a:lnTo>
                          <a:lnTo>
                            <a:pt x="4486" y="444"/>
                          </a:lnTo>
                          <a:lnTo>
                            <a:pt x="4486" y="444"/>
                          </a:lnTo>
                          <a:lnTo>
                            <a:pt x="4486" y="444"/>
                          </a:lnTo>
                          <a:lnTo>
                            <a:pt x="4493" y="444"/>
                          </a:lnTo>
                          <a:lnTo>
                            <a:pt x="4493" y="444"/>
                          </a:lnTo>
                          <a:lnTo>
                            <a:pt x="4493" y="444"/>
                          </a:lnTo>
                          <a:lnTo>
                            <a:pt x="4493" y="444"/>
                          </a:lnTo>
                          <a:lnTo>
                            <a:pt x="4493" y="438"/>
                          </a:lnTo>
                          <a:lnTo>
                            <a:pt x="4493" y="438"/>
                          </a:lnTo>
                          <a:lnTo>
                            <a:pt x="4499" y="438"/>
                          </a:lnTo>
                          <a:lnTo>
                            <a:pt x="4499" y="438"/>
                          </a:lnTo>
                          <a:lnTo>
                            <a:pt x="4499" y="438"/>
                          </a:lnTo>
                          <a:lnTo>
                            <a:pt x="4499" y="438"/>
                          </a:lnTo>
                          <a:lnTo>
                            <a:pt x="4499" y="438"/>
                          </a:lnTo>
                          <a:lnTo>
                            <a:pt x="4499" y="438"/>
                          </a:lnTo>
                          <a:lnTo>
                            <a:pt x="4505" y="438"/>
                          </a:lnTo>
                          <a:lnTo>
                            <a:pt x="4505" y="438"/>
                          </a:lnTo>
                          <a:lnTo>
                            <a:pt x="4505" y="438"/>
                          </a:lnTo>
                          <a:lnTo>
                            <a:pt x="4505" y="438"/>
                          </a:lnTo>
                          <a:lnTo>
                            <a:pt x="4505" y="438"/>
                          </a:lnTo>
                          <a:lnTo>
                            <a:pt x="4505" y="438"/>
                          </a:lnTo>
                          <a:lnTo>
                            <a:pt x="4511" y="438"/>
                          </a:lnTo>
                          <a:lnTo>
                            <a:pt x="4511" y="438"/>
                          </a:lnTo>
                          <a:lnTo>
                            <a:pt x="4511" y="438"/>
                          </a:lnTo>
                          <a:lnTo>
                            <a:pt x="4511" y="438"/>
                          </a:lnTo>
                          <a:lnTo>
                            <a:pt x="4511" y="432"/>
                          </a:lnTo>
                          <a:lnTo>
                            <a:pt x="4511" y="432"/>
                          </a:lnTo>
                          <a:lnTo>
                            <a:pt x="4517" y="432"/>
                          </a:lnTo>
                          <a:lnTo>
                            <a:pt x="4517" y="432"/>
                          </a:lnTo>
                          <a:lnTo>
                            <a:pt x="4517" y="426"/>
                          </a:lnTo>
                          <a:lnTo>
                            <a:pt x="4517" y="426"/>
                          </a:lnTo>
                          <a:lnTo>
                            <a:pt x="4517" y="420"/>
                          </a:lnTo>
                          <a:lnTo>
                            <a:pt x="4517" y="414"/>
                          </a:lnTo>
                          <a:lnTo>
                            <a:pt x="4517" y="408"/>
                          </a:lnTo>
                          <a:lnTo>
                            <a:pt x="4524" y="408"/>
                          </a:lnTo>
                          <a:lnTo>
                            <a:pt x="4524" y="402"/>
                          </a:lnTo>
                          <a:lnTo>
                            <a:pt x="4524" y="390"/>
                          </a:lnTo>
                          <a:lnTo>
                            <a:pt x="4524" y="384"/>
                          </a:lnTo>
                          <a:lnTo>
                            <a:pt x="4524" y="378"/>
                          </a:lnTo>
                          <a:lnTo>
                            <a:pt x="4530" y="378"/>
                          </a:lnTo>
                          <a:lnTo>
                            <a:pt x="4530" y="372"/>
                          </a:lnTo>
                          <a:lnTo>
                            <a:pt x="4530" y="366"/>
                          </a:lnTo>
                          <a:lnTo>
                            <a:pt x="4530" y="360"/>
                          </a:lnTo>
                          <a:lnTo>
                            <a:pt x="4530" y="354"/>
                          </a:lnTo>
                          <a:lnTo>
                            <a:pt x="4530" y="354"/>
                          </a:lnTo>
                          <a:lnTo>
                            <a:pt x="4530" y="354"/>
                          </a:lnTo>
                          <a:lnTo>
                            <a:pt x="4536" y="354"/>
                          </a:lnTo>
                          <a:lnTo>
                            <a:pt x="4536" y="360"/>
                          </a:lnTo>
                          <a:lnTo>
                            <a:pt x="4536" y="366"/>
                          </a:lnTo>
                          <a:lnTo>
                            <a:pt x="4536" y="372"/>
                          </a:lnTo>
                          <a:lnTo>
                            <a:pt x="4536" y="378"/>
                          </a:lnTo>
                          <a:lnTo>
                            <a:pt x="4542" y="378"/>
                          </a:lnTo>
                          <a:lnTo>
                            <a:pt x="4542" y="384"/>
                          </a:lnTo>
                          <a:lnTo>
                            <a:pt x="4542" y="390"/>
                          </a:lnTo>
                          <a:lnTo>
                            <a:pt x="4542" y="396"/>
                          </a:lnTo>
                          <a:lnTo>
                            <a:pt x="4542" y="402"/>
                          </a:lnTo>
                          <a:lnTo>
                            <a:pt x="4542" y="408"/>
                          </a:lnTo>
                          <a:lnTo>
                            <a:pt x="4542" y="408"/>
                          </a:lnTo>
                          <a:lnTo>
                            <a:pt x="4549" y="420"/>
                          </a:lnTo>
                          <a:lnTo>
                            <a:pt x="4549" y="426"/>
                          </a:lnTo>
                          <a:lnTo>
                            <a:pt x="4549" y="426"/>
                          </a:lnTo>
                          <a:lnTo>
                            <a:pt x="4549" y="432"/>
                          </a:lnTo>
                          <a:lnTo>
                            <a:pt x="4549" y="432"/>
                          </a:lnTo>
                          <a:lnTo>
                            <a:pt x="4555" y="432"/>
                          </a:lnTo>
                          <a:lnTo>
                            <a:pt x="4555" y="432"/>
                          </a:lnTo>
                          <a:lnTo>
                            <a:pt x="4555" y="438"/>
                          </a:lnTo>
                          <a:lnTo>
                            <a:pt x="4555" y="438"/>
                          </a:lnTo>
                          <a:lnTo>
                            <a:pt x="4555" y="438"/>
                          </a:lnTo>
                          <a:lnTo>
                            <a:pt x="4555" y="438"/>
                          </a:lnTo>
                          <a:lnTo>
                            <a:pt x="4555" y="438"/>
                          </a:lnTo>
                          <a:lnTo>
                            <a:pt x="4561" y="438"/>
                          </a:lnTo>
                          <a:lnTo>
                            <a:pt x="4561" y="438"/>
                          </a:lnTo>
                          <a:lnTo>
                            <a:pt x="4561" y="438"/>
                          </a:lnTo>
                          <a:lnTo>
                            <a:pt x="4561" y="438"/>
                          </a:lnTo>
                          <a:lnTo>
                            <a:pt x="4561" y="438"/>
                          </a:lnTo>
                          <a:lnTo>
                            <a:pt x="4561" y="438"/>
                          </a:lnTo>
                          <a:lnTo>
                            <a:pt x="4567" y="438"/>
                          </a:lnTo>
                          <a:lnTo>
                            <a:pt x="4567" y="438"/>
                          </a:lnTo>
                          <a:lnTo>
                            <a:pt x="4567" y="438"/>
                          </a:lnTo>
                          <a:lnTo>
                            <a:pt x="4567" y="438"/>
                          </a:lnTo>
                          <a:lnTo>
                            <a:pt x="4567" y="438"/>
                          </a:lnTo>
                          <a:lnTo>
                            <a:pt x="4567" y="438"/>
                          </a:lnTo>
                          <a:lnTo>
                            <a:pt x="4574" y="438"/>
                          </a:lnTo>
                          <a:lnTo>
                            <a:pt x="4574" y="444"/>
                          </a:lnTo>
                          <a:lnTo>
                            <a:pt x="4574" y="444"/>
                          </a:lnTo>
                          <a:lnTo>
                            <a:pt x="4574" y="444"/>
                          </a:lnTo>
                          <a:lnTo>
                            <a:pt x="4574" y="444"/>
                          </a:lnTo>
                          <a:lnTo>
                            <a:pt x="4574" y="444"/>
                          </a:lnTo>
                          <a:lnTo>
                            <a:pt x="4580" y="444"/>
                          </a:lnTo>
                          <a:lnTo>
                            <a:pt x="4580" y="444"/>
                          </a:lnTo>
                          <a:lnTo>
                            <a:pt x="4580" y="444"/>
                          </a:lnTo>
                          <a:lnTo>
                            <a:pt x="4580" y="444"/>
                          </a:lnTo>
                          <a:lnTo>
                            <a:pt x="4580" y="444"/>
                          </a:lnTo>
                          <a:lnTo>
                            <a:pt x="4580" y="444"/>
                          </a:lnTo>
                          <a:lnTo>
                            <a:pt x="4586" y="444"/>
                          </a:lnTo>
                          <a:lnTo>
                            <a:pt x="4586" y="444"/>
                          </a:lnTo>
                          <a:lnTo>
                            <a:pt x="4586" y="444"/>
                          </a:lnTo>
                          <a:lnTo>
                            <a:pt x="4586" y="444"/>
                          </a:lnTo>
                          <a:lnTo>
                            <a:pt x="4586" y="444"/>
                          </a:lnTo>
                          <a:lnTo>
                            <a:pt x="4586" y="444"/>
                          </a:lnTo>
                          <a:lnTo>
                            <a:pt x="4592" y="444"/>
                          </a:lnTo>
                          <a:lnTo>
                            <a:pt x="4592" y="444"/>
                          </a:lnTo>
                          <a:lnTo>
                            <a:pt x="4592" y="444"/>
                          </a:lnTo>
                          <a:lnTo>
                            <a:pt x="4592" y="444"/>
                          </a:lnTo>
                          <a:lnTo>
                            <a:pt x="4592" y="444"/>
                          </a:lnTo>
                          <a:lnTo>
                            <a:pt x="4592" y="444"/>
                          </a:lnTo>
                          <a:lnTo>
                            <a:pt x="4599" y="444"/>
                          </a:lnTo>
                          <a:lnTo>
                            <a:pt x="4599" y="444"/>
                          </a:lnTo>
                          <a:lnTo>
                            <a:pt x="4599" y="444"/>
                          </a:lnTo>
                          <a:lnTo>
                            <a:pt x="4599" y="444"/>
                          </a:lnTo>
                          <a:lnTo>
                            <a:pt x="4599" y="444"/>
                          </a:lnTo>
                          <a:lnTo>
                            <a:pt x="4599" y="444"/>
                          </a:lnTo>
                          <a:lnTo>
                            <a:pt x="4605" y="444"/>
                          </a:lnTo>
                          <a:lnTo>
                            <a:pt x="4605" y="444"/>
                          </a:lnTo>
                          <a:lnTo>
                            <a:pt x="4605" y="444"/>
                          </a:lnTo>
                          <a:lnTo>
                            <a:pt x="4605" y="444"/>
                          </a:lnTo>
                          <a:lnTo>
                            <a:pt x="4605" y="444"/>
                          </a:lnTo>
                          <a:lnTo>
                            <a:pt x="4605" y="444"/>
                          </a:lnTo>
                          <a:lnTo>
                            <a:pt x="4611" y="444"/>
                          </a:lnTo>
                          <a:lnTo>
                            <a:pt x="4611" y="444"/>
                          </a:lnTo>
                          <a:lnTo>
                            <a:pt x="4611" y="444"/>
                          </a:lnTo>
                          <a:lnTo>
                            <a:pt x="4611" y="444"/>
                          </a:lnTo>
                          <a:lnTo>
                            <a:pt x="4611" y="444"/>
                          </a:lnTo>
                          <a:lnTo>
                            <a:pt x="4611" y="444"/>
                          </a:lnTo>
                          <a:lnTo>
                            <a:pt x="4617" y="444"/>
                          </a:lnTo>
                          <a:lnTo>
                            <a:pt x="4617" y="444"/>
                          </a:lnTo>
                          <a:lnTo>
                            <a:pt x="4617" y="444"/>
                          </a:lnTo>
                          <a:lnTo>
                            <a:pt x="4617" y="444"/>
                          </a:lnTo>
                          <a:lnTo>
                            <a:pt x="4617" y="444"/>
                          </a:lnTo>
                          <a:lnTo>
                            <a:pt x="4617" y="444"/>
                          </a:lnTo>
                          <a:lnTo>
                            <a:pt x="4624" y="444"/>
                          </a:lnTo>
                          <a:lnTo>
                            <a:pt x="4624" y="444"/>
                          </a:lnTo>
                          <a:lnTo>
                            <a:pt x="4624" y="444"/>
                          </a:lnTo>
                          <a:lnTo>
                            <a:pt x="4624" y="444"/>
                          </a:lnTo>
                          <a:lnTo>
                            <a:pt x="4624" y="444"/>
                          </a:lnTo>
                          <a:lnTo>
                            <a:pt x="4624" y="444"/>
                          </a:lnTo>
                          <a:lnTo>
                            <a:pt x="4630" y="444"/>
                          </a:lnTo>
                          <a:lnTo>
                            <a:pt x="4630" y="444"/>
                          </a:lnTo>
                          <a:lnTo>
                            <a:pt x="4630" y="444"/>
                          </a:lnTo>
                          <a:lnTo>
                            <a:pt x="4630" y="438"/>
                          </a:lnTo>
                          <a:lnTo>
                            <a:pt x="4630" y="438"/>
                          </a:lnTo>
                          <a:lnTo>
                            <a:pt x="4630" y="438"/>
                          </a:lnTo>
                          <a:lnTo>
                            <a:pt x="4636" y="438"/>
                          </a:lnTo>
                          <a:lnTo>
                            <a:pt x="4636" y="438"/>
                          </a:lnTo>
                          <a:lnTo>
                            <a:pt x="4636" y="438"/>
                          </a:lnTo>
                          <a:lnTo>
                            <a:pt x="4636" y="438"/>
                          </a:lnTo>
                          <a:lnTo>
                            <a:pt x="4636" y="438"/>
                          </a:lnTo>
                          <a:lnTo>
                            <a:pt x="4636" y="438"/>
                          </a:lnTo>
                          <a:lnTo>
                            <a:pt x="4642" y="438"/>
                          </a:lnTo>
                          <a:lnTo>
                            <a:pt x="4642" y="438"/>
                          </a:lnTo>
                          <a:lnTo>
                            <a:pt x="4642" y="438"/>
                          </a:lnTo>
                          <a:lnTo>
                            <a:pt x="4642" y="438"/>
                          </a:lnTo>
                          <a:lnTo>
                            <a:pt x="4642" y="438"/>
                          </a:lnTo>
                          <a:lnTo>
                            <a:pt x="4642" y="438"/>
                          </a:lnTo>
                          <a:lnTo>
                            <a:pt x="4649" y="438"/>
                          </a:lnTo>
                          <a:lnTo>
                            <a:pt x="4649" y="438"/>
                          </a:lnTo>
                          <a:lnTo>
                            <a:pt x="4649" y="438"/>
                          </a:lnTo>
                          <a:lnTo>
                            <a:pt x="4649" y="438"/>
                          </a:lnTo>
                          <a:lnTo>
                            <a:pt x="4649" y="432"/>
                          </a:lnTo>
                          <a:lnTo>
                            <a:pt x="4655" y="432"/>
                          </a:lnTo>
                          <a:lnTo>
                            <a:pt x="4655" y="432"/>
                          </a:lnTo>
                          <a:lnTo>
                            <a:pt x="4655" y="426"/>
                          </a:lnTo>
                          <a:lnTo>
                            <a:pt x="4655" y="426"/>
                          </a:lnTo>
                          <a:lnTo>
                            <a:pt x="4655" y="420"/>
                          </a:lnTo>
                          <a:lnTo>
                            <a:pt x="4655" y="414"/>
                          </a:lnTo>
                          <a:lnTo>
                            <a:pt x="4655" y="408"/>
                          </a:lnTo>
                          <a:lnTo>
                            <a:pt x="4661" y="408"/>
                          </a:lnTo>
                          <a:lnTo>
                            <a:pt x="4661" y="402"/>
                          </a:lnTo>
                          <a:lnTo>
                            <a:pt x="4661" y="396"/>
                          </a:lnTo>
                          <a:lnTo>
                            <a:pt x="4661" y="390"/>
                          </a:lnTo>
                          <a:lnTo>
                            <a:pt x="4661" y="378"/>
                          </a:lnTo>
                          <a:lnTo>
                            <a:pt x="4667" y="378"/>
                          </a:lnTo>
                          <a:lnTo>
                            <a:pt x="4667" y="372"/>
                          </a:lnTo>
                          <a:lnTo>
                            <a:pt x="4667" y="366"/>
                          </a:lnTo>
                          <a:lnTo>
                            <a:pt x="4667" y="360"/>
                          </a:lnTo>
                          <a:lnTo>
                            <a:pt x="4667" y="354"/>
                          </a:lnTo>
                          <a:lnTo>
                            <a:pt x="4667" y="354"/>
                          </a:lnTo>
                          <a:lnTo>
                            <a:pt x="4667" y="354"/>
                          </a:lnTo>
                          <a:lnTo>
                            <a:pt x="4673" y="354"/>
                          </a:lnTo>
                          <a:lnTo>
                            <a:pt x="4673" y="354"/>
                          </a:lnTo>
                          <a:lnTo>
                            <a:pt x="4673" y="360"/>
                          </a:lnTo>
                          <a:lnTo>
                            <a:pt x="4673" y="372"/>
                          </a:lnTo>
                          <a:lnTo>
                            <a:pt x="4673" y="378"/>
                          </a:lnTo>
                          <a:lnTo>
                            <a:pt x="4673" y="378"/>
                          </a:lnTo>
                          <a:lnTo>
                            <a:pt x="4680" y="384"/>
                          </a:lnTo>
                          <a:lnTo>
                            <a:pt x="4680" y="390"/>
                          </a:lnTo>
                          <a:lnTo>
                            <a:pt x="4680" y="396"/>
                          </a:lnTo>
                          <a:lnTo>
                            <a:pt x="4680" y="402"/>
                          </a:lnTo>
                          <a:lnTo>
                            <a:pt x="4680" y="408"/>
                          </a:lnTo>
                          <a:lnTo>
                            <a:pt x="4680" y="408"/>
                          </a:lnTo>
                          <a:lnTo>
                            <a:pt x="4686" y="414"/>
                          </a:lnTo>
                          <a:lnTo>
                            <a:pt x="4686" y="420"/>
                          </a:lnTo>
                          <a:lnTo>
                            <a:pt x="4686" y="426"/>
                          </a:lnTo>
                          <a:lnTo>
                            <a:pt x="4686" y="432"/>
                          </a:lnTo>
                          <a:lnTo>
                            <a:pt x="4686" y="432"/>
                          </a:lnTo>
                          <a:lnTo>
                            <a:pt x="4686" y="432"/>
                          </a:lnTo>
                          <a:lnTo>
                            <a:pt x="4692" y="432"/>
                          </a:lnTo>
                          <a:lnTo>
                            <a:pt x="4692" y="438"/>
                          </a:lnTo>
                          <a:lnTo>
                            <a:pt x="4692" y="438"/>
                          </a:lnTo>
                          <a:lnTo>
                            <a:pt x="4692" y="438"/>
                          </a:lnTo>
                          <a:lnTo>
                            <a:pt x="4692" y="438"/>
                          </a:lnTo>
                          <a:lnTo>
                            <a:pt x="4692" y="438"/>
                          </a:lnTo>
                          <a:lnTo>
                            <a:pt x="4698" y="438"/>
                          </a:lnTo>
                          <a:lnTo>
                            <a:pt x="4698" y="438"/>
                          </a:lnTo>
                          <a:lnTo>
                            <a:pt x="4698" y="438"/>
                          </a:lnTo>
                          <a:lnTo>
                            <a:pt x="4698" y="438"/>
                          </a:lnTo>
                          <a:lnTo>
                            <a:pt x="4698" y="438"/>
                          </a:lnTo>
                          <a:lnTo>
                            <a:pt x="4698" y="438"/>
                          </a:lnTo>
                          <a:lnTo>
                            <a:pt x="4705" y="438"/>
                          </a:lnTo>
                          <a:lnTo>
                            <a:pt x="4705" y="438"/>
                          </a:lnTo>
                          <a:lnTo>
                            <a:pt x="4705" y="438"/>
                          </a:lnTo>
                          <a:lnTo>
                            <a:pt x="4705" y="438"/>
                          </a:lnTo>
                          <a:lnTo>
                            <a:pt x="4705" y="438"/>
                          </a:lnTo>
                          <a:lnTo>
                            <a:pt x="4705" y="438"/>
                          </a:lnTo>
                          <a:lnTo>
                            <a:pt x="4711" y="438"/>
                          </a:lnTo>
                          <a:lnTo>
                            <a:pt x="4711" y="438"/>
                          </a:lnTo>
                          <a:lnTo>
                            <a:pt x="4711" y="444"/>
                          </a:lnTo>
                          <a:lnTo>
                            <a:pt x="4711" y="444"/>
                          </a:lnTo>
                          <a:lnTo>
                            <a:pt x="4711" y="444"/>
                          </a:lnTo>
                          <a:lnTo>
                            <a:pt x="4711" y="444"/>
                          </a:lnTo>
                          <a:lnTo>
                            <a:pt x="4717" y="444"/>
                          </a:lnTo>
                          <a:lnTo>
                            <a:pt x="4717" y="444"/>
                          </a:lnTo>
                          <a:lnTo>
                            <a:pt x="4717" y="444"/>
                          </a:lnTo>
                          <a:lnTo>
                            <a:pt x="4717" y="444"/>
                          </a:lnTo>
                          <a:lnTo>
                            <a:pt x="4717" y="444"/>
                          </a:lnTo>
                          <a:lnTo>
                            <a:pt x="4717" y="444"/>
                          </a:lnTo>
                          <a:lnTo>
                            <a:pt x="4723" y="444"/>
                          </a:lnTo>
                          <a:lnTo>
                            <a:pt x="4723" y="444"/>
                          </a:lnTo>
                          <a:lnTo>
                            <a:pt x="4723" y="444"/>
                          </a:lnTo>
                          <a:lnTo>
                            <a:pt x="4723" y="444"/>
                          </a:lnTo>
                          <a:lnTo>
                            <a:pt x="4723" y="444"/>
                          </a:lnTo>
                          <a:lnTo>
                            <a:pt x="4723" y="444"/>
                          </a:lnTo>
                          <a:lnTo>
                            <a:pt x="4730" y="444"/>
                          </a:lnTo>
                          <a:lnTo>
                            <a:pt x="4730" y="444"/>
                          </a:lnTo>
                          <a:lnTo>
                            <a:pt x="4730" y="444"/>
                          </a:lnTo>
                          <a:lnTo>
                            <a:pt x="4730" y="444"/>
                          </a:lnTo>
                          <a:lnTo>
                            <a:pt x="4730" y="444"/>
                          </a:lnTo>
                          <a:lnTo>
                            <a:pt x="4730" y="444"/>
                          </a:lnTo>
                          <a:lnTo>
                            <a:pt x="4736" y="444"/>
                          </a:lnTo>
                          <a:lnTo>
                            <a:pt x="4736" y="444"/>
                          </a:lnTo>
                          <a:lnTo>
                            <a:pt x="4736" y="444"/>
                          </a:lnTo>
                          <a:lnTo>
                            <a:pt x="4736" y="444"/>
                          </a:lnTo>
                          <a:lnTo>
                            <a:pt x="4736" y="444"/>
                          </a:lnTo>
                          <a:lnTo>
                            <a:pt x="4736" y="444"/>
                          </a:lnTo>
                          <a:lnTo>
                            <a:pt x="4742" y="444"/>
                          </a:lnTo>
                          <a:lnTo>
                            <a:pt x="4742" y="444"/>
                          </a:lnTo>
                          <a:lnTo>
                            <a:pt x="4742" y="444"/>
                          </a:lnTo>
                          <a:lnTo>
                            <a:pt x="4742" y="444"/>
                          </a:lnTo>
                          <a:lnTo>
                            <a:pt x="4742" y="444"/>
                          </a:lnTo>
                          <a:lnTo>
                            <a:pt x="4742" y="444"/>
                          </a:lnTo>
                          <a:lnTo>
                            <a:pt x="4748" y="444"/>
                          </a:lnTo>
                          <a:lnTo>
                            <a:pt x="4748" y="444"/>
                          </a:lnTo>
                          <a:lnTo>
                            <a:pt x="4748" y="444"/>
                          </a:lnTo>
                          <a:lnTo>
                            <a:pt x="4748" y="444"/>
                          </a:lnTo>
                          <a:lnTo>
                            <a:pt x="4748" y="444"/>
                          </a:lnTo>
                          <a:lnTo>
                            <a:pt x="4748" y="444"/>
                          </a:lnTo>
                          <a:lnTo>
                            <a:pt x="4755" y="444"/>
                          </a:lnTo>
                          <a:lnTo>
                            <a:pt x="4755" y="444"/>
                          </a:lnTo>
                          <a:lnTo>
                            <a:pt x="4755" y="444"/>
                          </a:lnTo>
                          <a:lnTo>
                            <a:pt x="4755" y="444"/>
                          </a:lnTo>
                          <a:lnTo>
                            <a:pt x="4755" y="444"/>
                          </a:lnTo>
                          <a:lnTo>
                            <a:pt x="4755" y="444"/>
                          </a:lnTo>
                          <a:lnTo>
                            <a:pt x="4761" y="444"/>
                          </a:lnTo>
                          <a:lnTo>
                            <a:pt x="4761" y="444"/>
                          </a:lnTo>
                          <a:lnTo>
                            <a:pt x="4761" y="444"/>
                          </a:lnTo>
                          <a:lnTo>
                            <a:pt x="4761" y="444"/>
                          </a:lnTo>
                          <a:lnTo>
                            <a:pt x="4761" y="444"/>
                          </a:lnTo>
                          <a:lnTo>
                            <a:pt x="4761" y="444"/>
                          </a:lnTo>
                          <a:lnTo>
                            <a:pt x="4767" y="444"/>
                          </a:lnTo>
                          <a:lnTo>
                            <a:pt x="4767" y="444"/>
                          </a:lnTo>
                          <a:lnTo>
                            <a:pt x="4767" y="444"/>
                          </a:lnTo>
                          <a:lnTo>
                            <a:pt x="4767" y="438"/>
                          </a:lnTo>
                          <a:lnTo>
                            <a:pt x="4767" y="438"/>
                          </a:lnTo>
                          <a:lnTo>
                            <a:pt x="4767" y="438"/>
                          </a:lnTo>
                          <a:lnTo>
                            <a:pt x="4773" y="438"/>
                          </a:lnTo>
                          <a:lnTo>
                            <a:pt x="4773" y="438"/>
                          </a:lnTo>
                          <a:lnTo>
                            <a:pt x="4773" y="438"/>
                          </a:lnTo>
                          <a:lnTo>
                            <a:pt x="4773" y="438"/>
                          </a:lnTo>
                          <a:lnTo>
                            <a:pt x="4773" y="438"/>
                          </a:lnTo>
                          <a:lnTo>
                            <a:pt x="4773" y="438"/>
                          </a:lnTo>
                          <a:lnTo>
                            <a:pt x="4780" y="438"/>
                          </a:lnTo>
                          <a:lnTo>
                            <a:pt x="4780" y="438"/>
                          </a:lnTo>
                          <a:lnTo>
                            <a:pt x="4780" y="438"/>
                          </a:lnTo>
                          <a:lnTo>
                            <a:pt x="4780" y="438"/>
                          </a:lnTo>
                          <a:lnTo>
                            <a:pt x="4780" y="438"/>
                          </a:lnTo>
                          <a:lnTo>
                            <a:pt x="4780" y="438"/>
                          </a:lnTo>
                          <a:lnTo>
                            <a:pt x="4786" y="438"/>
                          </a:lnTo>
                          <a:lnTo>
                            <a:pt x="4786" y="438"/>
                          </a:lnTo>
                          <a:lnTo>
                            <a:pt x="4786" y="438"/>
                          </a:lnTo>
                          <a:lnTo>
                            <a:pt x="4786" y="438"/>
                          </a:lnTo>
                          <a:lnTo>
                            <a:pt x="4786" y="432"/>
                          </a:lnTo>
                          <a:lnTo>
                            <a:pt x="4786" y="432"/>
                          </a:lnTo>
                          <a:lnTo>
                            <a:pt x="4792" y="432"/>
                          </a:lnTo>
                          <a:lnTo>
                            <a:pt x="4792" y="426"/>
                          </a:lnTo>
                          <a:lnTo>
                            <a:pt x="4792" y="426"/>
                          </a:lnTo>
                          <a:lnTo>
                            <a:pt x="4792" y="420"/>
                          </a:lnTo>
                          <a:lnTo>
                            <a:pt x="4792" y="414"/>
                          </a:lnTo>
                          <a:lnTo>
                            <a:pt x="4792" y="408"/>
                          </a:lnTo>
                          <a:lnTo>
                            <a:pt x="4798" y="408"/>
                          </a:lnTo>
                          <a:lnTo>
                            <a:pt x="4798" y="402"/>
                          </a:lnTo>
                          <a:lnTo>
                            <a:pt x="4798" y="396"/>
                          </a:lnTo>
                          <a:lnTo>
                            <a:pt x="4798" y="390"/>
                          </a:lnTo>
                          <a:lnTo>
                            <a:pt x="4798" y="384"/>
                          </a:lnTo>
                          <a:lnTo>
                            <a:pt x="4798" y="378"/>
                          </a:lnTo>
                          <a:lnTo>
                            <a:pt x="4804" y="372"/>
                          </a:lnTo>
                          <a:lnTo>
                            <a:pt x="4804" y="366"/>
                          </a:lnTo>
                          <a:lnTo>
                            <a:pt x="4804" y="360"/>
                          </a:lnTo>
                          <a:lnTo>
                            <a:pt x="4804" y="354"/>
                          </a:lnTo>
                          <a:lnTo>
                            <a:pt x="4804" y="354"/>
                          </a:lnTo>
                          <a:lnTo>
                            <a:pt x="4804" y="354"/>
                          </a:lnTo>
                          <a:lnTo>
                            <a:pt x="4811" y="354"/>
                          </a:lnTo>
                          <a:lnTo>
                            <a:pt x="4811" y="354"/>
                          </a:lnTo>
                          <a:lnTo>
                            <a:pt x="4811" y="360"/>
                          </a:lnTo>
                          <a:lnTo>
                            <a:pt x="4811" y="366"/>
                          </a:lnTo>
                          <a:lnTo>
                            <a:pt x="4811" y="372"/>
                          </a:lnTo>
                          <a:lnTo>
                            <a:pt x="4811" y="378"/>
                          </a:lnTo>
                          <a:lnTo>
                            <a:pt x="4817" y="384"/>
                          </a:lnTo>
                          <a:lnTo>
                            <a:pt x="4817" y="390"/>
                          </a:lnTo>
                          <a:lnTo>
                            <a:pt x="4817" y="396"/>
                          </a:lnTo>
                          <a:lnTo>
                            <a:pt x="4817" y="402"/>
                          </a:lnTo>
                          <a:lnTo>
                            <a:pt x="4817" y="408"/>
                          </a:lnTo>
                          <a:lnTo>
                            <a:pt x="4817" y="408"/>
                          </a:lnTo>
                          <a:lnTo>
                            <a:pt x="4823" y="414"/>
                          </a:lnTo>
                          <a:lnTo>
                            <a:pt x="4823" y="420"/>
                          </a:lnTo>
                          <a:lnTo>
                            <a:pt x="4823" y="426"/>
                          </a:lnTo>
                          <a:lnTo>
                            <a:pt x="4823" y="426"/>
                          </a:lnTo>
                          <a:lnTo>
                            <a:pt x="4823" y="432"/>
                          </a:lnTo>
                          <a:lnTo>
                            <a:pt x="4823" y="432"/>
                          </a:lnTo>
                          <a:lnTo>
                            <a:pt x="4829" y="432"/>
                          </a:lnTo>
                          <a:lnTo>
                            <a:pt x="4829" y="438"/>
                          </a:lnTo>
                          <a:lnTo>
                            <a:pt x="4829" y="438"/>
                          </a:lnTo>
                          <a:lnTo>
                            <a:pt x="4829" y="438"/>
                          </a:lnTo>
                          <a:lnTo>
                            <a:pt x="4829" y="438"/>
                          </a:lnTo>
                          <a:lnTo>
                            <a:pt x="4829" y="438"/>
                          </a:lnTo>
                          <a:lnTo>
                            <a:pt x="4836" y="438"/>
                          </a:lnTo>
                          <a:lnTo>
                            <a:pt x="4836" y="438"/>
                          </a:lnTo>
                          <a:lnTo>
                            <a:pt x="4836" y="438"/>
                          </a:lnTo>
                          <a:lnTo>
                            <a:pt x="4836" y="438"/>
                          </a:lnTo>
                          <a:lnTo>
                            <a:pt x="4836" y="438"/>
                          </a:lnTo>
                          <a:lnTo>
                            <a:pt x="4836" y="438"/>
                          </a:lnTo>
                          <a:lnTo>
                            <a:pt x="4842" y="438"/>
                          </a:lnTo>
                          <a:lnTo>
                            <a:pt x="4842" y="438"/>
                          </a:lnTo>
                          <a:lnTo>
                            <a:pt x="4842" y="438"/>
                          </a:lnTo>
                          <a:lnTo>
                            <a:pt x="4842" y="438"/>
                          </a:lnTo>
                          <a:lnTo>
                            <a:pt x="4842" y="438"/>
                          </a:lnTo>
                          <a:lnTo>
                            <a:pt x="4842" y="438"/>
                          </a:lnTo>
                          <a:lnTo>
                            <a:pt x="4848" y="438"/>
                          </a:lnTo>
                          <a:lnTo>
                            <a:pt x="4848" y="438"/>
                          </a:lnTo>
                          <a:lnTo>
                            <a:pt x="4848" y="444"/>
                          </a:lnTo>
                          <a:lnTo>
                            <a:pt x="4848" y="444"/>
                          </a:lnTo>
                          <a:lnTo>
                            <a:pt x="4848" y="444"/>
                          </a:lnTo>
                          <a:lnTo>
                            <a:pt x="4848" y="444"/>
                          </a:lnTo>
                          <a:lnTo>
                            <a:pt x="4854" y="444"/>
                          </a:lnTo>
                          <a:lnTo>
                            <a:pt x="4854" y="444"/>
                          </a:lnTo>
                          <a:lnTo>
                            <a:pt x="4854" y="444"/>
                          </a:lnTo>
                          <a:lnTo>
                            <a:pt x="4854" y="444"/>
                          </a:lnTo>
                          <a:lnTo>
                            <a:pt x="4854" y="444"/>
                          </a:lnTo>
                          <a:lnTo>
                            <a:pt x="4854" y="444"/>
                          </a:lnTo>
                          <a:lnTo>
                            <a:pt x="4861" y="444"/>
                          </a:lnTo>
                          <a:lnTo>
                            <a:pt x="4861" y="444"/>
                          </a:lnTo>
                          <a:lnTo>
                            <a:pt x="4861" y="444"/>
                          </a:lnTo>
                          <a:lnTo>
                            <a:pt x="4861" y="444"/>
                          </a:lnTo>
                          <a:lnTo>
                            <a:pt x="4861" y="444"/>
                          </a:lnTo>
                          <a:lnTo>
                            <a:pt x="4861" y="444"/>
                          </a:lnTo>
                          <a:lnTo>
                            <a:pt x="4867" y="444"/>
                          </a:lnTo>
                          <a:lnTo>
                            <a:pt x="4867" y="444"/>
                          </a:lnTo>
                          <a:lnTo>
                            <a:pt x="4867" y="444"/>
                          </a:lnTo>
                          <a:lnTo>
                            <a:pt x="4867" y="444"/>
                          </a:lnTo>
                          <a:lnTo>
                            <a:pt x="4867" y="444"/>
                          </a:lnTo>
                          <a:lnTo>
                            <a:pt x="4867" y="444"/>
                          </a:lnTo>
                          <a:lnTo>
                            <a:pt x="4873" y="444"/>
                          </a:lnTo>
                          <a:lnTo>
                            <a:pt x="4873" y="444"/>
                          </a:lnTo>
                          <a:lnTo>
                            <a:pt x="4873" y="444"/>
                          </a:lnTo>
                          <a:lnTo>
                            <a:pt x="4873" y="444"/>
                          </a:lnTo>
                          <a:lnTo>
                            <a:pt x="4873" y="444"/>
                          </a:lnTo>
                          <a:lnTo>
                            <a:pt x="4873" y="444"/>
                          </a:lnTo>
                          <a:lnTo>
                            <a:pt x="4879" y="444"/>
                          </a:lnTo>
                          <a:lnTo>
                            <a:pt x="4879" y="444"/>
                          </a:lnTo>
                          <a:lnTo>
                            <a:pt x="4879" y="444"/>
                          </a:lnTo>
                          <a:lnTo>
                            <a:pt x="4879" y="444"/>
                          </a:lnTo>
                          <a:lnTo>
                            <a:pt x="4879" y="444"/>
                          </a:lnTo>
                          <a:lnTo>
                            <a:pt x="4879" y="444"/>
                          </a:lnTo>
                          <a:lnTo>
                            <a:pt x="4886" y="444"/>
                          </a:lnTo>
                          <a:lnTo>
                            <a:pt x="4886" y="444"/>
                          </a:lnTo>
                          <a:lnTo>
                            <a:pt x="4886" y="444"/>
                          </a:lnTo>
                          <a:lnTo>
                            <a:pt x="4886" y="444"/>
                          </a:lnTo>
                          <a:lnTo>
                            <a:pt x="4886" y="444"/>
                          </a:lnTo>
                          <a:lnTo>
                            <a:pt x="4886" y="444"/>
                          </a:lnTo>
                          <a:lnTo>
                            <a:pt x="4892" y="444"/>
                          </a:lnTo>
                          <a:lnTo>
                            <a:pt x="4892" y="444"/>
                          </a:lnTo>
                          <a:lnTo>
                            <a:pt x="4892" y="444"/>
                          </a:lnTo>
                          <a:lnTo>
                            <a:pt x="4892" y="444"/>
                          </a:lnTo>
                          <a:lnTo>
                            <a:pt x="4892" y="444"/>
                          </a:lnTo>
                          <a:lnTo>
                            <a:pt x="4892" y="444"/>
                          </a:lnTo>
                          <a:lnTo>
                            <a:pt x="4898" y="444"/>
                          </a:lnTo>
                          <a:lnTo>
                            <a:pt x="4898" y="444"/>
                          </a:lnTo>
                          <a:lnTo>
                            <a:pt x="4898" y="444"/>
                          </a:lnTo>
                          <a:lnTo>
                            <a:pt x="4898" y="444"/>
                          </a:lnTo>
                          <a:lnTo>
                            <a:pt x="4898" y="444"/>
                          </a:lnTo>
                          <a:lnTo>
                            <a:pt x="4898" y="444"/>
                          </a:lnTo>
                          <a:lnTo>
                            <a:pt x="4904" y="444"/>
                          </a:lnTo>
                          <a:lnTo>
                            <a:pt x="4904" y="444"/>
                          </a:lnTo>
                          <a:lnTo>
                            <a:pt x="4904" y="444"/>
                          </a:lnTo>
                          <a:lnTo>
                            <a:pt x="4904" y="438"/>
                          </a:lnTo>
                          <a:lnTo>
                            <a:pt x="4904" y="438"/>
                          </a:lnTo>
                          <a:lnTo>
                            <a:pt x="4904" y="438"/>
                          </a:lnTo>
                          <a:lnTo>
                            <a:pt x="4911" y="438"/>
                          </a:lnTo>
                          <a:lnTo>
                            <a:pt x="4911" y="438"/>
                          </a:lnTo>
                          <a:lnTo>
                            <a:pt x="4911" y="438"/>
                          </a:lnTo>
                          <a:lnTo>
                            <a:pt x="4911" y="438"/>
                          </a:lnTo>
                          <a:lnTo>
                            <a:pt x="4911" y="438"/>
                          </a:lnTo>
                          <a:lnTo>
                            <a:pt x="4911" y="438"/>
                          </a:lnTo>
                          <a:lnTo>
                            <a:pt x="4917" y="438"/>
                          </a:lnTo>
                          <a:lnTo>
                            <a:pt x="4917" y="438"/>
                          </a:lnTo>
                          <a:lnTo>
                            <a:pt x="4917" y="438"/>
                          </a:lnTo>
                          <a:lnTo>
                            <a:pt x="4917" y="438"/>
                          </a:lnTo>
                          <a:lnTo>
                            <a:pt x="4917" y="438"/>
                          </a:lnTo>
                          <a:lnTo>
                            <a:pt x="4917" y="438"/>
                          </a:lnTo>
                          <a:lnTo>
                            <a:pt x="4923" y="438"/>
                          </a:lnTo>
                          <a:lnTo>
                            <a:pt x="4923" y="438"/>
                          </a:lnTo>
                          <a:lnTo>
                            <a:pt x="4923" y="438"/>
                          </a:lnTo>
                          <a:lnTo>
                            <a:pt x="4923" y="438"/>
                          </a:lnTo>
                          <a:lnTo>
                            <a:pt x="4923" y="432"/>
                          </a:lnTo>
                          <a:lnTo>
                            <a:pt x="4923" y="432"/>
                          </a:lnTo>
                          <a:lnTo>
                            <a:pt x="4923" y="432"/>
                          </a:lnTo>
                          <a:lnTo>
                            <a:pt x="4929" y="432"/>
                          </a:lnTo>
                          <a:lnTo>
                            <a:pt x="4929" y="426"/>
                          </a:lnTo>
                          <a:lnTo>
                            <a:pt x="4929" y="420"/>
                          </a:lnTo>
                          <a:lnTo>
                            <a:pt x="4929" y="414"/>
                          </a:lnTo>
                          <a:lnTo>
                            <a:pt x="4929" y="408"/>
                          </a:lnTo>
                          <a:lnTo>
                            <a:pt x="4936" y="408"/>
                          </a:lnTo>
                          <a:lnTo>
                            <a:pt x="4936" y="402"/>
                          </a:lnTo>
                          <a:lnTo>
                            <a:pt x="4936" y="396"/>
                          </a:lnTo>
                          <a:lnTo>
                            <a:pt x="4936" y="390"/>
                          </a:lnTo>
                          <a:lnTo>
                            <a:pt x="4936" y="384"/>
                          </a:lnTo>
                          <a:lnTo>
                            <a:pt x="4936" y="378"/>
                          </a:lnTo>
                          <a:lnTo>
                            <a:pt x="4936" y="378"/>
                          </a:lnTo>
                          <a:lnTo>
                            <a:pt x="4942" y="372"/>
                          </a:lnTo>
                          <a:lnTo>
                            <a:pt x="4942" y="360"/>
                          </a:lnTo>
                          <a:lnTo>
                            <a:pt x="4942" y="354"/>
                          </a:lnTo>
                          <a:lnTo>
                            <a:pt x="4942" y="354"/>
                          </a:lnTo>
                          <a:lnTo>
                            <a:pt x="4942" y="354"/>
                          </a:lnTo>
                          <a:lnTo>
                            <a:pt x="4948" y="354"/>
                          </a:lnTo>
                          <a:lnTo>
                            <a:pt x="4948" y="354"/>
                          </a:lnTo>
                          <a:lnTo>
                            <a:pt x="4948" y="360"/>
                          </a:lnTo>
                          <a:lnTo>
                            <a:pt x="4948" y="366"/>
                          </a:lnTo>
                          <a:lnTo>
                            <a:pt x="4948" y="372"/>
                          </a:lnTo>
                          <a:lnTo>
                            <a:pt x="4948" y="378"/>
                          </a:lnTo>
                          <a:lnTo>
                            <a:pt x="4948" y="378"/>
                          </a:lnTo>
                          <a:lnTo>
                            <a:pt x="4954" y="384"/>
                          </a:lnTo>
                          <a:lnTo>
                            <a:pt x="4954" y="396"/>
                          </a:lnTo>
                          <a:lnTo>
                            <a:pt x="4954" y="402"/>
                          </a:lnTo>
                          <a:lnTo>
                            <a:pt x="4954" y="408"/>
                          </a:lnTo>
                          <a:lnTo>
                            <a:pt x="4954" y="408"/>
                          </a:lnTo>
                          <a:lnTo>
                            <a:pt x="4960" y="414"/>
                          </a:lnTo>
                          <a:lnTo>
                            <a:pt x="4960" y="420"/>
                          </a:lnTo>
                          <a:lnTo>
                            <a:pt x="4960" y="426"/>
                          </a:lnTo>
                          <a:lnTo>
                            <a:pt x="4960" y="426"/>
                          </a:lnTo>
                          <a:lnTo>
                            <a:pt x="4960" y="432"/>
                          </a:lnTo>
                          <a:lnTo>
                            <a:pt x="4960" y="432"/>
                          </a:lnTo>
                          <a:lnTo>
                            <a:pt x="4960" y="432"/>
                          </a:lnTo>
                          <a:lnTo>
                            <a:pt x="4967" y="438"/>
                          </a:lnTo>
                          <a:lnTo>
                            <a:pt x="4967" y="438"/>
                          </a:lnTo>
                          <a:lnTo>
                            <a:pt x="4967" y="438"/>
                          </a:lnTo>
                          <a:lnTo>
                            <a:pt x="4967" y="438"/>
                          </a:lnTo>
                          <a:lnTo>
                            <a:pt x="4967" y="438"/>
                          </a:lnTo>
                          <a:lnTo>
                            <a:pt x="4973" y="438"/>
                          </a:lnTo>
                          <a:lnTo>
                            <a:pt x="4973" y="438"/>
                          </a:lnTo>
                          <a:lnTo>
                            <a:pt x="4973" y="438"/>
                          </a:lnTo>
                          <a:lnTo>
                            <a:pt x="4973" y="438"/>
                          </a:lnTo>
                          <a:lnTo>
                            <a:pt x="4973" y="438"/>
                          </a:lnTo>
                          <a:lnTo>
                            <a:pt x="4973" y="438"/>
                          </a:lnTo>
                          <a:lnTo>
                            <a:pt x="4979" y="438"/>
                          </a:lnTo>
                          <a:lnTo>
                            <a:pt x="4979" y="438"/>
                          </a:lnTo>
                          <a:lnTo>
                            <a:pt x="4979" y="438"/>
                          </a:lnTo>
                          <a:lnTo>
                            <a:pt x="4979" y="438"/>
                          </a:lnTo>
                          <a:lnTo>
                            <a:pt x="4979" y="438"/>
                          </a:lnTo>
                          <a:lnTo>
                            <a:pt x="4979" y="438"/>
                          </a:lnTo>
                          <a:lnTo>
                            <a:pt x="4985" y="438"/>
                          </a:lnTo>
                          <a:lnTo>
                            <a:pt x="4985" y="438"/>
                          </a:lnTo>
                          <a:lnTo>
                            <a:pt x="4985" y="444"/>
                          </a:lnTo>
                          <a:lnTo>
                            <a:pt x="4985" y="444"/>
                          </a:lnTo>
                          <a:lnTo>
                            <a:pt x="4985" y="444"/>
                          </a:lnTo>
                          <a:lnTo>
                            <a:pt x="4985" y="444"/>
                          </a:lnTo>
                          <a:lnTo>
                            <a:pt x="4992" y="444"/>
                          </a:lnTo>
                          <a:lnTo>
                            <a:pt x="4992" y="444"/>
                          </a:lnTo>
                          <a:lnTo>
                            <a:pt x="4992" y="444"/>
                          </a:lnTo>
                          <a:lnTo>
                            <a:pt x="4992" y="444"/>
                          </a:lnTo>
                          <a:lnTo>
                            <a:pt x="4992" y="444"/>
                          </a:lnTo>
                          <a:lnTo>
                            <a:pt x="4992" y="444"/>
                          </a:lnTo>
                          <a:lnTo>
                            <a:pt x="4998" y="444"/>
                          </a:lnTo>
                          <a:lnTo>
                            <a:pt x="4998" y="444"/>
                          </a:lnTo>
                          <a:lnTo>
                            <a:pt x="4998" y="444"/>
                          </a:lnTo>
                          <a:lnTo>
                            <a:pt x="4998" y="444"/>
                          </a:lnTo>
                          <a:lnTo>
                            <a:pt x="4998" y="444"/>
                          </a:lnTo>
                          <a:lnTo>
                            <a:pt x="4998" y="444"/>
                          </a:lnTo>
                          <a:lnTo>
                            <a:pt x="5004" y="444"/>
                          </a:lnTo>
                          <a:lnTo>
                            <a:pt x="5004" y="444"/>
                          </a:lnTo>
                          <a:lnTo>
                            <a:pt x="5004" y="444"/>
                          </a:lnTo>
                          <a:lnTo>
                            <a:pt x="5004" y="444"/>
                          </a:lnTo>
                          <a:lnTo>
                            <a:pt x="5004" y="444"/>
                          </a:lnTo>
                          <a:lnTo>
                            <a:pt x="5004" y="444"/>
                          </a:lnTo>
                          <a:lnTo>
                            <a:pt x="5010" y="444"/>
                          </a:lnTo>
                          <a:lnTo>
                            <a:pt x="5010" y="444"/>
                          </a:lnTo>
                          <a:lnTo>
                            <a:pt x="5010" y="444"/>
                          </a:lnTo>
                          <a:lnTo>
                            <a:pt x="5010" y="444"/>
                          </a:lnTo>
                          <a:lnTo>
                            <a:pt x="5010" y="444"/>
                          </a:lnTo>
                          <a:lnTo>
                            <a:pt x="5010" y="444"/>
                          </a:lnTo>
                          <a:lnTo>
                            <a:pt x="5017" y="444"/>
                          </a:lnTo>
                          <a:lnTo>
                            <a:pt x="5017" y="444"/>
                          </a:lnTo>
                          <a:lnTo>
                            <a:pt x="5017" y="444"/>
                          </a:lnTo>
                          <a:lnTo>
                            <a:pt x="5017" y="444"/>
                          </a:lnTo>
                          <a:lnTo>
                            <a:pt x="5017" y="444"/>
                          </a:lnTo>
                          <a:lnTo>
                            <a:pt x="5017" y="444"/>
                          </a:lnTo>
                          <a:lnTo>
                            <a:pt x="5017" y="444"/>
                          </a:lnTo>
                          <a:lnTo>
                            <a:pt x="5023" y="444"/>
                          </a:lnTo>
                          <a:lnTo>
                            <a:pt x="5023" y="444"/>
                          </a:lnTo>
                          <a:lnTo>
                            <a:pt x="5023" y="444"/>
                          </a:lnTo>
                          <a:lnTo>
                            <a:pt x="5023" y="444"/>
                          </a:lnTo>
                          <a:lnTo>
                            <a:pt x="5023" y="438"/>
                          </a:lnTo>
                          <a:lnTo>
                            <a:pt x="5023" y="438"/>
                          </a:lnTo>
                          <a:lnTo>
                            <a:pt x="5029" y="432"/>
                          </a:lnTo>
                          <a:lnTo>
                            <a:pt x="5029" y="432"/>
                          </a:lnTo>
                          <a:lnTo>
                            <a:pt x="5029" y="426"/>
                          </a:lnTo>
                          <a:lnTo>
                            <a:pt x="5029" y="420"/>
                          </a:lnTo>
                          <a:lnTo>
                            <a:pt x="5029" y="414"/>
                          </a:lnTo>
                          <a:lnTo>
                            <a:pt x="5029" y="402"/>
                          </a:lnTo>
                          <a:lnTo>
                            <a:pt x="5035" y="396"/>
                          </a:lnTo>
                          <a:lnTo>
                            <a:pt x="5035" y="390"/>
                          </a:lnTo>
                          <a:lnTo>
                            <a:pt x="5035" y="384"/>
                          </a:lnTo>
                          <a:lnTo>
                            <a:pt x="5035" y="378"/>
                          </a:lnTo>
                          <a:lnTo>
                            <a:pt x="5035" y="360"/>
                          </a:lnTo>
                          <a:lnTo>
                            <a:pt x="5042" y="354"/>
                          </a:lnTo>
                          <a:lnTo>
                            <a:pt x="5042" y="348"/>
                          </a:lnTo>
                          <a:lnTo>
                            <a:pt x="5042" y="336"/>
                          </a:lnTo>
                          <a:lnTo>
                            <a:pt x="5042" y="330"/>
                          </a:lnTo>
                          <a:lnTo>
                            <a:pt x="5042" y="324"/>
                          </a:lnTo>
                          <a:lnTo>
                            <a:pt x="5042" y="312"/>
                          </a:lnTo>
                          <a:lnTo>
                            <a:pt x="5048" y="306"/>
                          </a:lnTo>
                          <a:lnTo>
                            <a:pt x="5048" y="294"/>
                          </a:lnTo>
                          <a:lnTo>
                            <a:pt x="5048" y="288"/>
                          </a:lnTo>
                          <a:lnTo>
                            <a:pt x="5048" y="282"/>
                          </a:lnTo>
                          <a:lnTo>
                            <a:pt x="5048" y="270"/>
                          </a:lnTo>
                          <a:lnTo>
                            <a:pt x="5048" y="264"/>
                          </a:lnTo>
                          <a:lnTo>
                            <a:pt x="5048" y="252"/>
                          </a:lnTo>
                          <a:lnTo>
                            <a:pt x="5054" y="246"/>
                          </a:lnTo>
                          <a:lnTo>
                            <a:pt x="5054" y="240"/>
                          </a:lnTo>
                          <a:lnTo>
                            <a:pt x="5054" y="240"/>
                          </a:lnTo>
                          <a:lnTo>
                            <a:pt x="5054" y="240"/>
                          </a:lnTo>
                          <a:lnTo>
                            <a:pt x="5054" y="246"/>
                          </a:lnTo>
                          <a:lnTo>
                            <a:pt x="5060" y="264"/>
                          </a:lnTo>
                          <a:lnTo>
                            <a:pt x="5060" y="282"/>
                          </a:lnTo>
                          <a:lnTo>
                            <a:pt x="5060" y="294"/>
                          </a:lnTo>
                          <a:lnTo>
                            <a:pt x="5060" y="312"/>
                          </a:lnTo>
                          <a:lnTo>
                            <a:pt x="5060" y="324"/>
                          </a:lnTo>
                          <a:lnTo>
                            <a:pt x="5060" y="336"/>
                          </a:lnTo>
                          <a:lnTo>
                            <a:pt x="5060" y="354"/>
                          </a:lnTo>
                          <a:lnTo>
                            <a:pt x="5067" y="366"/>
                          </a:lnTo>
                          <a:lnTo>
                            <a:pt x="5067" y="378"/>
                          </a:lnTo>
                          <a:lnTo>
                            <a:pt x="5067" y="390"/>
                          </a:lnTo>
                          <a:lnTo>
                            <a:pt x="5067" y="408"/>
                          </a:lnTo>
                          <a:lnTo>
                            <a:pt x="5067" y="420"/>
                          </a:lnTo>
                          <a:lnTo>
                            <a:pt x="5067" y="432"/>
                          </a:lnTo>
                          <a:lnTo>
                            <a:pt x="5073" y="444"/>
                          </a:lnTo>
                          <a:lnTo>
                            <a:pt x="5073" y="450"/>
                          </a:lnTo>
                          <a:lnTo>
                            <a:pt x="5073" y="462"/>
                          </a:lnTo>
                          <a:lnTo>
                            <a:pt x="5073" y="474"/>
                          </a:lnTo>
                          <a:lnTo>
                            <a:pt x="5073" y="486"/>
                          </a:lnTo>
                          <a:lnTo>
                            <a:pt x="5073" y="498"/>
                          </a:lnTo>
                          <a:lnTo>
                            <a:pt x="5079" y="504"/>
                          </a:lnTo>
                          <a:lnTo>
                            <a:pt x="5079" y="516"/>
                          </a:lnTo>
                          <a:lnTo>
                            <a:pt x="5079" y="534"/>
                          </a:lnTo>
                          <a:lnTo>
                            <a:pt x="5079" y="540"/>
                          </a:lnTo>
                          <a:lnTo>
                            <a:pt x="5079" y="546"/>
                          </a:lnTo>
                          <a:lnTo>
                            <a:pt x="5079" y="552"/>
                          </a:lnTo>
                          <a:lnTo>
                            <a:pt x="5085" y="558"/>
                          </a:lnTo>
                          <a:lnTo>
                            <a:pt x="5085" y="564"/>
                          </a:lnTo>
                          <a:lnTo>
                            <a:pt x="5085" y="570"/>
                          </a:lnTo>
                          <a:lnTo>
                            <a:pt x="5085" y="576"/>
                          </a:lnTo>
                          <a:lnTo>
                            <a:pt x="5085" y="582"/>
                          </a:lnTo>
                          <a:lnTo>
                            <a:pt x="5085" y="582"/>
                          </a:lnTo>
                          <a:lnTo>
                            <a:pt x="5092" y="588"/>
                          </a:lnTo>
                          <a:lnTo>
                            <a:pt x="5092" y="594"/>
                          </a:lnTo>
                          <a:lnTo>
                            <a:pt x="5092" y="594"/>
                          </a:lnTo>
                          <a:lnTo>
                            <a:pt x="5092" y="600"/>
                          </a:lnTo>
                          <a:lnTo>
                            <a:pt x="5092" y="600"/>
                          </a:lnTo>
                          <a:lnTo>
                            <a:pt x="5092" y="606"/>
                          </a:lnTo>
                          <a:lnTo>
                            <a:pt x="5098" y="612"/>
                          </a:lnTo>
                          <a:lnTo>
                            <a:pt x="5098" y="612"/>
                          </a:lnTo>
                          <a:lnTo>
                            <a:pt x="5098" y="618"/>
                          </a:lnTo>
                          <a:lnTo>
                            <a:pt x="5098" y="618"/>
                          </a:lnTo>
                          <a:lnTo>
                            <a:pt x="5098" y="624"/>
                          </a:lnTo>
                          <a:lnTo>
                            <a:pt x="5098" y="624"/>
                          </a:lnTo>
                          <a:lnTo>
                            <a:pt x="5104" y="624"/>
                          </a:lnTo>
                          <a:lnTo>
                            <a:pt x="5104" y="630"/>
                          </a:lnTo>
                          <a:lnTo>
                            <a:pt x="5104" y="630"/>
                          </a:lnTo>
                          <a:lnTo>
                            <a:pt x="5104" y="630"/>
                          </a:lnTo>
                          <a:lnTo>
                            <a:pt x="5104" y="636"/>
                          </a:lnTo>
                          <a:lnTo>
                            <a:pt x="5104" y="636"/>
                          </a:lnTo>
                          <a:lnTo>
                            <a:pt x="5110" y="636"/>
                          </a:lnTo>
                          <a:lnTo>
                            <a:pt x="5110" y="636"/>
                          </a:lnTo>
                          <a:lnTo>
                            <a:pt x="5110" y="636"/>
                          </a:lnTo>
                          <a:lnTo>
                            <a:pt x="5110" y="636"/>
                          </a:lnTo>
                          <a:lnTo>
                            <a:pt x="5110" y="636"/>
                          </a:lnTo>
                          <a:lnTo>
                            <a:pt x="5110" y="642"/>
                          </a:lnTo>
                          <a:lnTo>
                            <a:pt x="5116" y="642"/>
                          </a:lnTo>
                          <a:lnTo>
                            <a:pt x="5116" y="642"/>
                          </a:lnTo>
                          <a:lnTo>
                            <a:pt x="5116" y="642"/>
                          </a:lnTo>
                          <a:lnTo>
                            <a:pt x="5116" y="642"/>
                          </a:lnTo>
                          <a:lnTo>
                            <a:pt x="5116" y="642"/>
                          </a:lnTo>
                          <a:lnTo>
                            <a:pt x="5116" y="636"/>
                          </a:lnTo>
                          <a:lnTo>
                            <a:pt x="5123" y="636"/>
                          </a:lnTo>
                          <a:lnTo>
                            <a:pt x="5123" y="636"/>
                          </a:lnTo>
                          <a:lnTo>
                            <a:pt x="5123" y="636"/>
                          </a:lnTo>
                          <a:lnTo>
                            <a:pt x="5123" y="636"/>
                          </a:lnTo>
                          <a:lnTo>
                            <a:pt x="5123" y="636"/>
                          </a:lnTo>
                          <a:lnTo>
                            <a:pt x="5123" y="630"/>
                          </a:lnTo>
                          <a:lnTo>
                            <a:pt x="5129" y="630"/>
                          </a:lnTo>
                          <a:lnTo>
                            <a:pt x="5129" y="630"/>
                          </a:lnTo>
                          <a:lnTo>
                            <a:pt x="5129" y="624"/>
                          </a:lnTo>
                          <a:lnTo>
                            <a:pt x="5129" y="624"/>
                          </a:lnTo>
                          <a:lnTo>
                            <a:pt x="5129" y="624"/>
                          </a:lnTo>
                          <a:lnTo>
                            <a:pt x="5129" y="618"/>
                          </a:lnTo>
                          <a:lnTo>
                            <a:pt x="5135" y="618"/>
                          </a:lnTo>
                          <a:lnTo>
                            <a:pt x="5135" y="618"/>
                          </a:lnTo>
                          <a:lnTo>
                            <a:pt x="5135" y="612"/>
                          </a:lnTo>
                          <a:lnTo>
                            <a:pt x="5135" y="612"/>
                          </a:lnTo>
                          <a:lnTo>
                            <a:pt x="5135" y="600"/>
                          </a:lnTo>
                          <a:lnTo>
                            <a:pt x="5135" y="600"/>
                          </a:lnTo>
                          <a:lnTo>
                            <a:pt x="5141" y="594"/>
                          </a:lnTo>
                          <a:lnTo>
                            <a:pt x="5141" y="588"/>
                          </a:lnTo>
                          <a:lnTo>
                            <a:pt x="5141" y="588"/>
                          </a:lnTo>
                          <a:lnTo>
                            <a:pt x="5141" y="582"/>
                          </a:lnTo>
                          <a:lnTo>
                            <a:pt x="5141" y="576"/>
                          </a:lnTo>
                          <a:lnTo>
                            <a:pt x="5141" y="564"/>
                          </a:lnTo>
                          <a:lnTo>
                            <a:pt x="5148" y="558"/>
                          </a:lnTo>
                          <a:lnTo>
                            <a:pt x="5148" y="552"/>
                          </a:lnTo>
                          <a:lnTo>
                            <a:pt x="5148" y="540"/>
                          </a:lnTo>
                          <a:lnTo>
                            <a:pt x="5148" y="534"/>
                          </a:lnTo>
                          <a:lnTo>
                            <a:pt x="5148" y="522"/>
                          </a:lnTo>
                          <a:lnTo>
                            <a:pt x="5148" y="516"/>
                          </a:lnTo>
                          <a:lnTo>
                            <a:pt x="5154" y="504"/>
                          </a:lnTo>
                          <a:lnTo>
                            <a:pt x="5154" y="480"/>
                          </a:lnTo>
                          <a:lnTo>
                            <a:pt x="5154" y="468"/>
                          </a:lnTo>
                          <a:lnTo>
                            <a:pt x="5154" y="462"/>
                          </a:lnTo>
                          <a:lnTo>
                            <a:pt x="5154" y="450"/>
                          </a:lnTo>
                          <a:lnTo>
                            <a:pt x="5154" y="432"/>
                          </a:lnTo>
                          <a:lnTo>
                            <a:pt x="5160" y="420"/>
                          </a:lnTo>
                          <a:lnTo>
                            <a:pt x="5160" y="408"/>
                          </a:lnTo>
                          <a:lnTo>
                            <a:pt x="5160" y="396"/>
                          </a:lnTo>
                          <a:lnTo>
                            <a:pt x="5160" y="384"/>
                          </a:lnTo>
                          <a:lnTo>
                            <a:pt x="5160" y="366"/>
                          </a:lnTo>
                          <a:lnTo>
                            <a:pt x="5160" y="354"/>
                          </a:lnTo>
                          <a:lnTo>
                            <a:pt x="5166" y="336"/>
                          </a:lnTo>
                          <a:lnTo>
                            <a:pt x="5166" y="324"/>
                          </a:lnTo>
                          <a:lnTo>
                            <a:pt x="5166" y="306"/>
                          </a:lnTo>
                          <a:lnTo>
                            <a:pt x="5166" y="300"/>
                          </a:lnTo>
                          <a:lnTo>
                            <a:pt x="5166" y="288"/>
                          </a:lnTo>
                          <a:lnTo>
                            <a:pt x="5166" y="282"/>
                          </a:lnTo>
                          <a:lnTo>
                            <a:pt x="5173" y="282"/>
                          </a:lnTo>
                          <a:lnTo>
                            <a:pt x="5173" y="282"/>
                          </a:lnTo>
                          <a:lnTo>
                            <a:pt x="5173" y="288"/>
                          </a:lnTo>
                          <a:lnTo>
                            <a:pt x="5173" y="294"/>
                          </a:lnTo>
                          <a:lnTo>
                            <a:pt x="5173" y="300"/>
                          </a:lnTo>
                          <a:lnTo>
                            <a:pt x="5173" y="312"/>
                          </a:lnTo>
                          <a:lnTo>
                            <a:pt x="5179" y="318"/>
                          </a:lnTo>
                          <a:lnTo>
                            <a:pt x="5179" y="324"/>
                          </a:lnTo>
                          <a:lnTo>
                            <a:pt x="5179" y="330"/>
                          </a:lnTo>
                          <a:lnTo>
                            <a:pt x="5179" y="336"/>
                          </a:lnTo>
                          <a:lnTo>
                            <a:pt x="5179" y="342"/>
                          </a:lnTo>
                          <a:lnTo>
                            <a:pt x="5179" y="348"/>
                          </a:lnTo>
                          <a:lnTo>
                            <a:pt x="5185" y="354"/>
                          </a:lnTo>
                        </a:path>
                      </a:pathLst>
                    </a:custGeom>
                    <a:noFill/>
                    <a:ln w="12700">
                      <a:solidFill>
                        <a:srgbClr val="00FF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6" name="Rectangle 5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973" y="2060"/>
                      <a:ext cx="343" cy="102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vert="horz" wrap="none" lIns="0" tIns="0" rIns="0" bIns="0" numCol="1" anchor="t" anchorCtr="0" compatLnSpc="1">
                      <a:prstTxWarp prst="textNoShape">
                        <a:avLst/>
                      </a:prstTxWarp>
                      <a:spAutoFit/>
                    </a:bodyPr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FF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BETA_Y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57" name="Freeform 57"/>
                    <p:cNvSpPr>
                      <a:spLocks/>
                    </p:cNvSpPr>
                    <p:nvPr/>
                  </p:nvSpPr>
                  <p:spPr bwMode="auto">
                    <a:xfrm>
                      <a:off x="299" y="908"/>
                      <a:ext cx="5185" cy="984"/>
                    </a:xfrm>
                    <a:custGeom>
                      <a:avLst/>
                      <a:gdLst/>
                      <a:ahLst/>
                      <a:cxnLst>
                        <a:cxn ang="0">
                          <a:pos x="81" y="480"/>
                        </a:cxn>
                        <a:cxn ang="0">
                          <a:pos x="162" y="402"/>
                        </a:cxn>
                        <a:cxn ang="0">
                          <a:pos x="243" y="108"/>
                        </a:cxn>
                        <a:cxn ang="0">
                          <a:pos x="324" y="504"/>
                        </a:cxn>
                        <a:cxn ang="0">
                          <a:pos x="405" y="750"/>
                        </a:cxn>
                        <a:cxn ang="0">
                          <a:pos x="487" y="462"/>
                        </a:cxn>
                        <a:cxn ang="0">
                          <a:pos x="568" y="600"/>
                        </a:cxn>
                        <a:cxn ang="0">
                          <a:pos x="649" y="594"/>
                        </a:cxn>
                        <a:cxn ang="0">
                          <a:pos x="736" y="360"/>
                        </a:cxn>
                        <a:cxn ang="0">
                          <a:pos x="817" y="78"/>
                        </a:cxn>
                        <a:cxn ang="0">
                          <a:pos x="898" y="294"/>
                        </a:cxn>
                        <a:cxn ang="0">
                          <a:pos x="980" y="558"/>
                        </a:cxn>
                        <a:cxn ang="0">
                          <a:pos x="1061" y="636"/>
                        </a:cxn>
                        <a:cxn ang="0">
                          <a:pos x="1142" y="378"/>
                        </a:cxn>
                        <a:cxn ang="0">
                          <a:pos x="1223" y="702"/>
                        </a:cxn>
                        <a:cxn ang="0">
                          <a:pos x="1304" y="564"/>
                        </a:cxn>
                        <a:cxn ang="0">
                          <a:pos x="1391" y="192"/>
                        </a:cxn>
                        <a:cxn ang="0">
                          <a:pos x="1472" y="342"/>
                        </a:cxn>
                        <a:cxn ang="0">
                          <a:pos x="1554" y="474"/>
                        </a:cxn>
                        <a:cxn ang="0">
                          <a:pos x="1635" y="528"/>
                        </a:cxn>
                        <a:cxn ang="0">
                          <a:pos x="1716" y="528"/>
                        </a:cxn>
                        <a:cxn ang="0">
                          <a:pos x="1797" y="528"/>
                        </a:cxn>
                        <a:cxn ang="0">
                          <a:pos x="1878" y="528"/>
                        </a:cxn>
                        <a:cxn ang="0">
                          <a:pos x="1965" y="528"/>
                        </a:cxn>
                        <a:cxn ang="0">
                          <a:pos x="2047" y="528"/>
                        </a:cxn>
                        <a:cxn ang="0">
                          <a:pos x="2128" y="528"/>
                        </a:cxn>
                        <a:cxn ang="0">
                          <a:pos x="2209" y="528"/>
                        </a:cxn>
                        <a:cxn ang="0">
                          <a:pos x="2290" y="528"/>
                        </a:cxn>
                        <a:cxn ang="0">
                          <a:pos x="2371" y="528"/>
                        </a:cxn>
                        <a:cxn ang="0">
                          <a:pos x="2452" y="528"/>
                        </a:cxn>
                        <a:cxn ang="0">
                          <a:pos x="2539" y="528"/>
                        </a:cxn>
                        <a:cxn ang="0">
                          <a:pos x="2621" y="528"/>
                        </a:cxn>
                        <a:cxn ang="0">
                          <a:pos x="2702" y="534"/>
                        </a:cxn>
                        <a:cxn ang="0">
                          <a:pos x="2783" y="582"/>
                        </a:cxn>
                        <a:cxn ang="0">
                          <a:pos x="2864" y="756"/>
                        </a:cxn>
                        <a:cxn ang="0">
                          <a:pos x="2945" y="804"/>
                        </a:cxn>
                        <a:cxn ang="0">
                          <a:pos x="3026" y="354"/>
                        </a:cxn>
                        <a:cxn ang="0">
                          <a:pos x="3107" y="210"/>
                        </a:cxn>
                        <a:cxn ang="0">
                          <a:pos x="3195" y="630"/>
                        </a:cxn>
                        <a:cxn ang="0">
                          <a:pos x="3276" y="804"/>
                        </a:cxn>
                        <a:cxn ang="0">
                          <a:pos x="3357" y="330"/>
                        </a:cxn>
                        <a:cxn ang="0">
                          <a:pos x="3438" y="102"/>
                        </a:cxn>
                        <a:cxn ang="0">
                          <a:pos x="3519" y="582"/>
                        </a:cxn>
                        <a:cxn ang="0">
                          <a:pos x="3600" y="846"/>
                        </a:cxn>
                        <a:cxn ang="0">
                          <a:pos x="3681" y="408"/>
                        </a:cxn>
                        <a:cxn ang="0">
                          <a:pos x="3769" y="162"/>
                        </a:cxn>
                        <a:cxn ang="0">
                          <a:pos x="3850" y="582"/>
                        </a:cxn>
                        <a:cxn ang="0">
                          <a:pos x="3931" y="936"/>
                        </a:cxn>
                        <a:cxn ang="0">
                          <a:pos x="4012" y="618"/>
                        </a:cxn>
                        <a:cxn ang="0">
                          <a:pos x="4093" y="564"/>
                        </a:cxn>
                        <a:cxn ang="0">
                          <a:pos x="4174" y="528"/>
                        </a:cxn>
                        <a:cxn ang="0">
                          <a:pos x="4255" y="528"/>
                        </a:cxn>
                        <a:cxn ang="0">
                          <a:pos x="4337" y="528"/>
                        </a:cxn>
                        <a:cxn ang="0">
                          <a:pos x="4424" y="528"/>
                        </a:cxn>
                        <a:cxn ang="0">
                          <a:pos x="4505" y="528"/>
                        </a:cxn>
                        <a:cxn ang="0">
                          <a:pos x="4586" y="528"/>
                        </a:cxn>
                        <a:cxn ang="0">
                          <a:pos x="4667" y="528"/>
                        </a:cxn>
                        <a:cxn ang="0">
                          <a:pos x="4748" y="528"/>
                        </a:cxn>
                        <a:cxn ang="0">
                          <a:pos x="4829" y="528"/>
                        </a:cxn>
                        <a:cxn ang="0">
                          <a:pos x="4911" y="528"/>
                        </a:cxn>
                        <a:cxn ang="0">
                          <a:pos x="4998" y="528"/>
                        </a:cxn>
                        <a:cxn ang="0">
                          <a:pos x="5079" y="528"/>
                        </a:cxn>
                        <a:cxn ang="0">
                          <a:pos x="5160" y="528"/>
                        </a:cxn>
                      </a:cxnLst>
                      <a:rect l="0" t="0" r="r" b="b"/>
                      <a:pathLst>
                        <a:path w="5185" h="984">
                          <a:moveTo>
                            <a:pt x="0" y="528"/>
                          </a:moveTo>
                          <a:lnTo>
                            <a:pt x="0" y="528"/>
                          </a:lnTo>
                          <a:lnTo>
                            <a:pt x="0" y="528"/>
                          </a:lnTo>
                          <a:lnTo>
                            <a:pt x="0" y="528"/>
                          </a:lnTo>
                          <a:lnTo>
                            <a:pt x="0" y="528"/>
                          </a:lnTo>
                          <a:lnTo>
                            <a:pt x="0" y="528"/>
                          </a:lnTo>
                          <a:lnTo>
                            <a:pt x="6" y="528"/>
                          </a:lnTo>
                          <a:lnTo>
                            <a:pt x="6" y="528"/>
                          </a:lnTo>
                          <a:lnTo>
                            <a:pt x="6" y="528"/>
                          </a:lnTo>
                          <a:lnTo>
                            <a:pt x="6" y="528"/>
                          </a:lnTo>
                          <a:lnTo>
                            <a:pt x="6" y="528"/>
                          </a:lnTo>
                          <a:lnTo>
                            <a:pt x="6" y="528"/>
                          </a:lnTo>
                          <a:lnTo>
                            <a:pt x="12" y="528"/>
                          </a:lnTo>
                          <a:lnTo>
                            <a:pt x="12" y="528"/>
                          </a:lnTo>
                          <a:lnTo>
                            <a:pt x="12" y="528"/>
                          </a:lnTo>
                          <a:lnTo>
                            <a:pt x="12" y="528"/>
                          </a:lnTo>
                          <a:lnTo>
                            <a:pt x="12" y="528"/>
                          </a:lnTo>
                          <a:lnTo>
                            <a:pt x="12" y="528"/>
                          </a:lnTo>
                          <a:lnTo>
                            <a:pt x="19" y="528"/>
                          </a:lnTo>
                          <a:lnTo>
                            <a:pt x="19" y="522"/>
                          </a:lnTo>
                          <a:lnTo>
                            <a:pt x="19" y="522"/>
                          </a:lnTo>
                          <a:lnTo>
                            <a:pt x="19" y="522"/>
                          </a:lnTo>
                          <a:lnTo>
                            <a:pt x="19" y="522"/>
                          </a:lnTo>
                          <a:lnTo>
                            <a:pt x="19" y="522"/>
                          </a:lnTo>
                          <a:lnTo>
                            <a:pt x="25" y="522"/>
                          </a:lnTo>
                          <a:lnTo>
                            <a:pt x="25" y="522"/>
                          </a:lnTo>
                          <a:lnTo>
                            <a:pt x="25" y="522"/>
                          </a:lnTo>
                          <a:lnTo>
                            <a:pt x="25" y="522"/>
                          </a:lnTo>
                          <a:lnTo>
                            <a:pt x="25" y="522"/>
                          </a:lnTo>
                          <a:lnTo>
                            <a:pt x="25" y="522"/>
                          </a:lnTo>
                          <a:lnTo>
                            <a:pt x="31" y="522"/>
                          </a:lnTo>
                          <a:lnTo>
                            <a:pt x="31" y="516"/>
                          </a:lnTo>
                          <a:lnTo>
                            <a:pt x="31" y="516"/>
                          </a:lnTo>
                          <a:lnTo>
                            <a:pt x="31" y="516"/>
                          </a:lnTo>
                          <a:lnTo>
                            <a:pt x="31" y="516"/>
                          </a:lnTo>
                          <a:lnTo>
                            <a:pt x="31" y="516"/>
                          </a:lnTo>
                          <a:lnTo>
                            <a:pt x="37" y="516"/>
                          </a:lnTo>
                          <a:lnTo>
                            <a:pt x="37" y="516"/>
                          </a:lnTo>
                          <a:lnTo>
                            <a:pt x="37" y="516"/>
                          </a:lnTo>
                          <a:lnTo>
                            <a:pt x="37" y="516"/>
                          </a:lnTo>
                          <a:lnTo>
                            <a:pt x="37" y="510"/>
                          </a:lnTo>
                          <a:lnTo>
                            <a:pt x="37" y="510"/>
                          </a:lnTo>
                          <a:lnTo>
                            <a:pt x="44" y="510"/>
                          </a:lnTo>
                          <a:lnTo>
                            <a:pt x="44" y="510"/>
                          </a:lnTo>
                          <a:lnTo>
                            <a:pt x="44" y="510"/>
                          </a:lnTo>
                          <a:lnTo>
                            <a:pt x="44" y="510"/>
                          </a:lnTo>
                          <a:lnTo>
                            <a:pt x="44" y="510"/>
                          </a:lnTo>
                          <a:lnTo>
                            <a:pt x="44" y="510"/>
                          </a:lnTo>
                          <a:lnTo>
                            <a:pt x="50" y="504"/>
                          </a:lnTo>
                          <a:lnTo>
                            <a:pt x="50" y="504"/>
                          </a:lnTo>
                          <a:lnTo>
                            <a:pt x="50" y="504"/>
                          </a:lnTo>
                          <a:lnTo>
                            <a:pt x="50" y="504"/>
                          </a:lnTo>
                          <a:lnTo>
                            <a:pt x="50" y="504"/>
                          </a:lnTo>
                          <a:lnTo>
                            <a:pt x="50" y="504"/>
                          </a:lnTo>
                          <a:lnTo>
                            <a:pt x="56" y="498"/>
                          </a:lnTo>
                          <a:lnTo>
                            <a:pt x="56" y="498"/>
                          </a:lnTo>
                          <a:lnTo>
                            <a:pt x="56" y="498"/>
                          </a:lnTo>
                          <a:lnTo>
                            <a:pt x="56" y="498"/>
                          </a:lnTo>
                          <a:lnTo>
                            <a:pt x="56" y="498"/>
                          </a:lnTo>
                          <a:lnTo>
                            <a:pt x="56" y="492"/>
                          </a:lnTo>
                          <a:lnTo>
                            <a:pt x="62" y="492"/>
                          </a:lnTo>
                          <a:lnTo>
                            <a:pt x="62" y="492"/>
                          </a:lnTo>
                          <a:lnTo>
                            <a:pt x="62" y="492"/>
                          </a:lnTo>
                          <a:lnTo>
                            <a:pt x="62" y="492"/>
                          </a:lnTo>
                          <a:lnTo>
                            <a:pt x="62" y="486"/>
                          </a:lnTo>
                          <a:lnTo>
                            <a:pt x="62" y="486"/>
                          </a:lnTo>
                          <a:lnTo>
                            <a:pt x="69" y="486"/>
                          </a:lnTo>
                          <a:lnTo>
                            <a:pt x="69" y="486"/>
                          </a:lnTo>
                          <a:lnTo>
                            <a:pt x="69" y="486"/>
                          </a:lnTo>
                          <a:lnTo>
                            <a:pt x="69" y="486"/>
                          </a:lnTo>
                          <a:lnTo>
                            <a:pt x="69" y="480"/>
                          </a:lnTo>
                          <a:lnTo>
                            <a:pt x="69" y="480"/>
                          </a:lnTo>
                          <a:lnTo>
                            <a:pt x="69" y="480"/>
                          </a:lnTo>
                          <a:lnTo>
                            <a:pt x="75" y="480"/>
                          </a:lnTo>
                          <a:lnTo>
                            <a:pt x="75" y="480"/>
                          </a:lnTo>
                          <a:lnTo>
                            <a:pt x="75" y="480"/>
                          </a:lnTo>
                          <a:lnTo>
                            <a:pt x="75" y="480"/>
                          </a:lnTo>
                          <a:lnTo>
                            <a:pt x="75" y="480"/>
                          </a:lnTo>
                          <a:lnTo>
                            <a:pt x="81" y="480"/>
                          </a:lnTo>
                          <a:lnTo>
                            <a:pt x="81" y="480"/>
                          </a:lnTo>
                          <a:lnTo>
                            <a:pt x="81" y="480"/>
                          </a:lnTo>
                          <a:lnTo>
                            <a:pt x="81" y="480"/>
                          </a:lnTo>
                          <a:lnTo>
                            <a:pt x="81" y="480"/>
                          </a:lnTo>
                          <a:lnTo>
                            <a:pt x="81" y="480"/>
                          </a:lnTo>
                          <a:lnTo>
                            <a:pt x="87" y="480"/>
                          </a:lnTo>
                          <a:lnTo>
                            <a:pt x="87" y="480"/>
                          </a:lnTo>
                          <a:lnTo>
                            <a:pt x="87" y="480"/>
                          </a:lnTo>
                          <a:lnTo>
                            <a:pt x="87" y="480"/>
                          </a:lnTo>
                          <a:lnTo>
                            <a:pt x="87" y="480"/>
                          </a:lnTo>
                          <a:lnTo>
                            <a:pt x="87" y="480"/>
                          </a:lnTo>
                          <a:lnTo>
                            <a:pt x="87" y="480"/>
                          </a:lnTo>
                          <a:lnTo>
                            <a:pt x="93" y="474"/>
                          </a:lnTo>
                          <a:lnTo>
                            <a:pt x="93" y="474"/>
                          </a:lnTo>
                          <a:lnTo>
                            <a:pt x="93" y="474"/>
                          </a:lnTo>
                          <a:lnTo>
                            <a:pt x="93" y="474"/>
                          </a:lnTo>
                          <a:lnTo>
                            <a:pt x="93" y="474"/>
                          </a:lnTo>
                          <a:lnTo>
                            <a:pt x="100" y="474"/>
                          </a:lnTo>
                          <a:lnTo>
                            <a:pt x="100" y="474"/>
                          </a:lnTo>
                          <a:lnTo>
                            <a:pt x="100" y="474"/>
                          </a:lnTo>
                          <a:lnTo>
                            <a:pt x="100" y="474"/>
                          </a:lnTo>
                          <a:lnTo>
                            <a:pt x="100" y="474"/>
                          </a:lnTo>
                          <a:lnTo>
                            <a:pt x="100" y="474"/>
                          </a:lnTo>
                          <a:lnTo>
                            <a:pt x="106" y="474"/>
                          </a:lnTo>
                          <a:lnTo>
                            <a:pt x="106" y="468"/>
                          </a:lnTo>
                          <a:lnTo>
                            <a:pt x="106" y="468"/>
                          </a:lnTo>
                          <a:lnTo>
                            <a:pt x="106" y="468"/>
                          </a:lnTo>
                          <a:lnTo>
                            <a:pt x="106" y="468"/>
                          </a:lnTo>
                          <a:lnTo>
                            <a:pt x="106" y="468"/>
                          </a:lnTo>
                          <a:lnTo>
                            <a:pt x="106" y="468"/>
                          </a:lnTo>
                          <a:lnTo>
                            <a:pt x="112" y="468"/>
                          </a:lnTo>
                          <a:lnTo>
                            <a:pt x="112" y="468"/>
                          </a:lnTo>
                          <a:lnTo>
                            <a:pt x="112" y="462"/>
                          </a:lnTo>
                          <a:lnTo>
                            <a:pt x="112" y="462"/>
                          </a:lnTo>
                          <a:lnTo>
                            <a:pt x="112" y="462"/>
                          </a:lnTo>
                          <a:lnTo>
                            <a:pt x="112" y="462"/>
                          </a:lnTo>
                          <a:lnTo>
                            <a:pt x="118" y="462"/>
                          </a:lnTo>
                          <a:lnTo>
                            <a:pt x="118" y="462"/>
                          </a:lnTo>
                          <a:lnTo>
                            <a:pt x="118" y="462"/>
                          </a:lnTo>
                          <a:lnTo>
                            <a:pt x="118" y="462"/>
                          </a:lnTo>
                          <a:lnTo>
                            <a:pt x="118" y="456"/>
                          </a:lnTo>
                          <a:lnTo>
                            <a:pt x="118" y="456"/>
                          </a:lnTo>
                          <a:lnTo>
                            <a:pt x="125" y="456"/>
                          </a:lnTo>
                          <a:lnTo>
                            <a:pt x="125" y="456"/>
                          </a:lnTo>
                          <a:lnTo>
                            <a:pt x="125" y="456"/>
                          </a:lnTo>
                          <a:lnTo>
                            <a:pt x="125" y="456"/>
                          </a:lnTo>
                          <a:lnTo>
                            <a:pt x="125" y="456"/>
                          </a:lnTo>
                          <a:lnTo>
                            <a:pt x="125" y="450"/>
                          </a:lnTo>
                          <a:lnTo>
                            <a:pt x="131" y="450"/>
                          </a:lnTo>
                          <a:lnTo>
                            <a:pt x="131" y="450"/>
                          </a:lnTo>
                          <a:lnTo>
                            <a:pt x="131" y="450"/>
                          </a:lnTo>
                          <a:lnTo>
                            <a:pt x="131" y="450"/>
                          </a:lnTo>
                          <a:lnTo>
                            <a:pt x="131" y="444"/>
                          </a:lnTo>
                          <a:lnTo>
                            <a:pt x="137" y="444"/>
                          </a:lnTo>
                          <a:lnTo>
                            <a:pt x="137" y="444"/>
                          </a:lnTo>
                          <a:lnTo>
                            <a:pt x="137" y="444"/>
                          </a:lnTo>
                          <a:lnTo>
                            <a:pt x="137" y="444"/>
                          </a:lnTo>
                          <a:lnTo>
                            <a:pt x="137" y="438"/>
                          </a:lnTo>
                          <a:lnTo>
                            <a:pt x="137" y="438"/>
                          </a:lnTo>
                          <a:lnTo>
                            <a:pt x="143" y="438"/>
                          </a:lnTo>
                          <a:lnTo>
                            <a:pt x="143" y="438"/>
                          </a:lnTo>
                          <a:lnTo>
                            <a:pt x="143" y="438"/>
                          </a:lnTo>
                          <a:lnTo>
                            <a:pt x="143" y="432"/>
                          </a:lnTo>
                          <a:lnTo>
                            <a:pt x="143" y="432"/>
                          </a:lnTo>
                          <a:lnTo>
                            <a:pt x="143" y="432"/>
                          </a:lnTo>
                          <a:lnTo>
                            <a:pt x="143" y="432"/>
                          </a:lnTo>
                          <a:lnTo>
                            <a:pt x="150" y="432"/>
                          </a:lnTo>
                          <a:lnTo>
                            <a:pt x="150" y="426"/>
                          </a:lnTo>
                          <a:lnTo>
                            <a:pt x="150" y="426"/>
                          </a:lnTo>
                          <a:lnTo>
                            <a:pt x="150" y="426"/>
                          </a:lnTo>
                          <a:lnTo>
                            <a:pt x="150" y="420"/>
                          </a:lnTo>
                          <a:lnTo>
                            <a:pt x="156" y="420"/>
                          </a:lnTo>
                          <a:lnTo>
                            <a:pt x="156" y="420"/>
                          </a:lnTo>
                          <a:lnTo>
                            <a:pt x="156" y="414"/>
                          </a:lnTo>
                          <a:lnTo>
                            <a:pt x="156" y="414"/>
                          </a:lnTo>
                          <a:lnTo>
                            <a:pt x="156" y="408"/>
                          </a:lnTo>
                          <a:lnTo>
                            <a:pt x="156" y="408"/>
                          </a:lnTo>
                          <a:lnTo>
                            <a:pt x="156" y="402"/>
                          </a:lnTo>
                          <a:lnTo>
                            <a:pt x="162" y="402"/>
                          </a:lnTo>
                          <a:lnTo>
                            <a:pt x="162" y="396"/>
                          </a:lnTo>
                          <a:lnTo>
                            <a:pt x="162" y="396"/>
                          </a:lnTo>
                          <a:lnTo>
                            <a:pt x="162" y="390"/>
                          </a:lnTo>
                          <a:lnTo>
                            <a:pt x="162" y="384"/>
                          </a:lnTo>
                          <a:lnTo>
                            <a:pt x="168" y="384"/>
                          </a:lnTo>
                          <a:lnTo>
                            <a:pt x="168" y="378"/>
                          </a:lnTo>
                          <a:lnTo>
                            <a:pt x="168" y="378"/>
                          </a:lnTo>
                          <a:lnTo>
                            <a:pt x="168" y="366"/>
                          </a:lnTo>
                          <a:lnTo>
                            <a:pt x="168" y="366"/>
                          </a:lnTo>
                          <a:lnTo>
                            <a:pt x="168" y="360"/>
                          </a:lnTo>
                          <a:lnTo>
                            <a:pt x="175" y="360"/>
                          </a:lnTo>
                          <a:lnTo>
                            <a:pt x="175" y="354"/>
                          </a:lnTo>
                          <a:lnTo>
                            <a:pt x="175" y="348"/>
                          </a:lnTo>
                          <a:lnTo>
                            <a:pt x="175" y="348"/>
                          </a:lnTo>
                          <a:lnTo>
                            <a:pt x="175" y="342"/>
                          </a:lnTo>
                          <a:lnTo>
                            <a:pt x="175" y="342"/>
                          </a:lnTo>
                          <a:lnTo>
                            <a:pt x="181" y="336"/>
                          </a:lnTo>
                          <a:lnTo>
                            <a:pt x="181" y="330"/>
                          </a:lnTo>
                          <a:lnTo>
                            <a:pt x="181" y="330"/>
                          </a:lnTo>
                          <a:lnTo>
                            <a:pt x="181" y="324"/>
                          </a:lnTo>
                          <a:lnTo>
                            <a:pt x="181" y="318"/>
                          </a:lnTo>
                          <a:lnTo>
                            <a:pt x="181" y="318"/>
                          </a:lnTo>
                          <a:lnTo>
                            <a:pt x="181" y="312"/>
                          </a:lnTo>
                          <a:lnTo>
                            <a:pt x="187" y="306"/>
                          </a:lnTo>
                          <a:lnTo>
                            <a:pt x="187" y="306"/>
                          </a:lnTo>
                          <a:lnTo>
                            <a:pt x="187" y="300"/>
                          </a:lnTo>
                          <a:lnTo>
                            <a:pt x="187" y="300"/>
                          </a:lnTo>
                          <a:lnTo>
                            <a:pt x="187" y="294"/>
                          </a:lnTo>
                          <a:lnTo>
                            <a:pt x="193" y="288"/>
                          </a:lnTo>
                          <a:lnTo>
                            <a:pt x="193" y="282"/>
                          </a:lnTo>
                          <a:lnTo>
                            <a:pt x="193" y="276"/>
                          </a:lnTo>
                          <a:lnTo>
                            <a:pt x="193" y="276"/>
                          </a:lnTo>
                          <a:lnTo>
                            <a:pt x="193" y="270"/>
                          </a:lnTo>
                          <a:lnTo>
                            <a:pt x="193" y="264"/>
                          </a:lnTo>
                          <a:lnTo>
                            <a:pt x="200" y="258"/>
                          </a:lnTo>
                          <a:lnTo>
                            <a:pt x="200" y="258"/>
                          </a:lnTo>
                          <a:lnTo>
                            <a:pt x="200" y="252"/>
                          </a:lnTo>
                          <a:lnTo>
                            <a:pt x="200" y="252"/>
                          </a:lnTo>
                          <a:lnTo>
                            <a:pt x="200" y="246"/>
                          </a:lnTo>
                          <a:lnTo>
                            <a:pt x="200" y="240"/>
                          </a:lnTo>
                          <a:lnTo>
                            <a:pt x="206" y="234"/>
                          </a:lnTo>
                          <a:lnTo>
                            <a:pt x="206" y="228"/>
                          </a:lnTo>
                          <a:lnTo>
                            <a:pt x="206" y="228"/>
                          </a:lnTo>
                          <a:lnTo>
                            <a:pt x="206" y="222"/>
                          </a:lnTo>
                          <a:lnTo>
                            <a:pt x="206" y="216"/>
                          </a:lnTo>
                          <a:lnTo>
                            <a:pt x="206" y="216"/>
                          </a:lnTo>
                          <a:lnTo>
                            <a:pt x="212" y="210"/>
                          </a:lnTo>
                          <a:lnTo>
                            <a:pt x="212" y="204"/>
                          </a:lnTo>
                          <a:lnTo>
                            <a:pt x="212" y="198"/>
                          </a:lnTo>
                          <a:lnTo>
                            <a:pt x="212" y="198"/>
                          </a:lnTo>
                          <a:lnTo>
                            <a:pt x="212" y="192"/>
                          </a:lnTo>
                          <a:lnTo>
                            <a:pt x="212" y="186"/>
                          </a:lnTo>
                          <a:lnTo>
                            <a:pt x="212" y="180"/>
                          </a:lnTo>
                          <a:lnTo>
                            <a:pt x="218" y="180"/>
                          </a:lnTo>
                          <a:lnTo>
                            <a:pt x="218" y="174"/>
                          </a:lnTo>
                          <a:lnTo>
                            <a:pt x="218" y="168"/>
                          </a:lnTo>
                          <a:lnTo>
                            <a:pt x="218" y="168"/>
                          </a:lnTo>
                          <a:lnTo>
                            <a:pt x="218" y="162"/>
                          </a:lnTo>
                          <a:lnTo>
                            <a:pt x="218" y="156"/>
                          </a:lnTo>
                          <a:lnTo>
                            <a:pt x="225" y="150"/>
                          </a:lnTo>
                          <a:lnTo>
                            <a:pt x="225" y="144"/>
                          </a:lnTo>
                          <a:lnTo>
                            <a:pt x="225" y="138"/>
                          </a:lnTo>
                          <a:lnTo>
                            <a:pt x="225" y="138"/>
                          </a:lnTo>
                          <a:lnTo>
                            <a:pt x="225" y="132"/>
                          </a:lnTo>
                          <a:lnTo>
                            <a:pt x="225" y="126"/>
                          </a:lnTo>
                          <a:lnTo>
                            <a:pt x="231" y="120"/>
                          </a:lnTo>
                          <a:lnTo>
                            <a:pt x="231" y="114"/>
                          </a:lnTo>
                          <a:lnTo>
                            <a:pt x="231" y="108"/>
                          </a:lnTo>
                          <a:lnTo>
                            <a:pt x="231" y="108"/>
                          </a:lnTo>
                          <a:lnTo>
                            <a:pt x="231" y="102"/>
                          </a:lnTo>
                          <a:lnTo>
                            <a:pt x="231" y="96"/>
                          </a:lnTo>
                          <a:lnTo>
                            <a:pt x="237" y="90"/>
                          </a:lnTo>
                          <a:lnTo>
                            <a:pt x="237" y="90"/>
                          </a:lnTo>
                          <a:lnTo>
                            <a:pt x="237" y="90"/>
                          </a:lnTo>
                          <a:lnTo>
                            <a:pt x="237" y="90"/>
                          </a:lnTo>
                          <a:lnTo>
                            <a:pt x="237" y="90"/>
                          </a:lnTo>
                          <a:lnTo>
                            <a:pt x="243" y="96"/>
                          </a:lnTo>
                          <a:lnTo>
                            <a:pt x="243" y="102"/>
                          </a:lnTo>
                          <a:lnTo>
                            <a:pt x="243" y="108"/>
                          </a:lnTo>
                          <a:lnTo>
                            <a:pt x="243" y="108"/>
                          </a:lnTo>
                          <a:lnTo>
                            <a:pt x="243" y="114"/>
                          </a:lnTo>
                          <a:lnTo>
                            <a:pt x="243" y="120"/>
                          </a:lnTo>
                          <a:lnTo>
                            <a:pt x="243" y="126"/>
                          </a:lnTo>
                          <a:lnTo>
                            <a:pt x="249" y="132"/>
                          </a:lnTo>
                          <a:lnTo>
                            <a:pt x="249" y="138"/>
                          </a:lnTo>
                          <a:lnTo>
                            <a:pt x="249" y="144"/>
                          </a:lnTo>
                          <a:lnTo>
                            <a:pt x="249" y="150"/>
                          </a:lnTo>
                          <a:lnTo>
                            <a:pt x="249" y="156"/>
                          </a:lnTo>
                          <a:lnTo>
                            <a:pt x="249" y="162"/>
                          </a:lnTo>
                          <a:lnTo>
                            <a:pt x="256" y="168"/>
                          </a:lnTo>
                          <a:lnTo>
                            <a:pt x="256" y="174"/>
                          </a:lnTo>
                          <a:lnTo>
                            <a:pt x="256" y="174"/>
                          </a:lnTo>
                          <a:lnTo>
                            <a:pt x="256" y="180"/>
                          </a:lnTo>
                          <a:lnTo>
                            <a:pt x="256" y="186"/>
                          </a:lnTo>
                          <a:lnTo>
                            <a:pt x="256" y="192"/>
                          </a:lnTo>
                          <a:lnTo>
                            <a:pt x="262" y="198"/>
                          </a:lnTo>
                          <a:lnTo>
                            <a:pt x="262" y="210"/>
                          </a:lnTo>
                          <a:lnTo>
                            <a:pt x="262" y="216"/>
                          </a:lnTo>
                          <a:lnTo>
                            <a:pt x="262" y="216"/>
                          </a:lnTo>
                          <a:lnTo>
                            <a:pt x="262" y="222"/>
                          </a:lnTo>
                          <a:lnTo>
                            <a:pt x="268" y="228"/>
                          </a:lnTo>
                          <a:lnTo>
                            <a:pt x="268" y="234"/>
                          </a:lnTo>
                          <a:lnTo>
                            <a:pt x="268" y="240"/>
                          </a:lnTo>
                          <a:lnTo>
                            <a:pt x="268" y="246"/>
                          </a:lnTo>
                          <a:lnTo>
                            <a:pt x="268" y="252"/>
                          </a:lnTo>
                          <a:lnTo>
                            <a:pt x="268" y="252"/>
                          </a:lnTo>
                          <a:lnTo>
                            <a:pt x="268" y="258"/>
                          </a:lnTo>
                          <a:lnTo>
                            <a:pt x="274" y="264"/>
                          </a:lnTo>
                          <a:lnTo>
                            <a:pt x="274" y="270"/>
                          </a:lnTo>
                          <a:lnTo>
                            <a:pt x="274" y="276"/>
                          </a:lnTo>
                          <a:lnTo>
                            <a:pt x="274" y="282"/>
                          </a:lnTo>
                          <a:lnTo>
                            <a:pt x="274" y="282"/>
                          </a:lnTo>
                          <a:lnTo>
                            <a:pt x="274" y="294"/>
                          </a:lnTo>
                          <a:lnTo>
                            <a:pt x="281" y="294"/>
                          </a:lnTo>
                          <a:lnTo>
                            <a:pt x="281" y="300"/>
                          </a:lnTo>
                          <a:lnTo>
                            <a:pt x="281" y="306"/>
                          </a:lnTo>
                          <a:lnTo>
                            <a:pt x="281" y="312"/>
                          </a:lnTo>
                          <a:lnTo>
                            <a:pt x="281" y="318"/>
                          </a:lnTo>
                          <a:lnTo>
                            <a:pt x="281" y="324"/>
                          </a:lnTo>
                          <a:lnTo>
                            <a:pt x="287" y="324"/>
                          </a:lnTo>
                          <a:lnTo>
                            <a:pt x="287" y="330"/>
                          </a:lnTo>
                          <a:lnTo>
                            <a:pt x="287" y="336"/>
                          </a:lnTo>
                          <a:lnTo>
                            <a:pt x="287" y="342"/>
                          </a:lnTo>
                          <a:lnTo>
                            <a:pt x="287" y="348"/>
                          </a:lnTo>
                          <a:lnTo>
                            <a:pt x="287" y="348"/>
                          </a:lnTo>
                          <a:lnTo>
                            <a:pt x="293" y="354"/>
                          </a:lnTo>
                          <a:lnTo>
                            <a:pt x="293" y="360"/>
                          </a:lnTo>
                          <a:lnTo>
                            <a:pt x="293" y="372"/>
                          </a:lnTo>
                          <a:lnTo>
                            <a:pt x="293" y="372"/>
                          </a:lnTo>
                          <a:lnTo>
                            <a:pt x="293" y="378"/>
                          </a:lnTo>
                          <a:lnTo>
                            <a:pt x="299" y="384"/>
                          </a:lnTo>
                          <a:lnTo>
                            <a:pt x="299" y="390"/>
                          </a:lnTo>
                          <a:lnTo>
                            <a:pt x="299" y="390"/>
                          </a:lnTo>
                          <a:lnTo>
                            <a:pt x="299" y="396"/>
                          </a:lnTo>
                          <a:lnTo>
                            <a:pt x="299" y="402"/>
                          </a:lnTo>
                          <a:lnTo>
                            <a:pt x="299" y="408"/>
                          </a:lnTo>
                          <a:lnTo>
                            <a:pt x="299" y="408"/>
                          </a:lnTo>
                          <a:lnTo>
                            <a:pt x="306" y="414"/>
                          </a:lnTo>
                          <a:lnTo>
                            <a:pt x="306" y="420"/>
                          </a:lnTo>
                          <a:lnTo>
                            <a:pt x="306" y="426"/>
                          </a:lnTo>
                          <a:lnTo>
                            <a:pt x="306" y="426"/>
                          </a:lnTo>
                          <a:lnTo>
                            <a:pt x="306" y="432"/>
                          </a:lnTo>
                          <a:lnTo>
                            <a:pt x="306" y="438"/>
                          </a:lnTo>
                          <a:lnTo>
                            <a:pt x="312" y="444"/>
                          </a:lnTo>
                          <a:lnTo>
                            <a:pt x="312" y="450"/>
                          </a:lnTo>
                          <a:lnTo>
                            <a:pt x="312" y="450"/>
                          </a:lnTo>
                          <a:lnTo>
                            <a:pt x="312" y="456"/>
                          </a:lnTo>
                          <a:lnTo>
                            <a:pt x="312" y="462"/>
                          </a:lnTo>
                          <a:lnTo>
                            <a:pt x="312" y="462"/>
                          </a:lnTo>
                          <a:lnTo>
                            <a:pt x="318" y="468"/>
                          </a:lnTo>
                          <a:lnTo>
                            <a:pt x="318" y="480"/>
                          </a:lnTo>
                          <a:lnTo>
                            <a:pt x="318" y="480"/>
                          </a:lnTo>
                          <a:lnTo>
                            <a:pt x="318" y="486"/>
                          </a:lnTo>
                          <a:lnTo>
                            <a:pt x="318" y="492"/>
                          </a:lnTo>
                          <a:lnTo>
                            <a:pt x="318" y="492"/>
                          </a:lnTo>
                          <a:lnTo>
                            <a:pt x="324" y="498"/>
                          </a:lnTo>
                          <a:lnTo>
                            <a:pt x="324" y="498"/>
                          </a:lnTo>
                          <a:lnTo>
                            <a:pt x="324" y="504"/>
                          </a:lnTo>
                          <a:lnTo>
                            <a:pt x="324" y="510"/>
                          </a:lnTo>
                          <a:lnTo>
                            <a:pt x="324" y="510"/>
                          </a:lnTo>
                          <a:lnTo>
                            <a:pt x="324" y="516"/>
                          </a:lnTo>
                          <a:lnTo>
                            <a:pt x="331" y="522"/>
                          </a:lnTo>
                          <a:lnTo>
                            <a:pt x="331" y="528"/>
                          </a:lnTo>
                          <a:lnTo>
                            <a:pt x="331" y="528"/>
                          </a:lnTo>
                          <a:lnTo>
                            <a:pt x="331" y="534"/>
                          </a:lnTo>
                          <a:lnTo>
                            <a:pt x="331" y="534"/>
                          </a:lnTo>
                          <a:lnTo>
                            <a:pt x="331" y="540"/>
                          </a:lnTo>
                          <a:lnTo>
                            <a:pt x="337" y="546"/>
                          </a:lnTo>
                          <a:lnTo>
                            <a:pt x="337" y="546"/>
                          </a:lnTo>
                          <a:lnTo>
                            <a:pt x="337" y="552"/>
                          </a:lnTo>
                          <a:lnTo>
                            <a:pt x="337" y="558"/>
                          </a:lnTo>
                          <a:lnTo>
                            <a:pt x="337" y="558"/>
                          </a:lnTo>
                          <a:lnTo>
                            <a:pt x="337" y="564"/>
                          </a:lnTo>
                          <a:lnTo>
                            <a:pt x="343" y="564"/>
                          </a:lnTo>
                          <a:lnTo>
                            <a:pt x="343" y="570"/>
                          </a:lnTo>
                          <a:lnTo>
                            <a:pt x="343" y="576"/>
                          </a:lnTo>
                          <a:lnTo>
                            <a:pt x="343" y="576"/>
                          </a:lnTo>
                          <a:lnTo>
                            <a:pt x="343" y="582"/>
                          </a:lnTo>
                          <a:lnTo>
                            <a:pt x="343" y="582"/>
                          </a:lnTo>
                          <a:lnTo>
                            <a:pt x="349" y="588"/>
                          </a:lnTo>
                          <a:lnTo>
                            <a:pt x="349" y="588"/>
                          </a:lnTo>
                          <a:lnTo>
                            <a:pt x="349" y="594"/>
                          </a:lnTo>
                          <a:lnTo>
                            <a:pt x="349" y="600"/>
                          </a:lnTo>
                          <a:lnTo>
                            <a:pt x="349" y="600"/>
                          </a:lnTo>
                          <a:lnTo>
                            <a:pt x="349" y="606"/>
                          </a:lnTo>
                          <a:lnTo>
                            <a:pt x="356" y="606"/>
                          </a:lnTo>
                          <a:lnTo>
                            <a:pt x="356" y="612"/>
                          </a:lnTo>
                          <a:lnTo>
                            <a:pt x="356" y="618"/>
                          </a:lnTo>
                          <a:lnTo>
                            <a:pt x="356" y="618"/>
                          </a:lnTo>
                          <a:lnTo>
                            <a:pt x="356" y="624"/>
                          </a:lnTo>
                          <a:lnTo>
                            <a:pt x="356" y="624"/>
                          </a:lnTo>
                          <a:lnTo>
                            <a:pt x="362" y="630"/>
                          </a:lnTo>
                          <a:lnTo>
                            <a:pt x="362" y="630"/>
                          </a:lnTo>
                          <a:lnTo>
                            <a:pt x="362" y="636"/>
                          </a:lnTo>
                          <a:lnTo>
                            <a:pt x="362" y="636"/>
                          </a:lnTo>
                          <a:lnTo>
                            <a:pt x="362" y="642"/>
                          </a:lnTo>
                          <a:lnTo>
                            <a:pt x="362" y="642"/>
                          </a:lnTo>
                          <a:lnTo>
                            <a:pt x="368" y="648"/>
                          </a:lnTo>
                          <a:lnTo>
                            <a:pt x="368" y="648"/>
                          </a:lnTo>
                          <a:lnTo>
                            <a:pt x="368" y="654"/>
                          </a:lnTo>
                          <a:lnTo>
                            <a:pt x="368" y="660"/>
                          </a:lnTo>
                          <a:lnTo>
                            <a:pt x="368" y="660"/>
                          </a:lnTo>
                          <a:lnTo>
                            <a:pt x="368" y="666"/>
                          </a:lnTo>
                          <a:lnTo>
                            <a:pt x="374" y="666"/>
                          </a:lnTo>
                          <a:lnTo>
                            <a:pt x="374" y="672"/>
                          </a:lnTo>
                          <a:lnTo>
                            <a:pt x="374" y="672"/>
                          </a:lnTo>
                          <a:lnTo>
                            <a:pt x="374" y="678"/>
                          </a:lnTo>
                          <a:lnTo>
                            <a:pt x="374" y="678"/>
                          </a:lnTo>
                          <a:lnTo>
                            <a:pt x="374" y="684"/>
                          </a:lnTo>
                          <a:lnTo>
                            <a:pt x="381" y="684"/>
                          </a:lnTo>
                          <a:lnTo>
                            <a:pt x="381" y="690"/>
                          </a:lnTo>
                          <a:lnTo>
                            <a:pt x="381" y="690"/>
                          </a:lnTo>
                          <a:lnTo>
                            <a:pt x="381" y="696"/>
                          </a:lnTo>
                          <a:lnTo>
                            <a:pt x="381" y="696"/>
                          </a:lnTo>
                          <a:lnTo>
                            <a:pt x="381" y="702"/>
                          </a:lnTo>
                          <a:lnTo>
                            <a:pt x="387" y="702"/>
                          </a:lnTo>
                          <a:lnTo>
                            <a:pt x="387" y="702"/>
                          </a:lnTo>
                          <a:lnTo>
                            <a:pt x="387" y="708"/>
                          </a:lnTo>
                          <a:lnTo>
                            <a:pt x="387" y="714"/>
                          </a:lnTo>
                          <a:lnTo>
                            <a:pt x="387" y="714"/>
                          </a:lnTo>
                          <a:lnTo>
                            <a:pt x="387" y="720"/>
                          </a:lnTo>
                          <a:lnTo>
                            <a:pt x="393" y="720"/>
                          </a:lnTo>
                          <a:lnTo>
                            <a:pt x="393" y="720"/>
                          </a:lnTo>
                          <a:lnTo>
                            <a:pt x="393" y="726"/>
                          </a:lnTo>
                          <a:lnTo>
                            <a:pt x="393" y="726"/>
                          </a:lnTo>
                          <a:lnTo>
                            <a:pt x="393" y="732"/>
                          </a:lnTo>
                          <a:lnTo>
                            <a:pt x="393" y="732"/>
                          </a:lnTo>
                          <a:lnTo>
                            <a:pt x="399" y="738"/>
                          </a:lnTo>
                          <a:lnTo>
                            <a:pt x="399" y="738"/>
                          </a:lnTo>
                          <a:lnTo>
                            <a:pt x="399" y="744"/>
                          </a:lnTo>
                          <a:lnTo>
                            <a:pt x="399" y="744"/>
                          </a:lnTo>
                          <a:lnTo>
                            <a:pt x="399" y="744"/>
                          </a:lnTo>
                          <a:lnTo>
                            <a:pt x="399" y="750"/>
                          </a:lnTo>
                          <a:lnTo>
                            <a:pt x="405" y="750"/>
                          </a:lnTo>
                          <a:lnTo>
                            <a:pt x="405" y="750"/>
                          </a:lnTo>
                          <a:lnTo>
                            <a:pt x="405" y="750"/>
                          </a:lnTo>
                          <a:lnTo>
                            <a:pt x="405" y="750"/>
                          </a:lnTo>
                          <a:lnTo>
                            <a:pt x="405" y="750"/>
                          </a:lnTo>
                          <a:lnTo>
                            <a:pt x="405" y="744"/>
                          </a:lnTo>
                          <a:lnTo>
                            <a:pt x="412" y="744"/>
                          </a:lnTo>
                          <a:lnTo>
                            <a:pt x="412" y="738"/>
                          </a:lnTo>
                          <a:lnTo>
                            <a:pt x="412" y="738"/>
                          </a:lnTo>
                          <a:lnTo>
                            <a:pt x="412" y="732"/>
                          </a:lnTo>
                          <a:lnTo>
                            <a:pt x="412" y="732"/>
                          </a:lnTo>
                          <a:lnTo>
                            <a:pt x="412" y="726"/>
                          </a:lnTo>
                          <a:lnTo>
                            <a:pt x="418" y="720"/>
                          </a:lnTo>
                          <a:lnTo>
                            <a:pt x="418" y="720"/>
                          </a:lnTo>
                          <a:lnTo>
                            <a:pt x="418" y="720"/>
                          </a:lnTo>
                          <a:lnTo>
                            <a:pt x="418" y="714"/>
                          </a:lnTo>
                          <a:lnTo>
                            <a:pt x="418" y="714"/>
                          </a:lnTo>
                          <a:lnTo>
                            <a:pt x="418" y="708"/>
                          </a:lnTo>
                          <a:lnTo>
                            <a:pt x="424" y="708"/>
                          </a:lnTo>
                          <a:lnTo>
                            <a:pt x="424" y="702"/>
                          </a:lnTo>
                          <a:lnTo>
                            <a:pt x="424" y="702"/>
                          </a:lnTo>
                          <a:lnTo>
                            <a:pt x="424" y="696"/>
                          </a:lnTo>
                          <a:lnTo>
                            <a:pt x="424" y="690"/>
                          </a:lnTo>
                          <a:lnTo>
                            <a:pt x="424" y="690"/>
                          </a:lnTo>
                          <a:lnTo>
                            <a:pt x="430" y="684"/>
                          </a:lnTo>
                          <a:lnTo>
                            <a:pt x="430" y="684"/>
                          </a:lnTo>
                          <a:lnTo>
                            <a:pt x="430" y="678"/>
                          </a:lnTo>
                          <a:lnTo>
                            <a:pt x="430" y="678"/>
                          </a:lnTo>
                          <a:lnTo>
                            <a:pt x="430" y="672"/>
                          </a:lnTo>
                          <a:lnTo>
                            <a:pt x="430" y="666"/>
                          </a:lnTo>
                          <a:lnTo>
                            <a:pt x="437" y="666"/>
                          </a:lnTo>
                          <a:lnTo>
                            <a:pt x="437" y="660"/>
                          </a:lnTo>
                          <a:lnTo>
                            <a:pt x="437" y="660"/>
                          </a:lnTo>
                          <a:lnTo>
                            <a:pt x="437" y="654"/>
                          </a:lnTo>
                          <a:lnTo>
                            <a:pt x="437" y="654"/>
                          </a:lnTo>
                          <a:lnTo>
                            <a:pt x="437" y="648"/>
                          </a:lnTo>
                          <a:lnTo>
                            <a:pt x="443" y="642"/>
                          </a:lnTo>
                          <a:lnTo>
                            <a:pt x="443" y="642"/>
                          </a:lnTo>
                          <a:lnTo>
                            <a:pt x="443" y="636"/>
                          </a:lnTo>
                          <a:lnTo>
                            <a:pt x="443" y="630"/>
                          </a:lnTo>
                          <a:lnTo>
                            <a:pt x="443" y="630"/>
                          </a:lnTo>
                          <a:lnTo>
                            <a:pt x="443" y="624"/>
                          </a:lnTo>
                          <a:lnTo>
                            <a:pt x="449" y="624"/>
                          </a:lnTo>
                          <a:lnTo>
                            <a:pt x="449" y="618"/>
                          </a:lnTo>
                          <a:lnTo>
                            <a:pt x="449" y="612"/>
                          </a:lnTo>
                          <a:lnTo>
                            <a:pt x="449" y="612"/>
                          </a:lnTo>
                          <a:lnTo>
                            <a:pt x="449" y="606"/>
                          </a:lnTo>
                          <a:lnTo>
                            <a:pt x="449" y="606"/>
                          </a:lnTo>
                          <a:lnTo>
                            <a:pt x="449" y="600"/>
                          </a:lnTo>
                          <a:lnTo>
                            <a:pt x="455" y="600"/>
                          </a:lnTo>
                          <a:lnTo>
                            <a:pt x="455" y="594"/>
                          </a:lnTo>
                          <a:lnTo>
                            <a:pt x="455" y="588"/>
                          </a:lnTo>
                          <a:lnTo>
                            <a:pt x="455" y="582"/>
                          </a:lnTo>
                          <a:lnTo>
                            <a:pt x="455" y="582"/>
                          </a:lnTo>
                          <a:lnTo>
                            <a:pt x="462" y="576"/>
                          </a:lnTo>
                          <a:lnTo>
                            <a:pt x="462" y="570"/>
                          </a:lnTo>
                          <a:lnTo>
                            <a:pt x="462" y="570"/>
                          </a:lnTo>
                          <a:lnTo>
                            <a:pt x="462" y="564"/>
                          </a:lnTo>
                          <a:lnTo>
                            <a:pt x="462" y="558"/>
                          </a:lnTo>
                          <a:lnTo>
                            <a:pt x="462" y="558"/>
                          </a:lnTo>
                          <a:lnTo>
                            <a:pt x="468" y="552"/>
                          </a:lnTo>
                          <a:lnTo>
                            <a:pt x="468" y="552"/>
                          </a:lnTo>
                          <a:lnTo>
                            <a:pt x="468" y="546"/>
                          </a:lnTo>
                          <a:lnTo>
                            <a:pt x="468" y="540"/>
                          </a:lnTo>
                          <a:lnTo>
                            <a:pt x="468" y="540"/>
                          </a:lnTo>
                          <a:lnTo>
                            <a:pt x="468" y="534"/>
                          </a:lnTo>
                          <a:lnTo>
                            <a:pt x="474" y="528"/>
                          </a:lnTo>
                          <a:lnTo>
                            <a:pt x="474" y="528"/>
                          </a:lnTo>
                          <a:lnTo>
                            <a:pt x="474" y="522"/>
                          </a:lnTo>
                          <a:lnTo>
                            <a:pt x="474" y="516"/>
                          </a:lnTo>
                          <a:lnTo>
                            <a:pt x="474" y="516"/>
                          </a:lnTo>
                          <a:lnTo>
                            <a:pt x="474" y="510"/>
                          </a:lnTo>
                          <a:lnTo>
                            <a:pt x="480" y="504"/>
                          </a:lnTo>
                          <a:lnTo>
                            <a:pt x="480" y="498"/>
                          </a:lnTo>
                          <a:lnTo>
                            <a:pt x="480" y="498"/>
                          </a:lnTo>
                          <a:lnTo>
                            <a:pt x="480" y="492"/>
                          </a:lnTo>
                          <a:lnTo>
                            <a:pt x="480" y="486"/>
                          </a:lnTo>
                          <a:lnTo>
                            <a:pt x="480" y="480"/>
                          </a:lnTo>
                          <a:lnTo>
                            <a:pt x="487" y="474"/>
                          </a:lnTo>
                          <a:lnTo>
                            <a:pt x="487" y="474"/>
                          </a:lnTo>
                          <a:lnTo>
                            <a:pt x="487" y="468"/>
                          </a:lnTo>
                          <a:lnTo>
                            <a:pt x="487" y="462"/>
                          </a:lnTo>
                          <a:lnTo>
                            <a:pt x="487" y="462"/>
                          </a:lnTo>
                          <a:lnTo>
                            <a:pt x="487" y="456"/>
                          </a:lnTo>
                          <a:lnTo>
                            <a:pt x="493" y="450"/>
                          </a:lnTo>
                          <a:lnTo>
                            <a:pt x="493" y="444"/>
                          </a:lnTo>
                          <a:lnTo>
                            <a:pt x="493" y="438"/>
                          </a:lnTo>
                          <a:lnTo>
                            <a:pt x="493" y="432"/>
                          </a:lnTo>
                          <a:lnTo>
                            <a:pt x="493" y="420"/>
                          </a:lnTo>
                          <a:lnTo>
                            <a:pt x="493" y="414"/>
                          </a:lnTo>
                          <a:lnTo>
                            <a:pt x="499" y="408"/>
                          </a:lnTo>
                          <a:lnTo>
                            <a:pt x="499" y="402"/>
                          </a:lnTo>
                          <a:lnTo>
                            <a:pt x="499" y="396"/>
                          </a:lnTo>
                          <a:lnTo>
                            <a:pt x="499" y="390"/>
                          </a:lnTo>
                          <a:lnTo>
                            <a:pt x="499" y="384"/>
                          </a:lnTo>
                          <a:lnTo>
                            <a:pt x="499" y="384"/>
                          </a:lnTo>
                          <a:lnTo>
                            <a:pt x="499" y="378"/>
                          </a:lnTo>
                          <a:lnTo>
                            <a:pt x="505" y="378"/>
                          </a:lnTo>
                          <a:lnTo>
                            <a:pt x="505" y="378"/>
                          </a:lnTo>
                          <a:lnTo>
                            <a:pt x="505" y="378"/>
                          </a:lnTo>
                          <a:lnTo>
                            <a:pt x="505" y="378"/>
                          </a:lnTo>
                          <a:lnTo>
                            <a:pt x="505" y="378"/>
                          </a:lnTo>
                          <a:lnTo>
                            <a:pt x="512" y="384"/>
                          </a:lnTo>
                          <a:lnTo>
                            <a:pt x="512" y="384"/>
                          </a:lnTo>
                          <a:lnTo>
                            <a:pt x="512" y="390"/>
                          </a:lnTo>
                          <a:lnTo>
                            <a:pt x="512" y="396"/>
                          </a:lnTo>
                          <a:lnTo>
                            <a:pt x="512" y="402"/>
                          </a:lnTo>
                          <a:lnTo>
                            <a:pt x="512" y="408"/>
                          </a:lnTo>
                          <a:lnTo>
                            <a:pt x="512" y="414"/>
                          </a:lnTo>
                          <a:lnTo>
                            <a:pt x="518" y="420"/>
                          </a:lnTo>
                          <a:lnTo>
                            <a:pt x="518" y="432"/>
                          </a:lnTo>
                          <a:lnTo>
                            <a:pt x="518" y="438"/>
                          </a:lnTo>
                          <a:lnTo>
                            <a:pt x="518" y="444"/>
                          </a:lnTo>
                          <a:lnTo>
                            <a:pt x="518" y="450"/>
                          </a:lnTo>
                          <a:lnTo>
                            <a:pt x="524" y="450"/>
                          </a:lnTo>
                          <a:lnTo>
                            <a:pt x="524" y="456"/>
                          </a:lnTo>
                          <a:lnTo>
                            <a:pt x="524" y="462"/>
                          </a:lnTo>
                          <a:lnTo>
                            <a:pt x="524" y="462"/>
                          </a:lnTo>
                          <a:lnTo>
                            <a:pt x="524" y="468"/>
                          </a:lnTo>
                          <a:lnTo>
                            <a:pt x="524" y="474"/>
                          </a:lnTo>
                          <a:lnTo>
                            <a:pt x="524" y="474"/>
                          </a:lnTo>
                          <a:lnTo>
                            <a:pt x="530" y="480"/>
                          </a:lnTo>
                          <a:lnTo>
                            <a:pt x="530" y="486"/>
                          </a:lnTo>
                          <a:lnTo>
                            <a:pt x="530" y="486"/>
                          </a:lnTo>
                          <a:lnTo>
                            <a:pt x="530" y="492"/>
                          </a:lnTo>
                          <a:lnTo>
                            <a:pt x="530" y="492"/>
                          </a:lnTo>
                          <a:lnTo>
                            <a:pt x="530" y="498"/>
                          </a:lnTo>
                          <a:lnTo>
                            <a:pt x="536" y="498"/>
                          </a:lnTo>
                          <a:lnTo>
                            <a:pt x="536" y="504"/>
                          </a:lnTo>
                          <a:lnTo>
                            <a:pt x="536" y="504"/>
                          </a:lnTo>
                          <a:lnTo>
                            <a:pt x="536" y="510"/>
                          </a:lnTo>
                          <a:lnTo>
                            <a:pt x="536" y="510"/>
                          </a:lnTo>
                          <a:lnTo>
                            <a:pt x="543" y="516"/>
                          </a:lnTo>
                          <a:lnTo>
                            <a:pt x="543" y="516"/>
                          </a:lnTo>
                          <a:lnTo>
                            <a:pt x="543" y="522"/>
                          </a:lnTo>
                          <a:lnTo>
                            <a:pt x="543" y="528"/>
                          </a:lnTo>
                          <a:lnTo>
                            <a:pt x="543" y="528"/>
                          </a:lnTo>
                          <a:lnTo>
                            <a:pt x="543" y="534"/>
                          </a:lnTo>
                          <a:lnTo>
                            <a:pt x="543" y="534"/>
                          </a:lnTo>
                          <a:lnTo>
                            <a:pt x="549" y="534"/>
                          </a:lnTo>
                          <a:lnTo>
                            <a:pt x="549" y="540"/>
                          </a:lnTo>
                          <a:lnTo>
                            <a:pt x="549" y="540"/>
                          </a:lnTo>
                          <a:lnTo>
                            <a:pt x="549" y="546"/>
                          </a:lnTo>
                          <a:lnTo>
                            <a:pt x="549" y="546"/>
                          </a:lnTo>
                          <a:lnTo>
                            <a:pt x="549" y="552"/>
                          </a:lnTo>
                          <a:lnTo>
                            <a:pt x="555" y="558"/>
                          </a:lnTo>
                          <a:lnTo>
                            <a:pt x="555" y="558"/>
                          </a:lnTo>
                          <a:lnTo>
                            <a:pt x="555" y="564"/>
                          </a:lnTo>
                          <a:lnTo>
                            <a:pt x="555" y="564"/>
                          </a:lnTo>
                          <a:lnTo>
                            <a:pt x="555" y="570"/>
                          </a:lnTo>
                          <a:lnTo>
                            <a:pt x="561" y="570"/>
                          </a:lnTo>
                          <a:lnTo>
                            <a:pt x="561" y="570"/>
                          </a:lnTo>
                          <a:lnTo>
                            <a:pt x="561" y="576"/>
                          </a:lnTo>
                          <a:lnTo>
                            <a:pt x="561" y="576"/>
                          </a:lnTo>
                          <a:lnTo>
                            <a:pt x="561" y="582"/>
                          </a:lnTo>
                          <a:lnTo>
                            <a:pt x="561" y="582"/>
                          </a:lnTo>
                          <a:lnTo>
                            <a:pt x="568" y="588"/>
                          </a:lnTo>
                          <a:lnTo>
                            <a:pt x="568" y="588"/>
                          </a:lnTo>
                          <a:lnTo>
                            <a:pt x="568" y="588"/>
                          </a:lnTo>
                          <a:lnTo>
                            <a:pt x="568" y="594"/>
                          </a:lnTo>
                          <a:lnTo>
                            <a:pt x="568" y="600"/>
                          </a:lnTo>
                          <a:lnTo>
                            <a:pt x="568" y="600"/>
                          </a:lnTo>
                          <a:lnTo>
                            <a:pt x="574" y="600"/>
                          </a:lnTo>
                          <a:lnTo>
                            <a:pt x="574" y="606"/>
                          </a:lnTo>
                          <a:lnTo>
                            <a:pt x="574" y="606"/>
                          </a:lnTo>
                          <a:lnTo>
                            <a:pt x="574" y="612"/>
                          </a:lnTo>
                          <a:lnTo>
                            <a:pt x="574" y="612"/>
                          </a:lnTo>
                          <a:lnTo>
                            <a:pt x="574" y="618"/>
                          </a:lnTo>
                          <a:lnTo>
                            <a:pt x="574" y="618"/>
                          </a:lnTo>
                          <a:lnTo>
                            <a:pt x="580" y="618"/>
                          </a:lnTo>
                          <a:lnTo>
                            <a:pt x="580" y="624"/>
                          </a:lnTo>
                          <a:lnTo>
                            <a:pt x="580" y="624"/>
                          </a:lnTo>
                          <a:lnTo>
                            <a:pt x="580" y="630"/>
                          </a:lnTo>
                          <a:lnTo>
                            <a:pt x="580" y="630"/>
                          </a:lnTo>
                          <a:lnTo>
                            <a:pt x="580" y="630"/>
                          </a:lnTo>
                          <a:lnTo>
                            <a:pt x="586" y="636"/>
                          </a:lnTo>
                          <a:lnTo>
                            <a:pt x="586" y="636"/>
                          </a:lnTo>
                          <a:lnTo>
                            <a:pt x="586" y="642"/>
                          </a:lnTo>
                          <a:lnTo>
                            <a:pt x="586" y="642"/>
                          </a:lnTo>
                          <a:lnTo>
                            <a:pt x="586" y="648"/>
                          </a:lnTo>
                          <a:lnTo>
                            <a:pt x="593" y="648"/>
                          </a:lnTo>
                          <a:lnTo>
                            <a:pt x="593" y="648"/>
                          </a:lnTo>
                          <a:lnTo>
                            <a:pt x="593" y="654"/>
                          </a:lnTo>
                          <a:lnTo>
                            <a:pt x="593" y="654"/>
                          </a:lnTo>
                          <a:lnTo>
                            <a:pt x="593" y="654"/>
                          </a:lnTo>
                          <a:lnTo>
                            <a:pt x="593" y="654"/>
                          </a:lnTo>
                          <a:lnTo>
                            <a:pt x="599" y="660"/>
                          </a:lnTo>
                          <a:lnTo>
                            <a:pt x="599" y="660"/>
                          </a:lnTo>
                          <a:lnTo>
                            <a:pt x="599" y="666"/>
                          </a:lnTo>
                          <a:lnTo>
                            <a:pt x="599" y="666"/>
                          </a:lnTo>
                          <a:lnTo>
                            <a:pt x="599" y="666"/>
                          </a:lnTo>
                          <a:lnTo>
                            <a:pt x="599" y="672"/>
                          </a:lnTo>
                          <a:lnTo>
                            <a:pt x="599" y="672"/>
                          </a:lnTo>
                          <a:lnTo>
                            <a:pt x="605" y="672"/>
                          </a:lnTo>
                          <a:lnTo>
                            <a:pt x="605" y="678"/>
                          </a:lnTo>
                          <a:lnTo>
                            <a:pt x="605" y="678"/>
                          </a:lnTo>
                          <a:lnTo>
                            <a:pt x="605" y="678"/>
                          </a:lnTo>
                          <a:lnTo>
                            <a:pt x="605" y="678"/>
                          </a:lnTo>
                          <a:lnTo>
                            <a:pt x="611" y="678"/>
                          </a:lnTo>
                          <a:lnTo>
                            <a:pt x="611" y="672"/>
                          </a:lnTo>
                          <a:lnTo>
                            <a:pt x="611" y="672"/>
                          </a:lnTo>
                          <a:lnTo>
                            <a:pt x="611" y="672"/>
                          </a:lnTo>
                          <a:lnTo>
                            <a:pt x="611" y="672"/>
                          </a:lnTo>
                          <a:lnTo>
                            <a:pt x="611" y="666"/>
                          </a:lnTo>
                          <a:lnTo>
                            <a:pt x="611" y="666"/>
                          </a:lnTo>
                          <a:lnTo>
                            <a:pt x="618" y="666"/>
                          </a:lnTo>
                          <a:lnTo>
                            <a:pt x="618" y="660"/>
                          </a:lnTo>
                          <a:lnTo>
                            <a:pt x="618" y="660"/>
                          </a:lnTo>
                          <a:lnTo>
                            <a:pt x="618" y="660"/>
                          </a:lnTo>
                          <a:lnTo>
                            <a:pt x="618" y="660"/>
                          </a:lnTo>
                          <a:lnTo>
                            <a:pt x="618" y="660"/>
                          </a:lnTo>
                          <a:lnTo>
                            <a:pt x="624" y="654"/>
                          </a:lnTo>
                          <a:lnTo>
                            <a:pt x="624" y="654"/>
                          </a:lnTo>
                          <a:lnTo>
                            <a:pt x="624" y="648"/>
                          </a:lnTo>
                          <a:lnTo>
                            <a:pt x="624" y="648"/>
                          </a:lnTo>
                          <a:lnTo>
                            <a:pt x="624" y="648"/>
                          </a:lnTo>
                          <a:lnTo>
                            <a:pt x="630" y="648"/>
                          </a:lnTo>
                          <a:lnTo>
                            <a:pt x="630" y="642"/>
                          </a:lnTo>
                          <a:lnTo>
                            <a:pt x="630" y="642"/>
                          </a:lnTo>
                          <a:lnTo>
                            <a:pt x="630" y="642"/>
                          </a:lnTo>
                          <a:lnTo>
                            <a:pt x="630" y="636"/>
                          </a:lnTo>
                          <a:lnTo>
                            <a:pt x="630" y="636"/>
                          </a:lnTo>
                          <a:lnTo>
                            <a:pt x="630" y="636"/>
                          </a:lnTo>
                          <a:lnTo>
                            <a:pt x="636" y="630"/>
                          </a:lnTo>
                          <a:lnTo>
                            <a:pt x="636" y="630"/>
                          </a:lnTo>
                          <a:lnTo>
                            <a:pt x="636" y="630"/>
                          </a:lnTo>
                          <a:lnTo>
                            <a:pt x="636" y="624"/>
                          </a:lnTo>
                          <a:lnTo>
                            <a:pt x="636" y="624"/>
                          </a:lnTo>
                          <a:lnTo>
                            <a:pt x="636" y="624"/>
                          </a:lnTo>
                          <a:lnTo>
                            <a:pt x="643" y="618"/>
                          </a:lnTo>
                          <a:lnTo>
                            <a:pt x="643" y="618"/>
                          </a:lnTo>
                          <a:lnTo>
                            <a:pt x="643" y="618"/>
                          </a:lnTo>
                          <a:lnTo>
                            <a:pt x="643" y="612"/>
                          </a:lnTo>
                          <a:lnTo>
                            <a:pt x="643" y="612"/>
                          </a:lnTo>
                          <a:lnTo>
                            <a:pt x="643" y="612"/>
                          </a:lnTo>
                          <a:lnTo>
                            <a:pt x="649" y="606"/>
                          </a:lnTo>
                          <a:lnTo>
                            <a:pt x="649" y="606"/>
                          </a:lnTo>
                          <a:lnTo>
                            <a:pt x="649" y="606"/>
                          </a:lnTo>
                          <a:lnTo>
                            <a:pt x="649" y="600"/>
                          </a:lnTo>
                          <a:lnTo>
                            <a:pt x="649" y="600"/>
                          </a:lnTo>
                          <a:lnTo>
                            <a:pt x="649" y="594"/>
                          </a:lnTo>
                          <a:lnTo>
                            <a:pt x="655" y="594"/>
                          </a:lnTo>
                          <a:lnTo>
                            <a:pt x="655" y="594"/>
                          </a:lnTo>
                          <a:lnTo>
                            <a:pt x="655" y="588"/>
                          </a:lnTo>
                          <a:lnTo>
                            <a:pt x="655" y="588"/>
                          </a:lnTo>
                          <a:lnTo>
                            <a:pt x="655" y="582"/>
                          </a:lnTo>
                          <a:lnTo>
                            <a:pt x="661" y="582"/>
                          </a:lnTo>
                          <a:lnTo>
                            <a:pt x="661" y="582"/>
                          </a:lnTo>
                          <a:lnTo>
                            <a:pt x="661" y="576"/>
                          </a:lnTo>
                          <a:lnTo>
                            <a:pt x="661" y="576"/>
                          </a:lnTo>
                          <a:lnTo>
                            <a:pt x="661" y="570"/>
                          </a:lnTo>
                          <a:lnTo>
                            <a:pt x="661" y="570"/>
                          </a:lnTo>
                          <a:lnTo>
                            <a:pt x="661" y="570"/>
                          </a:lnTo>
                          <a:lnTo>
                            <a:pt x="668" y="564"/>
                          </a:lnTo>
                          <a:lnTo>
                            <a:pt x="668" y="564"/>
                          </a:lnTo>
                          <a:lnTo>
                            <a:pt x="668" y="558"/>
                          </a:lnTo>
                          <a:lnTo>
                            <a:pt x="668" y="558"/>
                          </a:lnTo>
                          <a:lnTo>
                            <a:pt x="668" y="558"/>
                          </a:lnTo>
                          <a:lnTo>
                            <a:pt x="668" y="552"/>
                          </a:lnTo>
                          <a:lnTo>
                            <a:pt x="674" y="552"/>
                          </a:lnTo>
                          <a:lnTo>
                            <a:pt x="674" y="546"/>
                          </a:lnTo>
                          <a:lnTo>
                            <a:pt x="674" y="546"/>
                          </a:lnTo>
                          <a:lnTo>
                            <a:pt x="674" y="540"/>
                          </a:lnTo>
                          <a:lnTo>
                            <a:pt x="674" y="540"/>
                          </a:lnTo>
                          <a:lnTo>
                            <a:pt x="680" y="534"/>
                          </a:lnTo>
                          <a:lnTo>
                            <a:pt x="680" y="534"/>
                          </a:lnTo>
                          <a:lnTo>
                            <a:pt x="680" y="528"/>
                          </a:lnTo>
                          <a:lnTo>
                            <a:pt x="680" y="528"/>
                          </a:lnTo>
                          <a:lnTo>
                            <a:pt x="680" y="528"/>
                          </a:lnTo>
                          <a:lnTo>
                            <a:pt x="680" y="522"/>
                          </a:lnTo>
                          <a:lnTo>
                            <a:pt x="680" y="516"/>
                          </a:lnTo>
                          <a:lnTo>
                            <a:pt x="686" y="516"/>
                          </a:lnTo>
                          <a:lnTo>
                            <a:pt x="686" y="516"/>
                          </a:lnTo>
                          <a:lnTo>
                            <a:pt x="686" y="510"/>
                          </a:lnTo>
                          <a:lnTo>
                            <a:pt x="686" y="510"/>
                          </a:lnTo>
                          <a:lnTo>
                            <a:pt x="686" y="504"/>
                          </a:lnTo>
                          <a:lnTo>
                            <a:pt x="692" y="498"/>
                          </a:lnTo>
                          <a:lnTo>
                            <a:pt x="692" y="498"/>
                          </a:lnTo>
                          <a:lnTo>
                            <a:pt x="692" y="498"/>
                          </a:lnTo>
                          <a:lnTo>
                            <a:pt x="692" y="492"/>
                          </a:lnTo>
                          <a:lnTo>
                            <a:pt x="692" y="492"/>
                          </a:lnTo>
                          <a:lnTo>
                            <a:pt x="692" y="486"/>
                          </a:lnTo>
                          <a:lnTo>
                            <a:pt x="692" y="486"/>
                          </a:lnTo>
                          <a:lnTo>
                            <a:pt x="699" y="480"/>
                          </a:lnTo>
                          <a:lnTo>
                            <a:pt x="699" y="480"/>
                          </a:lnTo>
                          <a:lnTo>
                            <a:pt x="699" y="474"/>
                          </a:lnTo>
                          <a:lnTo>
                            <a:pt x="699" y="474"/>
                          </a:lnTo>
                          <a:lnTo>
                            <a:pt x="699" y="468"/>
                          </a:lnTo>
                          <a:lnTo>
                            <a:pt x="699" y="468"/>
                          </a:lnTo>
                          <a:lnTo>
                            <a:pt x="705" y="462"/>
                          </a:lnTo>
                          <a:lnTo>
                            <a:pt x="705" y="462"/>
                          </a:lnTo>
                          <a:lnTo>
                            <a:pt x="705" y="456"/>
                          </a:lnTo>
                          <a:lnTo>
                            <a:pt x="705" y="456"/>
                          </a:lnTo>
                          <a:lnTo>
                            <a:pt x="705" y="450"/>
                          </a:lnTo>
                          <a:lnTo>
                            <a:pt x="705" y="450"/>
                          </a:lnTo>
                          <a:lnTo>
                            <a:pt x="711" y="444"/>
                          </a:lnTo>
                          <a:lnTo>
                            <a:pt x="711" y="438"/>
                          </a:lnTo>
                          <a:lnTo>
                            <a:pt x="711" y="438"/>
                          </a:lnTo>
                          <a:lnTo>
                            <a:pt x="711" y="432"/>
                          </a:lnTo>
                          <a:lnTo>
                            <a:pt x="711" y="432"/>
                          </a:lnTo>
                          <a:lnTo>
                            <a:pt x="711" y="426"/>
                          </a:lnTo>
                          <a:lnTo>
                            <a:pt x="717" y="420"/>
                          </a:lnTo>
                          <a:lnTo>
                            <a:pt x="717" y="420"/>
                          </a:lnTo>
                          <a:lnTo>
                            <a:pt x="717" y="414"/>
                          </a:lnTo>
                          <a:lnTo>
                            <a:pt x="717" y="414"/>
                          </a:lnTo>
                          <a:lnTo>
                            <a:pt x="717" y="408"/>
                          </a:lnTo>
                          <a:lnTo>
                            <a:pt x="724" y="402"/>
                          </a:lnTo>
                          <a:lnTo>
                            <a:pt x="724" y="402"/>
                          </a:lnTo>
                          <a:lnTo>
                            <a:pt x="724" y="396"/>
                          </a:lnTo>
                          <a:lnTo>
                            <a:pt x="724" y="396"/>
                          </a:lnTo>
                          <a:lnTo>
                            <a:pt x="724" y="390"/>
                          </a:lnTo>
                          <a:lnTo>
                            <a:pt x="724" y="384"/>
                          </a:lnTo>
                          <a:lnTo>
                            <a:pt x="724" y="384"/>
                          </a:lnTo>
                          <a:lnTo>
                            <a:pt x="730" y="378"/>
                          </a:lnTo>
                          <a:lnTo>
                            <a:pt x="730" y="378"/>
                          </a:lnTo>
                          <a:lnTo>
                            <a:pt x="730" y="372"/>
                          </a:lnTo>
                          <a:lnTo>
                            <a:pt x="730" y="372"/>
                          </a:lnTo>
                          <a:lnTo>
                            <a:pt x="730" y="366"/>
                          </a:lnTo>
                          <a:lnTo>
                            <a:pt x="730" y="360"/>
                          </a:lnTo>
                          <a:lnTo>
                            <a:pt x="736" y="360"/>
                          </a:lnTo>
                          <a:lnTo>
                            <a:pt x="736" y="354"/>
                          </a:lnTo>
                          <a:lnTo>
                            <a:pt x="736" y="354"/>
                          </a:lnTo>
                          <a:lnTo>
                            <a:pt x="736" y="348"/>
                          </a:lnTo>
                          <a:lnTo>
                            <a:pt x="736" y="342"/>
                          </a:lnTo>
                          <a:lnTo>
                            <a:pt x="736" y="342"/>
                          </a:lnTo>
                          <a:lnTo>
                            <a:pt x="742" y="336"/>
                          </a:lnTo>
                          <a:lnTo>
                            <a:pt x="742" y="336"/>
                          </a:lnTo>
                          <a:lnTo>
                            <a:pt x="742" y="330"/>
                          </a:lnTo>
                          <a:lnTo>
                            <a:pt x="742" y="324"/>
                          </a:lnTo>
                          <a:lnTo>
                            <a:pt x="742" y="318"/>
                          </a:lnTo>
                          <a:lnTo>
                            <a:pt x="742" y="318"/>
                          </a:lnTo>
                          <a:lnTo>
                            <a:pt x="749" y="312"/>
                          </a:lnTo>
                          <a:lnTo>
                            <a:pt x="749" y="312"/>
                          </a:lnTo>
                          <a:lnTo>
                            <a:pt x="749" y="300"/>
                          </a:lnTo>
                          <a:lnTo>
                            <a:pt x="749" y="300"/>
                          </a:lnTo>
                          <a:lnTo>
                            <a:pt x="749" y="294"/>
                          </a:lnTo>
                          <a:lnTo>
                            <a:pt x="749" y="294"/>
                          </a:lnTo>
                          <a:lnTo>
                            <a:pt x="755" y="288"/>
                          </a:lnTo>
                          <a:lnTo>
                            <a:pt x="755" y="282"/>
                          </a:lnTo>
                          <a:lnTo>
                            <a:pt x="755" y="276"/>
                          </a:lnTo>
                          <a:lnTo>
                            <a:pt x="755" y="270"/>
                          </a:lnTo>
                          <a:lnTo>
                            <a:pt x="755" y="264"/>
                          </a:lnTo>
                          <a:lnTo>
                            <a:pt x="755" y="252"/>
                          </a:lnTo>
                          <a:lnTo>
                            <a:pt x="761" y="246"/>
                          </a:lnTo>
                          <a:lnTo>
                            <a:pt x="761" y="222"/>
                          </a:lnTo>
                          <a:lnTo>
                            <a:pt x="761" y="210"/>
                          </a:lnTo>
                          <a:lnTo>
                            <a:pt x="761" y="204"/>
                          </a:lnTo>
                          <a:lnTo>
                            <a:pt x="761" y="192"/>
                          </a:lnTo>
                          <a:lnTo>
                            <a:pt x="761" y="180"/>
                          </a:lnTo>
                          <a:lnTo>
                            <a:pt x="767" y="168"/>
                          </a:lnTo>
                          <a:lnTo>
                            <a:pt x="767" y="156"/>
                          </a:lnTo>
                          <a:lnTo>
                            <a:pt x="767" y="144"/>
                          </a:lnTo>
                          <a:lnTo>
                            <a:pt x="767" y="138"/>
                          </a:lnTo>
                          <a:lnTo>
                            <a:pt x="767" y="126"/>
                          </a:lnTo>
                          <a:lnTo>
                            <a:pt x="767" y="114"/>
                          </a:lnTo>
                          <a:lnTo>
                            <a:pt x="774" y="96"/>
                          </a:lnTo>
                          <a:lnTo>
                            <a:pt x="774" y="90"/>
                          </a:lnTo>
                          <a:lnTo>
                            <a:pt x="774" y="84"/>
                          </a:lnTo>
                          <a:lnTo>
                            <a:pt x="774" y="84"/>
                          </a:lnTo>
                          <a:lnTo>
                            <a:pt x="774" y="78"/>
                          </a:lnTo>
                          <a:lnTo>
                            <a:pt x="774" y="78"/>
                          </a:lnTo>
                          <a:lnTo>
                            <a:pt x="780" y="78"/>
                          </a:lnTo>
                          <a:lnTo>
                            <a:pt x="780" y="78"/>
                          </a:lnTo>
                          <a:lnTo>
                            <a:pt x="780" y="78"/>
                          </a:lnTo>
                          <a:lnTo>
                            <a:pt x="780" y="78"/>
                          </a:lnTo>
                          <a:lnTo>
                            <a:pt x="780" y="78"/>
                          </a:lnTo>
                          <a:lnTo>
                            <a:pt x="780" y="78"/>
                          </a:lnTo>
                          <a:lnTo>
                            <a:pt x="786" y="78"/>
                          </a:lnTo>
                          <a:lnTo>
                            <a:pt x="786" y="78"/>
                          </a:lnTo>
                          <a:lnTo>
                            <a:pt x="786" y="78"/>
                          </a:lnTo>
                          <a:lnTo>
                            <a:pt x="786" y="78"/>
                          </a:lnTo>
                          <a:lnTo>
                            <a:pt x="786" y="78"/>
                          </a:lnTo>
                          <a:lnTo>
                            <a:pt x="786" y="78"/>
                          </a:lnTo>
                          <a:lnTo>
                            <a:pt x="792" y="78"/>
                          </a:lnTo>
                          <a:lnTo>
                            <a:pt x="792" y="78"/>
                          </a:lnTo>
                          <a:lnTo>
                            <a:pt x="792" y="78"/>
                          </a:lnTo>
                          <a:lnTo>
                            <a:pt x="792" y="78"/>
                          </a:lnTo>
                          <a:lnTo>
                            <a:pt x="792" y="78"/>
                          </a:lnTo>
                          <a:lnTo>
                            <a:pt x="792" y="78"/>
                          </a:lnTo>
                          <a:lnTo>
                            <a:pt x="799" y="78"/>
                          </a:lnTo>
                          <a:lnTo>
                            <a:pt x="799" y="78"/>
                          </a:lnTo>
                          <a:lnTo>
                            <a:pt x="799" y="78"/>
                          </a:lnTo>
                          <a:lnTo>
                            <a:pt x="799" y="78"/>
                          </a:lnTo>
                          <a:lnTo>
                            <a:pt x="799" y="78"/>
                          </a:lnTo>
                          <a:lnTo>
                            <a:pt x="799" y="78"/>
                          </a:lnTo>
                          <a:lnTo>
                            <a:pt x="805" y="78"/>
                          </a:lnTo>
                          <a:lnTo>
                            <a:pt x="805" y="78"/>
                          </a:lnTo>
                          <a:lnTo>
                            <a:pt x="805" y="78"/>
                          </a:lnTo>
                          <a:lnTo>
                            <a:pt x="805" y="78"/>
                          </a:lnTo>
                          <a:lnTo>
                            <a:pt x="805" y="78"/>
                          </a:lnTo>
                          <a:lnTo>
                            <a:pt x="805" y="78"/>
                          </a:lnTo>
                          <a:lnTo>
                            <a:pt x="811" y="78"/>
                          </a:lnTo>
                          <a:lnTo>
                            <a:pt x="811" y="78"/>
                          </a:lnTo>
                          <a:lnTo>
                            <a:pt x="811" y="78"/>
                          </a:lnTo>
                          <a:lnTo>
                            <a:pt x="811" y="78"/>
                          </a:lnTo>
                          <a:lnTo>
                            <a:pt x="811" y="78"/>
                          </a:lnTo>
                          <a:lnTo>
                            <a:pt x="811" y="78"/>
                          </a:lnTo>
                          <a:lnTo>
                            <a:pt x="817" y="78"/>
                          </a:lnTo>
                          <a:lnTo>
                            <a:pt x="817" y="78"/>
                          </a:lnTo>
                          <a:lnTo>
                            <a:pt x="817" y="78"/>
                          </a:lnTo>
                          <a:lnTo>
                            <a:pt x="817" y="78"/>
                          </a:lnTo>
                          <a:lnTo>
                            <a:pt x="817" y="78"/>
                          </a:lnTo>
                          <a:lnTo>
                            <a:pt x="817" y="78"/>
                          </a:lnTo>
                          <a:lnTo>
                            <a:pt x="824" y="78"/>
                          </a:lnTo>
                          <a:lnTo>
                            <a:pt x="824" y="78"/>
                          </a:lnTo>
                          <a:lnTo>
                            <a:pt x="824" y="78"/>
                          </a:lnTo>
                          <a:lnTo>
                            <a:pt x="824" y="78"/>
                          </a:lnTo>
                          <a:lnTo>
                            <a:pt x="824" y="78"/>
                          </a:lnTo>
                          <a:lnTo>
                            <a:pt x="824" y="78"/>
                          </a:lnTo>
                          <a:lnTo>
                            <a:pt x="830" y="78"/>
                          </a:lnTo>
                          <a:lnTo>
                            <a:pt x="830" y="78"/>
                          </a:lnTo>
                          <a:lnTo>
                            <a:pt x="830" y="78"/>
                          </a:lnTo>
                          <a:lnTo>
                            <a:pt x="830" y="78"/>
                          </a:lnTo>
                          <a:lnTo>
                            <a:pt x="830" y="78"/>
                          </a:lnTo>
                          <a:lnTo>
                            <a:pt x="830" y="78"/>
                          </a:lnTo>
                          <a:lnTo>
                            <a:pt x="836" y="78"/>
                          </a:lnTo>
                          <a:lnTo>
                            <a:pt x="836" y="78"/>
                          </a:lnTo>
                          <a:lnTo>
                            <a:pt x="836" y="78"/>
                          </a:lnTo>
                          <a:lnTo>
                            <a:pt x="836" y="78"/>
                          </a:lnTo>
                          <a:lnTo>
                            <a:pt x="836" y="78"/>
                          </a:lnTo>
                          <a:lnTo>
                            <a:pt x="836" y="78"/>
                          </a:lnTo>
                          <a:lnTo>
                            <a:pt x="842" y="78"/>
                          </a:lnTo>
                          <a:lnTo>
                            <a:pt x="842" y="78"/>
                          </a:lnTo>
                          <a:lnTo>
                            <a:pt x="842" y="78"/>
                          </a:lnTo>
                          <a:lnTo>
                            <a:pt x="842" y="78"/>
                          </a:lnTo>
                          <a:lnTo>
                            <a:pt x="842" y="78"/>
                          </a:lnTo>
                          <a:lnTo>
                            <a:pt x="842" y="78"/>
                          </a:lnTo>
                          <a:lnTo>
                            <a:pt x="848" y="78"/>
                          </a:lnTo>
                          <a:lnTo>
                            <a:pt x="848" y="78"/>
                          </a:lnTo>
                          <a:lnTo>
                            <a:pt x="848" y="78"/>
                          </a:lnTo>
                          <a:lnTo>
                            <a:pt x="848" y="78"/>
                          </a:lnTo>
                          <a:lnTo>
                            <a:pt x="848" y="78"/>
                          </a:lnTo>
                          <a:lnTo>
                            <a:pt x="848" y="78"/>
                          </a:lnTo>
                          <a:lnTo>
                            <a:pt x="855" y="78"/>
                          </a:lnTo>
                          <a:lnTo>
                            <a:pt x="855" y="78"/>
                          </a:lnTo>
                          <a:lnTo>
                            <a:pt x="855" y="78"/>
                          </a:lnTo>
                          <a:lnTo>
                            <a:pt x="855" y="78"/>
                          </a:lnTo>
                          <a:lnTo>
                            <a:pt x="855" y="78"/>
                          </a:lnTo>
                          <a:lnTo>
                            <a:pt x="855" y="78"/>
                          </a:lnTo>
                          <a:lnTo>
                            <a:pt x="861" y="78"/>
                          </a:lnTo>
                          <a:lnTo>
                            <a:pt x="861" y="78"/>
                          </a:lnTo>
                          <a:lnTo>
                            <a:pt x="861" y="78"/>
                          </a:lnTo>
                          <a:lnTo>
                            <a:pt x="861" y="78"/>
                          </a:lnTo>
                          <a:lnTo>
                            <a:pt x="861" y="78"/>
                          </a:lnTo>
                          <a:lnTo>
                            <a:pt x="861" y="78"/>
                          </a:lnTo>
                          <a:lnTo>
                            <a:pt x="867" y="78"/>
                          </a:lnTo>
                          <a:lnTo>
                            <a:pt x="867" y="78"/>
                          </a:lnTo>
                          <a:lnTo>
                            <a:pt x="867" y="78"/>
                          </a:lnTo>
                          <a:lnTo>
                            <a:pt x="867" y="78"/>
                          </a:lnTo>
                          <a:lnTo>
                            <a:pt x="867" y="78"/>
                          </a:lnTo>
                          <a:lnTo>
                            <a:pt x="867" y="78"/>
                          </a:lnTo>
                          <a:lnTo>
                            <a:pt x="873" y="78"/>
                          </a:lnTo>
                          <a:lnTo>
                            <a:pt x="873" y="78"/>
                          </a:lnTo>
                          <a:lnTo>
                            <a:pt x="873" y="78"/>
                          </a:lnTo>
                          <a:lnTo>
                            <a:pt x="873" y="84"/>
                          </a:lnTo>
                          <a:lnTo>
                            <a:pt x="873" y="84"/>
                          </a:lnTo>
                          <a:lnTo>
                            <a:pt x="873" y="96"/>
                          </a:lnTo>
                          <a:lnTo>
                            <a:pt x="880" y="108"/>
                          </a:lnTo>
                          <a:lnTo>
                            <a:pt x="880" y="114"/>
                          </a:lnTo>
                          <a:lnTo>
                            <a:pt x="880" y="126"/>
                          </a:lnTo>
                          <a:lnTo>
                            <a:pt x="880" y="138"/>
                          </a:lnTo>
                          <a:lnTo>
                            <a:pt x="880" y="144"/>
                          </a:lnTo>
                          <a:lnTo>
                            <a:pt x="880" y="156"/>
                          </a:lnTo>
                          <a:lnTo>
                            <a:pt x="886" y="168"/>
                          </a:lnTo>
                          <a:lnTo>
                            <a:pt x="886" y="180"/>
                          </a:lnTo>
                          <a:lnTo>
                            <a:pt x="886" y="192"/>
                          </a:lnTo>
                          <a:lnTo>
                            <a:pt x="886" y="204"/>
                          </a:lnTo>
                          <a:lnTo>
                            <a:pt x="886" y="222"/>
                          </a:lnTo>
                          <a:lnTo>
                            <a:pt x="886" y="234"/>
                          </a:lnTo>
                          <a:lnTo>
                            <a:pt x="892" y="246"/>
                          </a:lnTo>
                          <a:lnTo>
                            <a:pt x="892" y="252"/>
                          </a:lnTo>
                          <a:lnTo>
                            <a:pt x="892" y="264"/>
                          </a:lnTo>
                          <a:lnTo>
                            <a:pt x="892" y="270"/>
                          </a:lnTo>
                          <a:lnTo>
                            <a:pt x="892" y="276"/>
                          </a:lnTo>
                          <a:lnTo>
                            <a:pt x="892" y="282"/>
                          </a:lnTo>
                          <a:lnTo>
                            <a:pt x="892" y="288"/>
                          </a:lnTo>
                          <a:lnTo>
                            <a:pt x="898" y="294"/>
                          </a:lnTo>
                          <a:lnTo>
                            <a:pt x="898" y="294"/>
                          </a:lnTo>
                          <a:lnTo>
                            <a:pt x="898" y="300"/>
                          </a:lnTo>
                          <a:lnTo>
                            <a:pt x="898" y="306"/>
                          </a:lnTo>
                          <a:lnTo>
                            <a:pt x="898" y="312"/>
                          </a:lnTo>
                          <a:lnTo>
                            <a:pt x="905" y="312"/>
                          </a:lnTo>
                          <a:lnTo>
                            <a:pt x="905" y="318"/>
                          </a:lnTo>
                          <a:lnTo>
                            <a:pt x="905" y="318"/>
                          </a:lnTo>
                          <a:lnTo>
                            <a:pt x="905" y="324"/>
                          </a:lnTo>
                          <a:lnTo>
                            <a:pt x="905" y="330"/>
                          </a:lnTo>
                          <a:lnTo>
                            <a:pt x="905" y="336"/>
                          </a:lnTo>
                          <a:lnTo>
                            <a:pt x="911" y="336"/>
                          </a:lnTo>
                          <a:lnTo>
                            <a:pt x="911" y="342"/>
                          </a:lnTo>
                          <a:lnTo>
                            <a:pt x="911" y="342"/>
                          </a:lnTo>
                          <a:lnTo>
                            <a:pt x="911" y="348"/>
                          </a:lnTo>
                          <a:lnTo>
                            <a:pt x="911" y="354"/>
                          </a:lnTo>
                          <a:lnTo>
                            <a:pt x="911" y="354"/>
                          </a:lnTo>
                          <a:lnTo>
                            <a:pt x="917" y="360"/>
                          </a:lnTo>
                          <a:lnTo>
                            <a:pt x="917" y="360"/>
                          </a:lnTo>
                          <a:lnTo>
                            <a:pt x="917" y="366"/>
                          </a:lnTo>
                          <a:lnTo>
                            <a:pt x="917" y="372"/>
                          </a:lnTo>
                          <a:lnTo>
                            <a:pt x="917" y="372"/>
                          </a:lnTo>
                          <a:lnTo>
                            <a:pt x="917" y="378"/>
                          </a:lnTo>
                          <a:lnTo>
                            <a:pt x="917" y="378"/>
                          </a:lnTo>
                          <a:lnTo>
                            <a:pt x="923" y="384"/>
                          </a:lnTo>
                          <a:lnTo>
                            <a:pt x="923" y="384"/>
                          </a:lnTo>
                          <a:lnTo>
                            <a:pt x="923" y="396"/>
                          </a:lnTo>
                          <a:lnTo>
                            <a:pt x="923" y="396"/>
                          </a:lnTo>
                          <a:lnTo>
                            <a:pt x="923" y="402"/>
                          </a:lnTo>
                          <a:lnTo>
                            <a:pt x="930" y="402"/>
                          </a:lnTo>
                          <a:lnTo>
                            <a:pt x="930" y="408"/>
                          </a:lnTo>
                          <a:lnTo>
                            <a:pt x="930" y="408"/>
                          </a:lnTo>
                          <a:lnTo>
                            <a:pt x="930" y="414"/>
                          </a:lnTo>
                          <a:lnTo>
                            <a:pt x="930" y="414"/>
                          </a:lnTo>
                          <a:lnTo>
                            <a:pt x="930" y="420"/>
                          </a:lnTo>
                          <a:lnTo>
                            <a:pt x="936" y="426"/>
                          </a:lnTo>
                          <a:lnTo>
                            <a:pt x="936" y="426"/>
                          </a:lnTo>
                          <a:lnTo>
                            <a:pt x="936" y="432"/>
                          </a:lnTo>
                          <a:lnTo>
                            <a:pt x="936" y="432"/>
                          </a:lnTo>
                          <a:lnTo>
                            <a:pt x="936" y="438"/>
                          </a:lnTo>
                          <a:lnTo>
                            <a:pt x="936" y="438"/>
                          </a:lnTo>
                          <a:lnTo>
                            <a:pt x="942" y="444"/>
                          </a:lnTo>
                          <a:lnTo>
                            <a:pt x="942" y="450"/>
                          </a:lnTo>
                          <a:lnTo>
                            <a:pt x="942" y="450"/>
                          </a:lnTo>
                          <a:lnTo>
                            <a:pt x="942" y="456"/>
                          </a:lnTo>
                          <a:lnTo>
                            <a:pt x="942" y="456"/>
                          </a:lnTo>
                          <a:lnTo>
                            <a:pt x="942" y="462"/>
                          </a:lnTo>
                          <a:lnTo>
                            <a:pt x="942" y="462"/>
                          </a:lnTo>
                          <a:lnTo>
                            <a:pt x="948" y="468"/>
                          </a:lnTo>
                          <a:lnTo>
                            <a:pt x="948" y="468"/>
                          </a:lnTo>
                          <a:lnTo>
                            <a:pt x="948" y="474"/>
                          </a:lnTo>
                          <a:lnTo>
                            <a:pt x="948" y="474"/>
                          </a:lnTo>
                          <a:lnTo>
                            <a:pt x="948" y="480"/>
                          </a:lnTo>
                          <a:lnTo>
                            <a:pt x="948" y="480"/>
                          </a:lnTo>
                          <a:lnTo>
                            <a:pt x="955" y="486"/>
                          </a:lnTo>
                          <a:lnTo>
                            <a:pt x="955" y="486"/>
                          </a:lnTo>
                          <a:lnTo>
                            <a:pt x="955" y="492"/>
                          </a:lnTo>
                          <a:lnTo>
                            <a:pt x="955" y="498"/>
                          </a:lnTo>
                          <a:lnTo>
                            <a:pt x="955" y="498"/>
                          </a:lnTo>
                          <a:lnTo>
                            <a:pt x="961" y="498"/>
                          </a:lnTo>
                          <a:lnTo>
                            <a:pt x="961" y="504"/>
                          </a:lnTo>
                          <a:lnTo>
                            <a:pt x="961" y="504"/>
                          </a:lnTo>
                          <a:lnTo>
                            <a:pt x="961" y="510"/>
                          </a:lnTo>
                          <a:lnTo>
                            <a:pt x="961" y="510"/>
                          </a:lnTo>
                          <a:lnTo>
                            <a:pt x="961" y="516"/>
                          </a:lnTo>
                          <a:lnTo>
                            <a:pt x="961" y="516"/>
                          </a:lnTo>
                          <a:lnTo>
                            <a:pt x="967" y="516"/>
                          </a:lnTo>
                          <a:lnTo>
                            <a:pt x="967" y="522"/>
                          </a:lnTo>
                          <a:lnTo>
                            <a:pt x="967" y="528"/>
                          </a:lnTo>
                          <a:lnTo>
                            <a:pt x="967" y="528"/>
                          </a:lnTo>
                          <a:lnTo>
                            <a:pt x="967" y="528"/>
                          </a:lnTo>
                          <a:lnTo>
                            <a:pt x="967" y="534"/>
                          </a:lnTo>
                          <a:lnTo>
                            <a:pt x="973" y="540"/>
                          </a:lnTo>
                          <a:lnTo>
                            <a:pt x="973" y="540"/>
                          </a:lnTo>
                          <a:lnTo>
                            <a:pt x="973" y="540"/>
                          </a:lnTo>
                          <a:lnTo>
                            <a:pt x="973" y="546"/>
                          </a:lnTo>
                          <a:lnTo>
                            <a:pt x="973" y="546"/>
                          </a:lnTo>
                          <a:lnTo>
                            <a:pt x="973" y="552"/>
                          </a:lnTo>
                          <a:lnTo>
                            <a:pt x="980" y="552"/>
                          </a:lnTo>
                          <a:lnTo>
                            <a:pt x="980" y="558"/>
                          </a:lnTo>
                          <a:lnTo>
                            <a:pt x="980" y="558"/>
                          </a:lnTo>
                          <a:lnTo>
                            <a:pt x="980" y="558"/>
                          </a:lnTo>
                          <a:lnTo>
                            <a:pt x="980" y="564"/>
                          </a:lnTo>
                          <a:lnTo>
                            <a:pt x="980" y="564"/>
                          </a:lnTo>
                          <a:lnTo>
                            <a:pt x="986" y="570"/>
                          </a:lnTo>
                          <a:lnTo>
                            <a:pt x="986" y="570"/>
                          </a:lnTo>
                          <a:lnTo>
                            <a:pt x="986" y="570"/>
                          </a:lnTo>
                          <a:lnTo>
                            <a:pt x="986" y="576"/>
                          </a:lnTo>
                          <a:lnTo>
                            <a:pt x="986" y="582"/>
                          </a:lnTo>
                          <a:lnTo>
                            <a:pt x="992" y="582"/>
                          </a:lnTo>
                          <a:lnTo>
                            <a:pt x="992" y="582"/>
                          </a:lnTo>
                          <a:lnTo>
                            <a:pt x="992" y="588"/>
                          </a:lnTo>
                          <a:lnTo>
                            <a:pt x="992" y="588"/>
                          </a:lnTo>
                          <a:lnTo>
                            <a:pt x="992" y="588"/>
                          </a:lnTo>
                          <a:lnTo>
                            <a:pt x="992" y="594"/>
                          </a:lnTo>
                          <a:lnTo>
                            <a:pt x="998" y="594"/>
                          </a:lnTo>
                          <a:lnTo>
                            <a:pt x="998" y="594"/>
                          </a:lnTo>
                          <a:lnTo>
                            <a:pt x="998" y="600"/>
                          </a:lnTo>
                          <a:lnTo>
                            <a:pt x="998" y="600"/>
                          </a:lnTo>
                          <a:lnTo>
                            <a:pt x="998" y="606"/>
                          </a:lnTo>
                          <a:lnTo>
                            <a:pt x="998" y="606"/>
                          </a:lnTo>
                          <a:lnTo>
                            <a:pt x="998" y="606"/>
                          </a:lnTo>
                          <a:lnTo>
                            <a:pt x="1004" y="612"/>
                          </a:lnTo>
                          <a:lnTo>
                            <a:pt x="1004" y="612"/>
                          </a:lnTo>
                          <a:lnTo>
                            <a:pt x="1004" y="612"/>
                          </a:lnTo>
                          <a:lnTo>
                            <a:pt x="1004" y="618"/>
                          </a:lnTo>
                          <a:lnTo>
                            <a:pt x="1004" y="618"/>
                          </a:lnTo>
                          <a:lnTo>
                            <a:pt x="1004" y="618"/>
                          </a:lnTo>
                          <a:lnTo>
                            <a:pt x="1011" y="624"/>
                          </a:lnTo>
                          <a:lnTo>
                            <a:pt x="1011" y="624"/>
                          </a:lnTo>
                          <a:lnTo>
                            <a:pt x="1011" y="624"/>
                          </a:lnTo>
                          <a:lnTo>
                            <a:pt x="1011" y="630"/>
                          </a:lnTo>
                          <a:lnTo>
                            <a:pt x="1011" y="630"/>
                          </a:lnTo>
                          <a:lnTo>
                            <a:pt x="1011" y="630"/>
                          </a:lnTo>
                          <a:lnTo>
                            <a:pt x="1017" y="636"/>
                          </a:lnTo>
                          <a:lnTo>
                            <a:pt x="1017" y="636"/>
                          </a:lnTo>
                          <a:lnTo>
                            <a:pt x="1017" y="636"/>
                          </a:lnTo>
                          <a:lnTo>
                            <a:pt x="1017" y="642"/>
                          </a:lnTo>
                          <a:lnTo>
                            <a:pt x="1017" y="642"/>
                          </a:lnTo>
                          <a:lnTo>
                            <a:pt x="1023" y="648"/>
                          </a:lnTo>
                          <a:lnTo>
                            <a:pt x="1023" y="648"/>
                          </a:lnTo>
                          <a:lnTo>
                            <a:pt x="1023" y="648"/>
                          </a:lnTo>
                          <a:lnTo>
                            <a:pt x="1023" y="648"/>
                          </a:lnTo>
                          <a:lnTo>
                            <a:pt x="1023" y="654"/>
                          </a:lnTo>
                          <a:lnTo>
                            <a:pt x="1023" y="654"/>
                          </a:lnTo>
                          <a:lnTo>
                            <a:pt x="1029" y="654"/>
                          </a:lnTo>
                          <a:lnTo>
                            <a:pt x="1029" y="660"/>
                          </a:lnTo>
                          <a:lnTo>
                            <a:pt x="1029" y="660"/>
                          </a:lnTo>
                          <a:lnTo>
                            <a:pt x="1029" y="660"/>
                          </a:lnTo>
                          <a:lnTo>
                            <a:pt x="1029" y="660"/>
                          </a:lnTo>
                          <a:lnTo>
                            <a:pt x="1029" y="660"/>
                          </a:lnTo>
                          <a:lnTo>
                            <a:pt x="1036" y="666"/>
                          </a:lnTo>
                          <a:lnTo>
                            <a:pt x="1036" y="666"/>
                          </a:lnTo>
                          <a:lnTo>
                            <a:pt x="1036" y="666"/>
                          </a:lnTo>
                          <a:lnTo>
                            <a:pt x="1036" y="672"/>
                          </a:lnTo>
                          <a:lnTo>
                            <a:pt x="1036" y="672"/>
                          </a:lnTo>
                          <a:lnTo>
                            <a:pt x="1036" y="672"/>
                          </a:lnTo>
                          <a:lnTo>
                            <a:pt x="1036" y="672"/>
                          </a:lnTo>
                          <a:lnTo>
                            <a:pt x="1042" y="678"/>
                          </a:lnTo>
                          <a:lnTo>
                            <a:pt x="1042" y="678"/>
                          </a:lnTo>
                          <a:lnTo>
                            <a:pt x="1042" y="678"/>
                          </a:lnTo>
                          <a:lnTo>
                            <a:pt x="1042" y="678"/>
                          </a:lnTo>
                          <a:lnTo>
                            <a:pt x="1042" y="678"/>
                          </a:lnTo>
                          <a:lnTo>
                            <a:pt x="1042" y="672"/>
                          </a:lnTo>
                          <a:lnTo>
                            <a:pt x="1048" y="672"/>
                          </a:lnTo>
                          <a:lnTo>
                            <a:pt x="1048" y="672"/>
                          </a:lnTo>
                          <a:lnTo>
                            <a:pt x="1048" y="666"/>
                          </a:lnTo>
                          <a:lnTo>
                            <a:pt x="1048" y="666"/>
                          </a:lnTo>
                          <a:lnTo>
                            <a:pt x="1048" y="666"/>
                          </a:lnTo>
                          <a:lnTo>
                            <a:pt x="1048" y="660"/>
                          </a:lnTo>
                          <a:lnTo>
                            <a:pt x="1054" y="660"/>
                          </a:lnTo>
                          <a:lnTo>
                            <a:pt x="1054" y="654"/>
                          </a:lnTo>
                          <a:lnTo>
                            <a:pt x="1054" y="654"/>
                          </a:lnTo>
                          <a:lnTo>
                            <a:pt x="1054" y="654"/>
                          </a:lnTo>
                          <a:lnTo>
                            <a:pt x="1054" y="654"/>
                          </a:lnTo>
                          <a:lnTo>
                            <a:pt x="1061" y="648"/>
                          </a:lnTo>
                          <a:lnTo>
                            <a:pt x="1061" y="648"/>
                          </a:lnTo>
                          <a:lnTo>
                            <a:pt x="1061" y="642"/>
                          </a:lnTo>
                          <a:lnTo>
                            <a:pt x="1061" y="642"/>
                          </a:lnTo>
                          <a:lnTo>
                            <a:pt x="1061" y="636"/>
                          </a:lnTo>
                          <a:lnTo>
                            <a:pt x="1061" y="636"/>
                          </a:lnTo>
                          <a:lnTo>
                            <a:pt x="1067" y="636"/>
                          </a:lnTo>
                          <a:lnTo>
                            <a:pt x="1067" y="630"/>
                          </a:lnTo>
                          <a:lnTo>
                            <a:pt x="1067" y="630"/>
                          </a:lnTo>
                          <a:lnTo>
                            <a:pt x="1067" y="630"/>
                          </a:lnTo>
                          <a:lnTo>
                            <a:pt x="1067" y="624"/>
                          </a:lnTo>
                          <a:lnTo>
                            <a:pt x="1067" y="624"/>
                          </a:lnTo>
                          <a:lnTo>
                            <a:pt x="1067" y="618"/>
                          </a:lnTo>
                          <a:lnTo>
                            <a:pt x="1073" y="618"/>
                          </a:lnTo>
                          <a:lnTo>
                            <a:pt x="1073" y="618"/>
                          </a:lnTo>
                          <a:lnTo>
                            <a:pt x="1073" y="612"/>
                          </a:lnTo>
                          <a:lnTo>
                            <a:pt x="1073" y="612"/>
                          </a:lnTo>
                          <a:lnTo>
                            <a:pt x="1073" y="606"/>
                          </a:lnTo>
                          <a:lnTo>
                            <a:pt x="1073" y="606"/>
                          </a:lnTo>
                          <a:lnTo>
                            <a:pt x="1079" y="600"/>
                          </a:lnTo>
                          <a:lnTo>
                            <a:pt x="1079" y="600"/>
                          </a:lnTo>
                          <a:lnTo>
                            <a:pt x="1079" y="600"/>
                          </a:lnTo>
                          <a:lnTo>
                            <a:pt x="1079" y="594"/>
                          </a:lnTo>
                          <a:lnTo>
                            <a:pt x="1079" y="588"/>
                          </a:lnTo>
                          <a:lnTo>
                            <a:pt x="1079" y="588"/>
                          </a:lnTo>
                          <a:lnTo>
                            <a:pt x="1086" y="588"/>
                          </a:lnTo>
                          <a:lnTo>
                            <a:pt x="1086" y="582"/>
                          </a:lnTo>
                          <a:lnTo>
                            <a:pt x="1086" y="582"/>
                          </a:lnTo>
                          <a:lnTo>
                            <a:pt x="1086" y="576"/>
                          </a:lnTo>
                          <a:lnTo>
                            <a:pt x="1086" y="576"/>
                          </a:lnTo>
                          <a:lnTo>
                            <a:pt x="1086" y="570"/>
                          </a:lnTo>
                          <a:lnTo>
                            <a:pt x="1092" y="570"/>
                          </a:lnTo>
                          <a:lnTo>
                            <a:pt x="1092" y="564"/>
                          </a:lnTo>
                          <a:lnTo>
                            <a:pt x="1092" y="564"/>
                          </a:lnTo>
                          <a:lnTo>
                            <a:pt x="1092" y="558"/>
                          </a:lnTo>
                          <a:lnTo>
                            <a:pt x="1092" y="558"/>
                          </a:lnTo>
                          <a:lnTo>
                            <a:pt x="1092" y="552"/>
                          </a:lnTo>
                          <a:lnTo>
                            <a:pt x="1098" y="552"/>
                          </a:lnTo>
                          <a:lnTo>
                            <a:pt x="1098" y="546"/>
                          </a:lnTo>
                          <a:lnTo>
                            <a:pt x="1098" y="546"/>
                          </a:lnTo>
                          <a:lnTo>
                            <a:pt x="1098" y="540"/>
                          </a:lnTo>
                          <a:lnTo>
                            <a:pt x="1098" y="540"/>
                          </a:lnTo>
                          <a:lnTo>
                            <a:pt x="1098" y="534"/>
                          </a:lnTo>
                          <a:lnTo>
                            <a:pt x="1104" y="534"/>
                          </a:lnTo>
                          <a:lnTo>
                            <a:pt x="1104" y="534"/>
                          </a:lnTo>
                          <a:lnTo>
                            <a:pt x="1104" y="528"/>
                          </a:lnTo>
                          <a:lnTo>
                            <a:pt x="1104" y="528"/>
                          </a:lnTo>
                          <a:lnTo>
                            <a:pt x="1104" y="522"/>
                          </a:lnTo>
                          <a:lnTo>
                            <a:pt x="1104" y="516"/>
                          </a:lnTo>
                          <a:lnTo>
                            <a:pt x="1111" y="516"/>
                          </a:lnTo>
                          <a:lnTo>
                            <a:pt x="1111" y="510"/>
                          </a:lnTo>
                          <a:lnTo>
                            <a:pt x="1111" y="510"/>
                          </a:lnTo>
                          <a:lnTo>
                            <a:pt x="1111" y="504"/>
                          </a:lnTo>
                          <a:lnTo>
                            <a:pt x="1111" y="504"/>
                          </a:lnTo>
                          <a:lnTo>
                            <a:pt x="1111" y="498"/>
                          </a:lnTo>
                          <a:lnTo>
                            <a:pt x="1117" y="498"/>
                          </a:lnTo>
                          <a:lnTo>
                            <a:pt x="1117" y="492"/>
                          </a:lnTo>
                          <a:lnTo>
                            <a:pt x="1117" y="492"/>
                          </a:lnTo>
                          <a:lnTo>
                            <a:pt x="1117" y="486"/>
                          </a:lnTo>
                          <a:lnTo>
                            <a:pt x="1117" y="480"/>
                          </a:lnTo>
                          <a:lnTo>
                            <a:pt x="1117" y="480"/>
                          </a:lnTo>
                          <a:lnTo>
                            <a:pt x="1123" y="474"/>
                          </a:lnTo>
                          <a:lnTo>
                            <a:pt x="1123" y="474"/>
                          </a:lnTo>
                          <a:lnTo>
                            <a:pt x="1123" y="468"/>
                          </a:lnTo>
                          <a:lnTo>
                            <a:pt x="1123" y="462"/>
                          </a:lnTo>
                          <a:lnTo>
                            <a:pt x="1123" y="462"/>
                          </a:lnTo>
                          <a:lnTo>
                            <a:pt x="1123" y="456"/>
                          </a:lnTo>
                          <a:lnTo>
                            <a:pt x="1129" y="450"/>
                          </a:lnTo>
                          <a:lnTo>
                            <a:pt x="1129" y="450"/>
                          </a:lnTo>
                          <a:lnTo>
                            <a:pt x="1129" y="438"/>
                          </a:lnTo>
                          <a:lnTo>
                            <a:pt x="1129" y="432"/>
                          </a:lnTo>
                          <a:lnTo>
                            <a:pt x="1129" y="426"/>
                          </a:lnTo>
                          <a:lnTo>
                            <a:pt x="1129" y="420"/>
                          </a:lnTo>
                          <a:lnTo>
                            <a:pt x="1136" y="414"/>
                          </a:lnTo>
                          <a:lnTo>
                            <a:pt x="1136" y="408"/>
                          </a:lnTo>
                          <a:lnTo>
                            <a:pt x="1136" y="402"/>
                          </a:lnTo>
                          <a:lnTo>
                            <a:pt x="1136" y="396"/>
                          </a:lnTo>
                          <a:lnTo>
                            <a:pt x="1136" y="390"/>
                          </a:lnTo>
                          <a:lnTo>
                            <a:pt x="1136" y="384"/>
                          </a:lnTo>
                          <a:lnTo>
                            <a:pt x="1142" y="384"/>
                          </a:lnTo>
                          <a:lnTo>
                            <a:pt x="1142" y="378"/>
                          </a:lnTo>
                          <a:lnTo>
                            <a:pt x="1142" y="378"/>
                          </a:lnTo>
                          <a:lnTo>
                            <a:pt x="1142" y="378"/>
                          </a:lnTo>
                          <a:lnTo>
                            <a:pt x="1142" y="378"/>
                          </a:lnTo>
                          <a:lnTo>
                            <a:pt x="1142" y="378"/>
                          </a:lnTo>
                          <a:lnTo>
                            <a:pt x="1148" y="378"/>
                          </a:lnTo>
                          <a:lnTo>
                            <a:pt x="1148" y="384"/>
                          </a:lnTo>
                          <a:lnTo>
                            <a:pt x="1148" y="384"/>
                          </a:lnTo>
                          <a:lnTo>
                            <a:pt x="1148" y="390"/>
                          </a:lnTo>
                          <a:lnTo>
                            <a:pt x="1148" y="396"/>
                          </a:lnTo>
                          <a:lnTo>
                            <a:pt x="1148" y="402"/>
                          </a:lnTo>
                          <a:lnTo>
                            <a:pt x="1154" y="408"/>
                          </a:lnTo>
                          <a:lnTo>
                            <a:pt x="1154" y="420"/>
                          </a:lnTo>
                          <a:lnTo>
                            <a:pt x="1154" y="426"/>
                          </a:lnTo>
                          <a:lnTo>
                            <a:pt x="1154" y="432"/>
                          </a:lnTo>
                          <a:lnTo>
                            <a:pt x="1154" y="438"/>
                          </a:lnTo>
                          <a:lnTo>
                            <a:pt x="1154" y="444"/>
                          </a:lnTo>
                          <a:lnTo>
                            <a:pt x="1160" y="450"/>
                          </a:lnTo>
                          <a:lnTo>
                            <a:pt x="1160" y="456"/>
                          </a:lnTo>
                          <a:lnTo>
                            <a:pt x="1160" y="462"/>
                          </a:lnTo>
                          <a:lnTo>
                            <a:pt x="1160" y="462"/>
                          </a:lnTo>
                          <a:lnTo>
                            <a:pt x="1160" y="468"/>
                          </a:lnTo>
                          <a:lnTo>
                            <a:pt x="1160" y="474"/>
                          </a:lnTo>
                          <a:lnTo>
                            <a:pt x="1167" y="480"/>
                          </a:lnTo>
                          <a:lnTo>
                            <a:pt x="1167" y="486"/>
                          </a:lnTo>
                          <a:lnTo>
                            <a:pt x="1167" y="486"/>
                          </a:lnTo>
                          <a:lnTo>
                            <a:pt x="1167" y="492"/>
                          </a:lnTo>
                          <a:lnTo>
                            <a:pt x="1167" y="498"/>
                          </a:lnTo>
                          <a:lnTo>
                            <a:pt x="1167" y="498"/>
                          </a:lnTo>
                          <a:lnTo>
                            <a:pt x="1173" y="504"/>
                          </a:lnTo>
                          <a:lnTo>
                            <a:pt x="1173" y="510"/>
                          </a:lnTo>
                          <a:lnTo>
                            <a:pt x="1173" y="516"/>
                          </a:lnTo>
                          <a:lnTo>
                            <a:pt x="1173" y="516"/>
                          </a:lnTo>
                          <a:lnTo>
                            <a:pt x="1173" y="522"/>
                          </a:lnTo>
                          <a:lnTo>
                            <a:pt x="1173" y="528"/>
                          </a:lnTo>
                          <a:lnTo>
                            <a:pt x="1179" y="528"/>
                          </a:lnTo>
                          <a:lnTo>
                            <a:pt x="1179" y="534"/>
                          </a:lnTo>
                          <a:lnTo>
                            <a:pt x="1179" y="540"/>
                          </a:lnTo>
                          <a:lnTo>
                            <a:pt x="1179" y="540"/>
                          </a:lnTo>
                          <a:lnTo>
                            <a:pt x="1179" y="546"/>
                          </a:lnTo>
                          <a:lnTo>
                            <a:pt x="1179" y="552"/>
                          </a:lnTo>
                          <a:lnTo>
                            <a:pt x="1185" y="552"/>
                          </a:lnTo>
                          <a:lnTo>
                            <a:pt x="1185" y="558"/>
                          </a:lnTo>
                          <a:lnTo>
                            <a:pt x="1185" y="558"/>
                          </a:lnTo>
                          <a:lnTo>
                            <a:pt x="1185" y="570"/>
                          </a:lnTo>
                          <a:lnTo>
                            <a:pt x="1185" y="570"/>
                          </a:lnTo>
                          <a:lnTo>
                            <a:pt x="1185" y="576"/>
                          </a:lnTo>
                          <a:lnTo>
                            <a:pt x="1192" y="582"/>
                          </a:lnTo>
                          <a:lnTo>
                            <a:pt x="1192" y="582"/>
                          </a:lnTo>
                          <a:lnTo>
                            <a:pt x="1192" y="588"/>
                          </a:lnTo>
                          <a:lnTo>
                            <a:pt x="1192" y="588"/>
                          </a:lnTo>
                          <a:lnTo>
                            <a:pt x="1192" y="594"/>
                          </a:lnTo>
                          <a:lnTo>
                            <a:pt x="1192" y="600"/>
                          </a:lnTo>
                          <a:lnTo>
                            <a:pt x="1198" y="600"/>
                          </a:lnTo>
                          <a:lnTo>
                            <a:pt x="1198" y="606"/>
                          </a:lnTo>
                          <a:lnTo>
                            <a:pt x="1198" y="606"/>
                          </a:lnTo>
                          <a:lnTo>
                            <a:pt x="1198" y="612"/>
                          </a:lnTo>
                          <a:lnTo>
                            <a:pt x="1198" y="618"/>
                          </a:lnTo>
                          <a:lnTo>
                            <a:pt x="1198" y="618"/>
                          </a:lnTo>
                          <a:lnTo>
                            <a:pt x="1204" y="624"/>
                          </a:lnTo>
                          <a:lnTo>
                            <a:pt x="1204" y="624"/>
                          </a:lnTo>
                          <a:lnTo>
                            <a:pt x="1204" y="630"/>
                          </a:lnTo>
                          <a:lnTo>
                            <a:pt x="1204" y="630"/>
                          </a:lnTo>
                          <a:lnTo>
                            <a:pt x="1204" y="636"/>
                          </a:lnTo>
                          <a:lnTo>
                            <a:pt x="1204" y="642"/>
                          </a:lnTo>
                          <a:lnTo>
                            <a:pt x="1210" y="642"/>
                          </a:lnTo>
                          <a:lnTo>
                            <a:pt x="1210" y="648"/>
                          </a:lnTo>
                          <a:lnTo>
                            <a:pt x="1210" y="654"/>
                          </a:lnTo>
                          <a:lnTo>
                            <a:pt x="1210" y="654"/>
                          </a:lnTo>
                          <a:lnTo>
                            <a:pt x="1210" y="660"/>
                          </a:lnTo>
                          <a:lnTo>
                            <a:pt x="1210" y="660"/>
                          </a:lnTo>
                          <a:lnTo>
                            <a:pt x="1217" y="666"/>
                          </a:lnTo>
                          <a:lnTo>
                            <a:pt x="1217" y="666"/>
                          </a:lnTo>
                          <a:lnTo>
                            <a:pt x="1217" y="672"/>
                          </a:lnTo>
                          <a:lnTo>
                            <a:pt x="1217" y="678"/>
                          </a:lnTo>
                          <a:lnTo>
                            <a:pt x="1217" y="684"/>
                          </a:lnTo>
                          <a:lnTo>
                            <a:pt x="1217" y="684"/>
                          </a:lnTo>
                          <a:lnTo>
                            <a:pt x="1223" y="690"/>
                          </a:lnTo>
                          <a:lnTo>
                            <a:pt x="1223" y="690"/>
                          </a:lnTo>
                          <a:lnTo>
                            <a:pt x="1223" y="696"/>
                          </a:lnTo>
                          <a:lnTo>
                            <a:pt x="1223" y="696"/>
                          </a:lnTo>
                          <a:lnTo>
                            <a:pt x="1223" y="702"/>
                          </a:lnTo>
                          <a:lnTo>
                            <a:pt x="1223" y="702"/>
                          </a:lnTo>
                          <a:lnTo>
                            <a:pt x="1229" y="708"/>
                          </a:lnTo>
                          <a:lnTo>
                            <a:pt x="1229" y="708"/>
                          </a:lnTo>
                          <a:lnTo>
                            <a:pt x="1229" y="714"/>
                          </a:lnTo>
                          <a:lnTo>
                            <a:pt x="1229" y="714"/>
                          </a:lnTo>
                          <a:lnTo>
                            <a:pt x="1229" y="720"/>
                          </a:lnTo>
                          <a:lnTo>
                            <a:pt x="1229" y="720"/>
                          </a:lnTo>
                          <a:lnTo>
                            <a:pt x="1235" y="726"/>
                          </a:lnTo>
                          <a:lnTo>
                            <a:pt x="1235" y="726"/>
                          </a:lnTo>
                          <a:lnTo>
                            <a:pt x="1235" y="732"/>
                          </a:lnTo>
                          <a:lnTo>
                            <a:pt x="1235" y="732"/>
                          </a:lnTo>
                          <a:lnTo>
                            <a:pt x="1235" y="738"/>
                          </a:lnTo>
                          <a:lnTo>
                            <a:pt x="1235" y="738"/>
                          </a:lnTo>
                          <a:lnTo>
                            <a:pt x="1242" y="744"/>
                          </a:lnTo>
                          <a:lnTo>
                            <a:pt x="1242" y="744"/>
                          </a:lnTo>
                          <a:lnTo>
                            <a:pt x="1242" y="750"/>
                          </a:lnTo>
                          <a:lnTo>
                            <a:pt x="1242" y="750"/>
                          </a:lnTo>
                          <a:lnTo>
                            <a:pt x="1242" y="750"/>
                          </a:lnTo>
                          <a:lnTo>
                            <a:pt x="1242" y="750"/>
                          </a:lnTo>
                          <a:lnTo>
                            <a:pt x="1248" y="750"/>
                          </a:lnTo>
                          <a:lnTo>
                            <a:pt x="1248" y="750"/>
                          </a:lnTo>
                          <a:lnTo>
                            <a:pt x="1248" y="744"/>
                          </a:lnTo>
                          <a:lnTo>
                            <a:pt x="1248" y="744"/>
                          </a:lnTo>
                          <a:lnTo>
                            <a:pt x="1248" y="744"/>
                          </a:lnTo>
                          <a:lnTo>
                            <a:pt x="1248" y="738"/>
                          </a:lnTo>
                          <a:lnTo>
                            <a:pt x="1248" y="738"/>
                          </a:lnTo>
                          <a:lnTo>
                            <a:pt x="1254" y="732"/>
                          </a:lnTo>
                          <a:lnTo>
                            <a:pt x="1254" y="732"/>
                          </a:lnTo>
                          <a:lnTo>
                            <a:pt x="1254" y="726"/>
                          </a:lnTo>
                          <a:lnTo>
                            <a:pt x="1254" y="726"/>
                          </a:lnTo>
                          <a:lnTo>
                            <a:pt x="1254" y="720"/>
                          </a:lnTo>
                          <a:lnTo>
                            <a:pt x="1260" y="720"/>
                          </a:lnTo>
                          <a:lnTo>
                            <a:pt x="1260" y="714"/>
                          </a:lnTo>
                          <a:lnTo>
                            <a:pt x="1260" y="714"/>
                          </a:lnTo>
                          <a:lnTo>
                            <a:pt x="1260" y="708"/>
                          </a:lnTo>
                          <a:lnTo>
                            <a:pt x="1260" y="708"/>
                          </a:lnTo>
                          <a:lnTo>
                            <a:pt x="1260" y="702"/>
                          </a:lnTo>
                          <a:lnTo>
                            <a:pt x="1267" y="702"/>
                          </a:lnTo>
                          <a:lnTo>
                            <a:pt x="1267" y="702"/>
                          </a:lnTo>
                          <a:lnTo>
                            <a:pt x="1267" y="696"/>
                          </a:lnTo>
                          <a:lnTo>
                            <a:pt x="1267" y="696"/>
                          </a:lnTo>
                          <a:lnTo>
                            <a:pt x="1267" y="690"/>
                          </a:lnTo>
                          <a:lnTo>
                            <a:pt x="1267" y="690"/>
                          </a:lnTo>
                          <a:lnTo>
                            <a:pt x="1273" y="684"/>
                          </a:lnTo>
                          <a:lnTo>
                            <a:pt x="1273" y="684"/>
                          </a:lnTo>
                          <a:lnTo>
                            <a:pt x="1273" y="678"/>
                          </a:lnTo>
                          <a:lnTo>
                            <a:pt x="1273" y="678"/>
                          </a:lnTo>
                          <a:lnTo>
                            <a:pt x="1273" y="672"/>
                          </a:lnTo>
                          <a:lnTo>
                            <a:pt x="1273" y="672"/>
                          </a:lnTo>
                          <a:lnTo>
                            <a:pt x="1273" y="666"/>
                          </a:lnTo>
                          <a:lnTo>
                            <a:pt x="1279" y="666"/>
                          </a:lnTo>
                          <a:lnTo>
                            <a:pt x="1279" y="660"/>
                          </a:lnTo>
                          <a:lnTo>
                            <a:pt x="1279" y="660"/>
                          </a:lnTo>
                          <a:lnTo>
                            <a:pt x="1279" y="654"/>
                          </a:lnTo>
                          <a:lnTo>
                            <a:pt x="1279" y="648"/>
                          </a:lnTo>
                          <a:lnTo>
                            <a:pt x="1285" y="648"/>
                          </a:lnTo>
                          <a:lnTo>
                            <a:pt x="1285" y="642"/>
                          </a:lnTo>
                          <a:lnTo>
                            <a:pt x="1285" y="642"/>
                          </a:lnTo>
                          <a:lnTo>
                            <a:pt x="1285" y="636"/>
                          </a:lnTo>
                          <a:lnTo>
                            <a:pt x="1285" y="636"/>
                          </a:lnTo>
                          <a:lnTo>
                            <a:pt x="1285" y="630"/>
                          </a:lnTo>
                          <a:lnTo>
                            <a:pt x="1292" y="630"/>
                          </a:lnTo>
                          <a:lnTo>
                            <a:pt x="1292" y="624"/>
                          </a:lnTo>
                          <a:lnTo>
                            <a:pt x="1292" y="618"/>
                          </a:lnTo>
                          <a:lnTo>
                            <a:pt x="1292" y="618"/>
                          </a:lnTo>
                          <a:lnTo>
                            <a:pt x="1292" y="612"/>
                          </a:lnTo>
                          <a:lnTo>
                            <a:pt x="1292" y="612"/>
                          </a:lnTo>
                          <a:lnTo>
                            <a:pt x="1298" y="606"/>
                          </a:lnTo>
                          <a:lnTo>
                            <a:pt x="1298" y="606"/>
                          </a:lnTo>
                          <a:lnTo>
                            <a:pt x="1298" y="600"/>
                          </a:lnTo>
                          <a:lnTo>
                            <a:pt x="1298" y="600"/>
                          </a:lnTo>
                          <a:lnTo>
                            <a:pt x="1298" y="594"/>
                          </a:lnTo>
                          <a:lnTo>
                            <a:pt x="1298" y="588"/>
                          </a:lnTo>
                          <a:lnTo>
                            <a:pt x="1304" y="588"/>
                          </a:lnTo>
                          <a:lnTo>
                            <a:pt x="1304" y="582"/>
                          </a:lnTo>
                          <a:lnTo>
                            <a:pt x="1304" y="582"/>
                          </a:lnTo>
                          <a:lnTo>
                            <a:pt x="1304" y="576"/>
                          </a:lnTo>
                          <a:lnTo>
                            <a:pt x="1304" y="576"/>
                          </a:lnTo>
                          <a:lnTo>
                            <a:pt x="1304" y="570"/>
                          </a:lnTo>
                          <a:lnTo>
                            <a:pt x="1304" y="564"/>
                          </a:lnTo>
                          <a:lnTo>
                            <a:pt x="1310" y="564"/>
                          </a:lnTo>
                          <a:lnTo>
                            <a:pt x="1310" y="558"/>
                          </a:lnTo>
                          <a:lnTo>
                            <a:pt x="1310" y="558"/>
                          </a:lnTo>
                          <a:lnTo>
                            <a:pt x="1310" y="552"/>
                          </a:lnTo>
                          <a:lnTo>
                            <a:pt x="1310" y="546"/>
                          </a:lnTo>
                          <a:lnTo>
                            <a:pt x="1316" y="540"/>
                          </a:lnTo>
                          <a:lnTo>
                            <a:pt x="1316" y="540"/>
                          </a:lnTo>
                          <a:lnTo>
                            <a:pt x="1316" y="534"/>
                          </a:lnTo>
                          <a:lnTo>
                            <a:pt x="1316" y="534"/>
                          </a:lnTo>
                          <a:lnTo>
                            <a:pt x="1316" y="528"/>
                          </a:lnTo>
                          <a:lnTo>
                            <a:pt x="1316" y="522"/>
                          </a:lnTo>
                          <a:lnTo>
                            <a:pt x="1323" y="516"/>
                          </a:lnTo>
                          <a:lnTo>
                            <a:pt x="1323" y="516"/>
                          </a:lnTo>
                          <a:lnTo>
                            <a:pt x="1323" y="510"/>
                          </a:lnTo>
                          <a:lnTo>
                            <a:pt x="1323" y="510"/>
                          </a:lnTo>
                          <a:lnTo>
                            <a:pt x="1323" y="504"/>
                          </a:lnTo>
                          <a:lnTo>
                            <a:pt x="1323" y="498"/>
                          </a:lnTo>
                          <a:lnTo>
                            <a:pt x="1323" y="498"/>
                          </a:lnTo>
                          <a:lnTo>
                            <a:pt x="1329" y="492"/>
                          </a:lnTo>
                          <a:lnTo>
                            <a:pt x="1329" y="492"/>
                          </a:lnTo>
                          <a:lnTo>
                            <a:pt x="1329" y="480"/>
                          </a:lnTo>
                          <a:lnTo>
                            <a:pt x="1329" y="480"/>
                          </a:lnTo>
                          <a:lnTo>
                            <a:pt x="1329" y="474"/>
                          </a:lnTo>
                          <a:lnTo>
                            <a:pt x="1335" y="468"/>
                          </a:lnTo>
                          <a:lnTo>
                            <a:pt x="1335" y="462"/>
                          </a:lnTo>
                          <a:lnTo>
                            <a:pt x="1335" y="462"/>
                          </a:lnTo>
                          <a:lnTo>
                            <a:pt x="1335" y="456"/>
                          </a:lnTo>
                          <a:lnTo>
                            <a:pt x="1335" y="450"/>
                          </a:lnTo>
                          <a:lnTo>
                            <a:pt x="1335" y="450"/>
                          </a:lnTo>
                          <a:lnTo>
                            <a:pt x="1341" y="438"/>
                          </a:lnTo>
                          <a:lnTo>
                            <a:pt x="1341" y="438"/>
                          </a:lnTo>
                          <a:lnTo>
                            <a:pt x="1341" y="432"/>
                          </a:lnTo>
                          <a:lnTo>
                            <a:pt x="1341" y="426"/>
                          </a:lnTo>
                          <a:lnTo>
                            <a:pt x="1341" y="426"/>
                          </a:lnTo>
                          <a:lnTo>
                            <a:pt x="1341" y="420"/>
                          </a:lnTo>
                          <a:lnTo>
                            <a:pt x="1341" y="414"/>
                          </a:lnTo>
                          <a:lnTo>
                            <a:pt x="1348" y="408"/>
                          </a:lnTo>
                          <a:lnTo>
                            <a:pt x="1348" y="408"/>
                          </a:lnTo>
                          <a:lnTo>
                            <a:pt x="1348" y="402"/>
                          </a:lnTo>
                          <a:lnTo>
                            <a:pt x="1348" y="396"/>
                          </a:lnTo>
                          <a:lnTo>
                            <a:pt x="1348" y="390"/>
                          </a:lnTo>
                          <a:lnTo>
                            <a:pt x="1354" y="384"/>
                          </a:lnTo>
                          <a:lnTo>
                            <a:pt x="1354" y="378"/>
                          </a:lnTo>
                          <a:lnTo>
                            <a:pt x="1354" y="372"/>
                          </a:lnTo>
                          <a:lnTo>
                            <a:pt x="1354" y="372"/>
                          </a:lnTo>
                          <a:lnTo>
                            <a:pt x="1354" y="366"/>
                          </a:lnTo>
                          <a:lnTo>
                            <a:pt x="1354" y="360"/>
                          </a:lnTo>
                          <a:lnTo>
                            <a:pt x="1360" y="354"/>
                          </a:lnTo>
                          <a:lnTo>
                            <a:pt x="1360" y="348"/>
                          </a:lnTo>
                          <a:lnTo>
                            <a:pt x="1360" y="348"/>
                          </a:lnTo>
                          <a:lnTo>
                            <a:pt x="1360" y="342"/>
                          </a:lnTo>
                          <a:lnTo>
                            <a:pt x="1360" y="336"/>
                          </a:lnTo>
                          <a:lnTo>
                            <a:pt x="1360" y="330"/>
                          </a:lnTo>
                          <a:lnTo>
                            <a:pt x="1360" y="324"/>
                          </a:lnTo>
                          <a:lnTo>
                            <a:pt x="1366" y="324"/>
                          </a:lnTo>
                          <a:lnTo>
                            <a:pt x="1366" y="318"/>
                          </a:lnTo>
                          <a:lnTo>
                            <a:pt x="1366" y="312"/>
                          </a:lnTo>
                          <a:lnTo>
                            <a:pt x="1366" y="306"/>
                          </a:lnTo>
                          <a:lnTo>
                            <a:pt x="1366" y="300"/>
                          </a:lnTo>
                          <a:lnTo>
                            <a:pt x="1366" y="294"/>
                          </a:lnTo>
                          <a:lnTo>
                            <a:pt x="1373" y="294"/>
                          </a:lnTo>
                          <a:lnTo>
                            <a:pt x="1373" y="282"/>
                          </a:lnTo>
                          <a:lnTo>
                            <a:pt x="1373" y="282"/>
                          </a:lnTo>
                          <a:lnTo>
                            <a:pt x="1373" y="276"/>
                          </a:lnTo>
                          <a:lnTo>
                            <a:pt x="1373" y="270"/>
                          </a:lnTo>
                          <a:lnTo>
                            <a:pt x="1373" y="264"/>
                          </a:lnTo>
                          <a:lnTo>
                            <a:pt x="1379" y="258"/>
                          </a:lnTo>
                          <a:lnTo>
                            <a:pt x="1379" y="252"/>
                          </a:lnTo>
                          <a:lnTo>
                            <a:pt x="1379" y="252"/>
                          </a:lnTo>
                          <a:lnTo>
                            <a:pt x="1379" y="246"/>
                          </a:lnTo>
                          <a:lnTo>
                            <a:pt x="1379" y="240"/>
                          </a:lnTo>
                          <a:lnTo>
                            <a:pt x="1385" y="228"/>
                          </a:lnTo>
                          <a:lnTo>
                            <a:pt x="1385" y="222"/>
                          </a:lnTo>
                          <a:lnTo>
                            <a:pt x="1385" y="216"/>
                          </a:lnTo>
                          <a:lnTo>
                            <a:pt x="1385" y="216"/>
                          </a:lnTo>
                          <a:lnTo>
                            <a:pt x="1385" y="210"/>
                          </a:lnTo>
                          <a:lnTo>
                            <a:pt x="1385" y="204"/>
                          </a:lnTo>
                          <a:lnTo>
                            <a:pt x="1391" y="198"/>
                          </a:lnTo>
                          <a:lnTo>
                            <a:pt x="1391" y="192"/>
                          </a:lnTo>
                          <a:lnTo>
                            <a:pt x="1391" y="186"/>
                          </a:lnTo>
                          <a:lnTo>
                            <a:pt x="1391" y="180"/>
                          </a:lnTo>
                          <a:lnTo>
                            <a:pt x="1391" y="174"/>
                          </a:lnTo>
                          <a:lnTo>
                            <a:pt x="1391" y="174"/>
                          </a:lnTo>
                          <a:lnTo>
                            <a:pt x="1391" y="168"/>
                          </a:lnTo>
                          <a:lnTo>
                            <a:pt x="1398" y="162"/>
                          </a:lnTo>
                          <a:lnTo>
                            <a:pt x="1398" y="156"/>
                          </a:lnTo>
                          <a:lnTo>
                            <a:pt x="1398" y="150"/>
                          </a:lnTo>
                          <a:lnTo>
                            <a:pt x="1398" y="138"/>
                          </a:lnTo>
                          <a:lnTo>
                            <a:pt x="1398" y="138"/>
                          </a:lnTo>
                          <a:lnTo>
                            <a:pt x="1398" y="132"/>
                          </a:lnTo>
                          <a:lnTo>
                            <a:pt x="1404" y="126"/>
                          </a:lnTo>
                          <a:lnTo>
                            <a:pt x="1404" y="120"/>
                          </a:lnTo>
                          <a:lnTo>
                            <a:pt x="1404" y="114"/>
                          </a:lnTo>
                          <a:lnTo>
                            <a:pt x="1404" y="108"/>
                          </a:lnTo>
                          <a:lnTo>
                            <a:pt x="1404" y="102"/>
                          </a:lnTo>
                          <a:lnTo>
                            <a:pt x="1410" y="96"/>
                          </a:lnTo>
                          <a:lnTo>
                            <a:pt x="1410" y="90"/>
                          </a:lnTo>
                          <a:lnTo>
                            <a:pt x="1410" y="90"/>
                          </a:lnTo>
                          <a:lnTo>
                            <a:pt x="1410" y="90"/>
                          </a:lnTo>
                          <a:lnTo>
                            <a:pt x="1410" y="90"/>
                          </a:lnTo>
                          <a:lnTo>
                            <a:pt x="1410" y="90"/>
                          </a:lnTo>
                          <a:lnTo>
                            <a:pt x="1410" y="90"/>
                          </a:lnTo>
                          <a:lnTo>
                            <a:pt x="1416" y="96"/>
                          </a:lnTo>
                          <a:lnTo>
                            <a:pt x="1416" y="102"/>
                          </a:lnTo>
                          <a:lnTo>
                            <a:pt x="1416" y="108"/>
                          </a:lnTo>
                          <a:lnTo>
                            <a:pt x="1416" y="108"/>
                          </a:lnTo>
                          <a:lnTo>
                            <a:pt x="1416" y="120"/>
                          </a:lnTo>
                          <a:lnTo>
                            <a:pt x="1423" y="126"/>
                          </a:lnTo>
                          <a:lnTo>
                            <a:pt x="1423" y="126"/>
                          </a:lnTo>
                          <a:lnTo>
                            <a:pt x="1423" y="132"/>
                          </a:lnTo>
                          <a:lnTo>
                            <a:pt x="1423" y="138"/>
                          </a:lnTo>
                          <a:lnTo>
                            <a:pt x="1423" y="144"/>
                          </a:lnTo>
                          <a:lnTo>
                            <a:pt x="1423" y="150"/>
                          </a:lnTo>
                          <a:lnTo>
                            <a:pt x="1429" y="150"/>
                          </a:lnTo>
                          <a:lnTo>
                            <a:pt x="1429" y="156"/>
                          </a:lnTo>
                          <a:lnTo>
                            <a:pt x="1429" y="162"/>
                          </a:lnTo>
                          <a:lnTo>
                            <a:pt x="1429" y="168"/>
                          </a:lnTo>
                          <a:lnTo>
                            <a:pt x="1429" y="168"/>
                          </a:lnTo>
                          <a:lnTo>
                            <a:pt x="1429" y="174"/>
                          </a:lnTo>
                          <a:lnTo>
                            <a:pt x="1429" y="180"/>
                          </a:lnTo>
                          <a:lnTo>
                            <a:pt x="1435" y="180"/>
                          </a:lnTo>
                          <a:lnTo>
                            <a:pt x="1435" y="186"/>
                          </a:lnTo>
                          <a:lnTo>
                            <a:pt x="1435" y="192"/>
                          </a:lnTo>
                          <a:lnTo>
                            <a:pt x="1435" y="198"/>
                          </a:lnTo>
                          <a:lnTo>
                            <a:pt x="1435" y="198"/>
                          </a:lnTo>
                          <a:lnTo>
                            <a:pt x="1435" y="204"/>
                          </a:lnTo>
                          <a:lnTo>
                            <a:pt x="1441" y="210"/>
                          </a:lnTo>
                          <a:lnTo>
                            <a:pt x="1441" y="216"/>
                          </a:lnTo>
                          <a:lnTo>
                            <a:pt x="1441" y="216"/>
                          </a:lnTo>
                          <a:lnTo>
                            <a:pt x="1441" y="222"/>
                          </a:lnTo>
                          <a:lnTo>
                            <a:pt x="1441" y="228"/>
                          </a:lnTo>
                          <a:lnTo>
                            <a:pt x="1448" y="234"/>
                          </a:lnTo>
                          <a:lnTo>
                            <a:pt x="1448" y="240"/>
                          </a:lnTo>
                          <a:lnTo>
                            <a:pt x="1448" y="240"/>
                          </a:lnTo>
                          <a:lnTo>
                            <a:pt x="1448" y="246"/>
                          </a:lnTo>
                          <a:lnTo>
                            <a:pt x="1448" y="252"/>
                          </a:lnTo>
                          <a:lnTo>
                            <a:pt x="1448" y="252"/>
                          </a:lnTo>
                          <a:lnTo>
                            <a:pt x="1448" y="258"/>
                          </a:lnTo>
                          <a:lnTo>
                            <a:pt x="1454" y="264"/>
                          </a:lnTo>
                          <a:lnTo>
                            <a:pt x="1454" y="270"/>
                          </a:lnTo>
                          <a:lnTo>
                            <a:pt x="1454" y="270"/>
                          </a:lnTo>
                          <a:lnTo>
                            <a:pt x="1454" y="276"/>
                          </a:lnTo>
                          <a:lnTo>
                            <a:pt x="1454" y="276"/>
                          </a:lnTo>
                          <a:lnTo>
                            <a:pt x="1460" y="288"/>
                          </a:lnTo>
                          <a:lnTo>
                            <a:pt x="1460" y="288"/>
                          </a:lnTo>
                          <a:lnTo>
                            <a:pt x="1460" y="294"/>
                          </a:lnTo>
                          <a:lnTo>
                            <a:pt x="1460" y="300"/>
                          </a:lnTo>
                          <a:lnTo>
                            <a:pt x="1460" y="300"/>
                          </a:lnTo>
                          <a:lnTo>
                            <a:pt x="1460" y="306"/>
                          </a:lnTo>
                          <a:lnTo>
                            <a:pt x="1460" y="306"/>
                          </a:lnTo>
                          <a:lnTo>
                            <a:pt x="1466" y="312"/>
                          </a:lnTo>
                          <a:lnTo>
                            <a:pt x="1466" y="318"/>
                          </a:lnTo>
                          <a:lnTo>
                            <a:pt x="1466" y="318"/>
                          </a:lnTo>
                          <a:lnTo>
                            <a:pt x="1466" y="324"/>
                          </a:lnTo>
                          <a:lnTo>
                            <a:pt x="1466" y="330"/>
                          </a:lnTo>
                          <a:lnTo>
                            <a:pt x="1466" y="330"/>
                          </a:lnTo>
                          <a:lnTo>
                            <a:pt x="1472" y="336"/>
                          </a:lnTo>
                          <a:lnTo>
                            <a:pt x="1472" y="342"/>
                          </a:lnTo>
                          <a:lnTo>
                            <a:pt x="1472" y="342"/>
                          </a:lnTo>
                          <a:lnTo>
                            <a:pt x="1472" y="348"/>
                          </a:lnTo>
                          <a:lnTo>
                            <a:pt x="1472" y="348"/>
                          </a:lnTo>
                          <a:lnTo>
                            <a:pt x="1472" y="354"/>
                          </a:lnTo>
                          <a:lnTo>
                            <a:pt x="1479" y="360"/>
                          </a:lnTo>
                          <a:lnTo>
                            <a:pt x="1479" y="366"/>
                          </a:lnTo>
                          <a:lnTo>
                            <a:pt x="1479" y="366"/>
                          </a:lnTo>
                          <a:lnTo>
                            <a:pt x="1479" y="372"/>
                          </a:lnTo>
                          <a:lnTo>
                            <a:pt x="1479" y="378"/>
                          </a:lnTo>
                          <a:lnTo>
                            <a:pt x="1479" y="378"/>
                          </a:lnTo>
                          <a:lnTo>
                            <a:pt x="1485" y="384"/>
                          </a:lnTo>
                          <a:lnTo>
                            <a:pt x="1485" y="384"/>
                          </a:lnTo>
                          <a:lnTo>
                            <a:pt x="1485" y="390"/>
                          </a:lnTo>
                          <a:lnTo>
                            <a:pt x="1485" y="396"/>
                          </a:lnTo>
                          <a:lnTo>
                            <a:pt x="1485" y="396"/>
                          </a:lnTo>
                          <a:lnTo>
                            <a:pt x="1485" y="402"/>
                          </a:lnTo>
                          <a:lnTo>
                            <a:pt x="1491" y="402"/>
                          </a:lnTo>
                          <a:lnTo>
                            <a:pt x="1491" y="408"/>
                          </a:lnTo>
                          <a:lnTo>
                            <a:pt x="1491" y="408"/>
                          </a:lnTo>
                          <a:lnTo>
                            <a:pt x="1491" y="414"/>
                          </a:lnTo>
                          <a:lnTo>
                            <a:pt x="1491" y="414"/>
                          </a:lnTo>
                          <a:lnTo>
                            <a:pt x="1491" y="420"/>
                          </a:lnTo>
                          <a:lnTo>
                            <a:pt x="1497" y="420"/>
                          </a:lnTo>
                          <a:lnTo>
                            <a:pt x="1497" y="426"/>
                          </a:lnTo>
                          <a:lnTo>
                            <a:pt x="1497" y="426"/>
                          </a:lnTo>
                          <a:lnTo>
                            <a:pt x="1497" y="426"/>
                          </a:lnTo>
                          <a:lnTo>
                            <a:pt x="1497" y="426"/>
                          </a:lnTo>
                          <a:lnTo>
                            <a:pt x="1497" y="432"/>
                          </a:lnTo>
                          <a:lnTo>
                            <a:pt x="1504" y="432"/>
                          </a:lnTo>
                          <a:lnTo>
                            <a:pt x="1504" y="432"/>
                          </a:lnTo>
                          <a:lnTo>
                            <a:pt x="1504" y="432"/>
                          </a:lnTo>
                          <a:lnTo>
                            <a:pt x="1504" y="432"/>
                          </a:lnTo>
                          <a:lnTo>
                            <a:pt x="1504" y="438"/>
                          </a:lnTo>
                          <a:lnTo>
                            <a:pt x="1504" y="438"/>
                          </a:lnTo>
                          <a:lnTo>
                            <a:pt x="1510" y="438"/>
                          </a:lnTo>
                          <a:lnTo>
                            <a:pt x="1510" y="438"/>
                          </a:lnTo>
                          <a:lnTo>
                            <a:pt x="1510" y="438"/>
                          </a:lnTo>
                          <a:lnTo>
                            <a:pt x="1510" y="444"/>
                          </a:lnTo>
                          <a:lnTo>
                            <a:pt x="1510" y="444"/>
                          </a:lnTo>
                          <a:lnTo>
                            <a:pt x="1510" y="444"/>
                          </a:lnTo>
                          <a:lnTo>
                            <a:pt x="1516" y="444"/>
                          </a:lnTo>
                          <a:lnTo>
                            <a:pt x="1516" y="450"/>
                          </a:lnTo>
                          <a:lnTo>
                            <a:pt x="1516" y="450"/>
                          </a:lnTo>
                          <a:lnTo>
                            <a:pt x="1516" y="450"/>
                          </a:lnTo>
                          <a:lnTo>
                            <a:pt x="1516" y="450"/>
                          </a:lnTo>
                          <a:lnTo>
                            <a:pt x="1516" y="450"/>
                          </a:lnTo>
                          <a:lnTo>
                            <a:pt x="1522" y="450"/>
                          </a:lnTo>
                          <a:lnTo>
                            <a:pt x="1522" y="456"/>
                          </a:lnTo>
                          <a:lnTo>
                            <a:pt x="1522" y="456"/>
                          </a:lnTo>
                          <a:lnTo>
                            <a:pt x="1522" y="456"/>
                          </a:lnTo>
                          <a:lnTo>
                            <a:pt x="1522" y="456"/>
                          </a:lnTo>
                          <a:lnTo>
                            <a:pt x="1522" y="456"/>
                          </a:lnTo>
                          <a:lnTo>
                            <a:pt x="1529" y="456"/>
                          </a:lnTo>
                          <a:lnTo>
                            <a:pt x="1529" y="456"/>
                          </a:lnTo>
                          <a:lnTo>
                            <a:pt x="1529" y="462"/>
                          </a:lnTo>
                          <a:lnTo>
                            <a:pt x="1529" y="462"/>
                          </a:lnTo>
                          <a:lnTo>
                            <a:pt x="1529" y="462"/>
                          </a:lnTo>
                          <a:lnTo>
                            <a:pt x="1529" y="462"/>
                          </a:lnTo>
                          <a:lnTo>
                            <a:pt x="1535" y="462"/>
                          </a:lnTo>
                          <a:lnTo>
                            <a:pt x="1535" y="462"/>
                          </a:lnTo>
                          <a:lnTo>
                            <a:pt x="1535" y="462"/>
                          </a:lnTo>
                          <a:lnTo>
                            <a:pt x="1535" y="462"/>
                          </a:lnTo>
                          <a:lnTo>
                            <a:pt x="1535" y="468"/>
                          </a:lnTo>
                          <a:lnTo>
                            <a:pt x="1535" y="468"/>
                          </a:lnTo>
                          <a:lnTo>
                            <a:pt x="1541" y="468"/>
                          </a:lnTo>
                          <a:lnTo>
                            <a:pt x="1541" y="468"/>
                          </a:lnTo>
                          <a:lnTo>
                            <a:pt x="1541" y="468"/>
                          </a:lnTo>
                          <a:lnTo>
                            <a:pt x="1541" y="468"/>
                          </a:lnTo>
                          <a:lnTo>
                            <a:pt x="1541" y="468"/>
                          </a:lnTo>
                          <a:lnTo>
                            <a:pt x="1541" y="468"/>
                          </a:lnTo>
                          <a:lnTo>
                            <a:pt x="1547" y="474"/>
                          </a:lnTo>
                          <a:lnTo>
                            <a:pt x="1547" y="474"/>
                          </a:lnTo>
                          <a:lnTo>
                            <a:pt x="1547" y="474"/>
                          </a:lnTo>
                          <a:lnTo>
                            <a:pt x="1547" y="474"/>
                          </a:lnTo>
                          <a:lnTo>
                            <a:pt x="1547" y="474"/>
                          </a:lnTo>
                          <a:lnTo>
                            <a:pt x="1547" y="474"/>
                          </a:lnTo>
                          <a:lnTo>
                            <a:pt x="1554" y="474"/>
                          </a:lnTo>
                          <a:lnTo>
                            <a:pt x="1554" y="474"/>
                          </a:lnTo>
                          <a:lnTo>
                            <a:pt x="1554" y="474"/>
                          </a:lnTo>
                          <a:lnTo>
                            <a:pt x="1554" y="474"/>
                          </a:lnTo>
                          <a:lnTo>
                            <a:pt x="1554" y="474"/>
                          </a:lnTo>
                          <a:lnTo>
                            <a:pt x="1554" y="474"/>
                          </a:lnTo>
                          <a:lnTo>
                            <a:pt x="1560" y="480"/>
                          </a:lnTo>
                          <a:lnTo>
                            <a:pt x="1560" y="480"/>
                          </a:lnTo>
                          <a:lnTo>
                            <a:pt x="1560" y="480"/>
                          </a:lnTo>
                          <a:lnTo>
                            <a:pt x="1560" y="480"/>
                          </a:lnTo>
                          <a:lnTo>
                            <a:pt x="1560" y="480"/>
                          </a:lnTo>
                          <a:lnTo>
                            <a:pt x="1560" y="480"/>
                          </a:lnTo>
                          <a:lnTo>
                            <a:pt x="1566" y="480"/>
                          </a:lnTo>
                          <a:lnTo>
                            <a:pt x="1566" y="480"/>
                          </a:lnTo>
                          <a:lnTo>
                            <a:pt x="1566" y="480"/>
                          </a:lnTo>
                          <a:lnTo>
                            <a:pt x="1566" y="480"/>
                          </a:lnTo>
                          <a:lnTo>
                            <a:pt x="1566" y="480"/>
                          </a:lnTo>
                          <a:lnTo>
                            <a:pt x="1566" y="480"/>
                          </a:lnTo>
                          <a:lnTo>
                            <a:pt x="1572" y="480"/>
                          </a:lnTo>
                          <a:lnTo>
                            <a:pt x="1572" y="480"/>
                          </a:lnTo>
                          <a:lnTo>
                            <a:pt x="1572" y="480"/>
                          </a:lnTo>
                          <a:lnTo>
                            <a:pt x="1572" y="480"/>
                          </a:lnTo>
                          <a:lnTo>
                            <a:pt x="1572" y="480"/>
                          </a:lnTo>
                          <a:lnTo>
                            <a:pt x="1572" y="480"/>
                          </a:lnTo>
                          <a:lnTo>
                            <a:pt x="1579" y="480"/>
                          </a:lnTo>
                          <a:lnTo>
                            <a:pt x="1579" y="480"/>
                          </a:lnTo>
                          <a:lnTo>
                            <a:pt x="1579" y="480"/>
                          </a:lnTo>
                          <a:lnTo>
                            <a:pt x="1579" y="486"/>
                          </a:lnTo>
                          <a:lnTo>
                            <a:pt x="1579" y="486"/>
                          </a:lnTo>
                          <a:lnTo>
                            <a:pt x="1579" y="486"/>
                          </a:lnTo>
                          <a:lnTo>
                            <a:pt x="1585" y="486"/>
                          </a:lnTo>
                          <a:lnTo>
                            <a:pt x="1585" y="486"/>
                          </a:lnTo>
                          <a:lnTo>
                            <a:pt x="1585" y="492"/>
                          </a:lnTo>
                          <a:lnTo>
                            <a:pt x="1585" y="492"/>
                          </a:lnTo>
                          <a:lnTo>
                            <a:pt x="1585" y="492"/>
                          </a:lnTo>
                          <a:lnTo>
                            <a:pt x="1585" y="492"/>
                          </a:lnTo>
                          <a:lnTo>
                            <a:pt x="1591" y="492"/>
                          </a:lnTo>
                          <a:lnTo>
                            <a:pt x="1591" y="492"/>
                          </a:lnTo>
                          <a:lnTo>
                            <a:pt x="1591" y="498"/>
                          </a:lnTo>
                          <a:lnTo>
                            <a:pt x="1591" y="498"/>
                          </a:lnTo>
                          <a:lnTo>
                            <a:pt x="1591" y="498"/>
                          </a:lnTo>
                          <a:lnTo>
                            <a:pt x="1591" y="498"/>
                          </a:lnTo>
                          <a:lnTo>
                            <a:pt x="1597" y="498"/>
                          </a:lnTo>
                          <a:lnTo>
                            <a:pt x="1597" y="504"/>
                          </a:lnTo>
                          <a:lnTo>
                            <a:pt x="1597" y="504"/>
                          </a:lnTo>
                          <a:lnTo>
                            <a:pt x="1597" y="504"/>
                          </a:lnTo>
                          <a:lnTo>
                            <a:pt x="1597" y="504"/>
                          </a:lnTo>
                          <a:lnTo>
                            <a:pt x="1597" y="504"/>
                          </a:lnTo>
                          <a:lnTo>
                            <a:pt x="1603" y="504"/>
                          </a:lnTo>
                          <a:lnTo>
                            <a:pt x="1603" y="510"/>
                          </a:lnTo>
                          <a:lnTo>
                            <a:pt x="1603" y="510"/>
                          </a:lnTo>
                          <a:lnTo>
                            <a:pt x="1603" y="510"/>
                          </a:lnTo>
                          <a:lnTo>
                            <a:pt x="1603" y="510"/>
                          </a:lnTo>
                          <a:lnTo>
                            <a:pt x="1603" y="510"/>
                          </a:lnTo>
                          <a:lnTo>
                            <a:pt x="1603" y="510"/>
                          </a:lnTo>
                          <a:lnTo>
                            <a:pt x="1610" y="510"/>
                          </a:lnTo>
                          <a:lnTo>
                            <a:pt x="1610" y="516"/>
                          </a:lnTo>
                          <a:lnTo>
                            <a:pt x="1610" y="516"/>
                          </a:lnTo>
                          <a:lnTo>
                            <a:pt x="1610" y="516"/>
                          </a:lnTo>
                          <a:lnTo>
                            <a:pt x="1610" y="516"/>
                          </a:lnTo>
                          <a:lnTo>
                            <a:pt x="1616" y="516"/>
                          </a:lnTo>
                          <a:lnTo>
                            <a:pt x="1616" y="516"/>
                          </a:lnTo>
                          <a:lnTo>
                            <a:pt x="1616" y="516"/>
                          </a:lnTo>
                          <a:lnTo>
                            <a:pt x="1616" y="516"/>
                          </a:lnTo>
                          <a:lnTo>
                            <a:pt x="1616" y="516"/>
                          </a:lnTo>
                          <a:lnTo>
                            <a:pt x="1616" y="516"/>
                          </a:lnTo>
                          <a:lnTo>
                            <a:pt x="1622" y="522"/>
                          </a:lnTo>
                          <a:lnTo>
                            <a:pt x="1622" y="522"/>
                          </a:lnTo>
                          <a:lnTo>
                            <a:pt x="1622" y="522"/>
                          </a:lnTo>
                          <a:lnTo>
                            <a:pt x="1622" y="522"/>
                          </a:lnTo>
                          <a:lnTo>
                            <a:pt x="1622" y="522"/>
                          </a:lnTo>
                          <a:lnTo>
                            <a:pt x="1622" y="522"/>
                          </a:lnTo>
                          <a:lnTo>
                            <a:pt x="1628" y="522"/>
                          </a:lnTo>
                          <a:lnTo>
                            <a:pt x="1628" y="522"/>
                          </a:lnTo>
                          <a:lnTo>
                            <a:pt x="1628" y="522"/>
                          </a:lnTo>
                          <a:lnTo>
                            <a:pt x="1628" y="522"/>
                          </a:lnTo>
                          <a:lnTo>
                            <a:pt x="1628" y="522"/>
                          </a:lnTo>
                          <a:lnTo>
                            <a:pt x="1628" y="522"/>
                          </a:lnTo>
                          <a:lnTo>
                            <a:pt x="1635" y="528"/>
                          </a:lnTo>
                          <a:lnTo>
                            <a:pt x="1635" y="528"/>
                          </a:lnTo>
                          <a:lnTo>
                            <a:pt x="1635" y="528"/>
                          </a:lnTo>
                          <a:lnTo>
                            <a:pt x="1635" y="528"/>
                          </a:lnTo>
                          <a:lnTo>
                            <a:pt x="1635" y="528"/>
                          </a:lnTo>
                          <a:lnTo>
                            <a:pt x="1635" y="528"/>
                          </a:lnTo>
                          <a:lnTo>
                            <a:pt x="1635" y="528"/>
                          </a:lnTo>
                          <a:lnTo>
                            <a:pt x="1641" y="528"/>
                          </a:lnTo>
                          <a:lnTo>
                            <a:pt x="1641" y="528"/>
                          </a:lnTo>
                          <a:lnTo>
                            <a:pt x="1641" y="528"/>
                          </a:lnTo>
                          <a:lnTo>
                            <a:pt x="1641" y="528"/>
                          </a:lnTo>
                          <a:lnTo>
                            <a:pt x="1641" y="528"/>
                          </a:lnTo>
                          <a:lnTo>
                            <a:pt x="1647" y="528"/>
                          </a:lnTo>
                          <a:lnTo>
                            <a:pt x="1647" y="528"/>
                          </a:lnTo>
                          <a:lnTo>
                            <a:pt x="1647" y="528"/>
                          </a:lnTo>
                          <a:lnTo>
                            <a:pt x="1647" y="528"/>
                          </a:lnTo>
                          <a:lnTo>
                            <a:pt x="1647" y="528"/>
                          </a:lnTo>
                          <a:lnTo>
                            <a:pt x="1647" y="528"/>
                          </a:lnTo>
                          <a:lnTo>
                            <a:pt x="1653" y="528"/>
                          </a:lnTo>
                          <a:lnTo>
                            <a:pt x="1653" y="528"/>
                          </a:lnTo>
                          <a:lnTo>
                            <a:pt x="1653" y="528"/>
                          </a:lnTo>
                          <a:lnTo>
                            <a:pt x="1653" y="528"/>
                          </a:lnTo>
                          <a:lnTo>
                            <a:pt x="1653" y="528"/>
                          </a:lnTo>
                          <a:lnTo>
                            <a:pt x="1653" y="528"/>
                          </a:lnTo>
                          <a:lnTo>
                            <a:pt x="1660" y="528"/>
                          </a:lnTo>
                          <a:lnTo>
                            <a:pt x="1660" y="528"/>
                          </a:lnTo>
                          <a:lnTo>
                            <a:pt x="1660" y="528"/>
                          </a:lnTo>
                          <a:lnTo>
                            <a:pt x="1660" y="528"/>
                          </a:lnTo>
                          <a:lnTo>
                            <a:pt x="1660" y="528"/>
                          </a:lnTo>
                          <a:lnTo>
                            <a:pt x="1660" y="528"/>
                          </a:lnTo>
                          <a:lnTo>
                            <a:pt x="1666" y="528"/>
                          </a:lnTo>
                          <a:lnTo>
                            <a:pt x="1666" y="528"/>
                          </a:lnTo>
                          <a:lnTo>
                            <a:pt x="1666" y="528"/>
                          </a:lnTo>
                          <a:lnTo>
                            <a:pt x="1666" y="528"/>
                          </a:lnTo>
                          <a:lnTo>
                            <a:pt x="1666" y="528"/>
                          </a:lnTo>
                          <a:lnTo>
                            <a:pt x="1666" y="528"/>
                          </a:lnTo>
                          <a:lnTo>
                            <a:pt x="1672" y="528"/>
                          </a:lnTo>
                          <a:lnTo>
                            <a:pt x="1672" y="528"/>
                          </a:lnTo>
                          <a:lnTo>
                            <a:pt x="1672" y="528"/>
                          </a:lnTo>
                          <a:lnTo>
                            <a:pt x="1672" y="528"/>
                          </a:lnTo>
                          <a:lnTo>
                            <a:pt x="1672" y="528"/>
                          </a:lnTo>
                          <a:lnTo>
                            <a:pt x="1672" y="528"/>
                          </a:lnTo>
                          <a:lnTo>
                            <a:pt x="1678" y="528"/>
                          </a:lnTo>
                          <a:lnTo>
                            <a:pt x="1678" y="528"/>
                          </a:lnTo>
                          <a:lnTo>
                            <a:pt x="1678" y="528"/>
                          </a:lnTo>
                          <a:lnTo>
                            <a:pt x="1678" y="528"/>
                          </a:lnTo>
                          <a:lnTo>
                            <a:pt x="1678" y="528"/>
                          </a:lnTo>
                          <a:lnTo>
                            <a:pt x="1678" y="528"/>
                          </a:lnTo>
                          <a:lnTo>
                            <a:pt x="1685" y="528"/>
                          </a:lnTo>
                          <a:lnTo>
                            <a:pt x="1685" y="528"/>
                          </a:lnTo>
                          <a:lnTo>
                            <a:pt x="1685" y="528"/>
                          </a:lnTo>
                          <a:lnTo>
                            <a:pt x="1685" y="528"/>
                          </a:lnTo>
                          <a:lnTo>
                            <a:pt x="1685" y="528"/>
                          </a:lnTo>
                          <a:lnTo>
                            <a:pt x="1685" y="528"/>
                          </a:lnTo>
                          <a:lnTo>
                            <a:pt x="1691" y="528"/>
                          </a:lnTo>
                          <a:lnTo>
                            <a:pt x="1691" y="528"/>
                          </a:lnTo>
                          <a:lnTo>
                            <a:pt x="1691" y="528"/>
                          </a:lnTo>
                          <a:lnTo>
                            <a:pt x="1691" y="528"/>
                          </a:lnTo>
                          <a:lnTo>
                            <a:pt x="1691" y="528"/>
                          </a:lnTo>
                          <a:lnTo>
                            <a:pt x="1691" y="528"/>
                          </a:lnTo>
                          <a:lnTo>
                            <a:pt x="1697" y="528"/>
                          </a:lnTo>
                          <a:lnTo>
                            <a:pt x="1697" y="528"/>
                          </a:lnTo>
                          <a:lnTo>
                            <a:pt x="1697" y="528"/>
                          </a:lnTo>
                          <a:lnTo>
                            <a:pt x="1697" y="528"/>
                          </a:lnTo>
                          <a:lnTo>
                            <a:pt x="1697" y="528"/>
                          </a:lnTo>
                          <a:lnTo>
                            <a:pt x="1697" y="528"/>
                          </a:lnTo>
                          <a:lnTo>
                            <a:pt x="1703" y="528"/>
                          </a:lnTo>
                          <a:lnTo>
                            <a:pt x="1703" y="528"/>
                          </a:lnTo>
                          <a:lnTo>
                            <a:pt x="1703" y="528"/>
                          </a:lnTo>
                          <a:lnTo>
                            <a:pt x="1703" y="528"/>
                          </a:lnTo>
                          <a:lnTo>
                            <a:pt x="1703" y="528"/>
                          </a:lnTo>
                          <a:lnTo>
                            <a:pt x="1703" y="528"/>
                          </a:lnTo>
                          <a:lnTo>
                            <a:pt x="1710" y="528"/>
                          </a:lnTo>
                          <a:lnTo>
                            <a:pt x="1710" y="528"/>
                          </a:lnTo>
                          <a:lnTo>
                            <a:pt x="1710" y="528"/>
                          </a:lnTo>
                          <a:lnTo>
                            <a:pt x="1710" y="528"/>
                          </a:lnTo>
                          <a:lnTo>
                            <a:pt x="1710" y="528"/>
                          </a:lnTo>
                          <a:lnTo>
                            <a:pt x="1710" y="528"/>
                          </a:lnTo>
                          <a:lnTo>
                            <a:pt x="1710" y="528"/>
                          </a:lnTo>
                          <a:lnTo>
                            <a:pt x="1716" y="528"/>
                          </a:lnTo>
                          <a:lnTo>
                            <a:pt x="1716" y="528"/>
                          </a:lnTo>
                          <a:lnTo>
                            <a:pt x="1716" y="528"/>
                          </a:lnTo>
                          <a:lnTo>
                            <a:pt x="1716" y="528"/>
                          </a:lnTo>
                          <a:lnTo>
                            <a:pt x="1716" y="528"/>
                          </a:lnTo>
                          <a:lnTo>
                            <a:pt x="1722" y="528"/>
                          </a:lnTo>
                          <a:lnTo>
                            <a:pt x="1722" y="528"/>
                          </a:lnTo>
                          <a:lnTo>
                            <a:pt x="1722" y="528"/>
                          </a:lnTo>
                          <a:lnTo>
                            <a:pt x="1722" y="528"/>
                          </a:lnTo>
                          <a:lnTo>
                            <a:pt x="1722" y="528"/>
                          </a:lnTo>
                          <a:lnTo>
                            <a:pt x="1722" y="528"/>
                          </a:lnTo>
                          <a:lnTo>
                            <a:pt x="1722" y="528"/>
                          </a:lnTo>
                          <a:lnTo>
                            <a:pt x="1728" y="528"/>
                          </a:lnTo>
                          <a:lnTo>
                            <a:pt x="1728" y="528"/>
                          </a:lnTo>
                          <a:lnTo>
                            <a:pt x="1728" y="528"/>
                          </a:lnTo>
                          <a:lnTo>
                            <a:pt x="1728" y="528"/>
                          </a:lnTo>
                          <a:lnTo>
                            <a:pt x="1728" y="528"/>
                          </a:lnTo>
                          <a:lnTo>
                            <a:pt x="1728" y="528"/>
                          </a:lnTo>
                          <a:lnTo>
                            <a:pt x="1735" y="528"/>
                          </a:lnTo>
                          <a:lnTo>
                            <a:pt x="1735" y="528"/>
                          </a:lnTo>
                          <a:lnTo>
                            <a:pt x="1735" y="528"/>
                          </a:lnTo>
                          <a:lnTo>
                            <a:pt x="1735" y="528"/>
                          </a:lnTo>
                          <a:lnTo>
                            <a:pt x="1735" y="528"/>
                          </a:lnTo>
                          <a:lnTo>
                            <a:pt x="1741" y="528"/>
                          </a:lnTo>
                          <a:lnTo>
                            <a:pt x="1741" y="528"/>
                          </a:lnTo>
                          <a:lnTo>
                            <a:pt x="1741" y="528"/>
                          </a:lnTo>
                          <a:lnTo>
                            <a:pt x="1741" y="528"/>
                          </a:lnTo>
                          <a:lnTo>
                            <a:pt x="1741" y="528"/>
                          </a:lnTo>
                          <a:lnTo>
                            <a:pt x="1741" y="528"/>
                          </a:lnTo>
                          <a:lnTo>
                            <a:pt x="1747" y="528"/>
                          </a:lnTo>
                          <a:lnTo>
                            <a:pt x="1747" y="528"/>
                          </a:lnTo>
                          <a:lnTo>
                            <a:pt x="1747" y="528"/>
                          </a:lnTo>
                          <a:lnTo>
                            <a:pt x="1747" y="528"/>
                          </a:lnTo>
                          <a:lnTo>
                            <a:pt x="1747" y="528"/>
                          </a:lnTo>
                          <a:lnTo>
                            <a:pt x="1747" y="528"/>
                          </a:lnTo>
                          <a:lnTo>
                            <a:pt x="1747" y="528"/>
                          </a:lnTo>
                          <a:lnTo>
                            <a:pt x="1753" y="528"/>
                          </a:lnTo>
                          <a:lnTo>
                            <a:pt x="1753" y="528"/>
                          </a:lnTo>
                          <a:lnTo>
                            <a:pt x="1753" y="528"/>
                          </a:lnTo>
                          <a:lnTo>
                            <a:pt x="1753" y="528"/>
                          </a:lnTo>
                          <a:lnTo>
                            <a:pt x="1753" y="528"/>
                          </a:lnTo>
                          <a:lnTo>
                            <a:pt x="1759" y="528"/>
                          </a:lnTo>
                          <a:lnTo>
                            <a:pt x="1759" y="528"/>
                          </a:lnTo>
                          <a:lnTo>
                            <a:pt x="1759" y="528"/>
                          </a:lnTo>
                          <a:lnTo>
                            <a:pt x="1759" y="528"/>
                          </a:lnTo>
                          <a:lnTo>
                            <a:pt x="1759" y="528"/>
                          </a:lnTo>
                          <a:lnTo>
                            <a:pt x="1759" y="528"/>
                          </a:lnTo>
                          <a:lnTo>
                            <a:pt x="1759" y="528"/>
                          </a:lnTo>
                          <a:lnTo>
                            <a:pt x="1766" y="528"/>
                          </a:lnTo>
                          <a:lnTo>
                            <a:pt x="1766" y="528"/>
                          </a:lnTo>
                          <a:lnTo>
                            <a:pt x="1766" y="528"/>
                          </a:lnTo>
                          <a:lnTo>
                            <a:pt x="1766" y="528"/>
                          </a:lnTo>
                          <a:lnTo>
                            <a:pt x="1766" y="528"/>
                          </a:lnTo>
                          <a:lnTo>
                            <a:pt x="1766" y="528"/>
                          </a:lnTo>
                          <a:lnTo>
                            <a:pt x="1772" y="528"/>
                          </a:lnTo>
                          <a:lnTo>
                            <a:pt x="1772" y="528"/>
                          </a:lnTo>
                          <a:lnTo>
                            <a:pt x="1772" y="528"/>
                          </a:lnTo>
                          <a:lnTo>
                            <a:pt x="1772" y="528"/>
                          </a:lnTo>
                          <a:lnTo>
                            <a:pt x="1772" y="528"/>
                          </a:lnTo>
                          <a:lnTo>
                            <a:pt x="1778" y="528"/>
                          </a:lnTo>
                          <a:lnTo>
                            <a:pt x="1778" y="528"/>
                          </a:lnTo>
                          <a:lnTo>
                            <a:pt x="1778" y="528"/>
                          </a:lnTo>
                          <a:lnTo>
                            <a:pt x="1778" y="528"/>
                          </a:lnTo>
                          <a:lnTo>
                            <a:pt x="1778" y="528"/>
                          </a:lnTo>
                          <a:lnTo>
                            <a:pt x="1778" y="528"/>
                          </a:lnTo>
                          <a:lnTo>
                            <a:pt x="1778" y="528"/>
                          </a:lnTo>
                          <a:lnTo>
                            <a:pt x="1784" y="528"/>
                          </a:lnTo>
                          <a:lnTo>
                            <a:pt x="1784" y="528"/>
                          </a:lnTo>
                          <a:lnTo>
                            <a:pt x="1784" y="528"/>
                          </a:lnTo>
                          <a:lnTo>
                            <a:pt x="1784" y="528"/>
                          </a:lnTo>
                          <a:lnTo>
                            <a:pt x="1784" y="528"/>
                          </a:lnTo>
                          <a:lnTo>
                            <a:pt x="1784" y="528"/>
                          </a:lnTo>
                          <a:lnTo>
                            <a:pt x="1791" y="528"/>
                          </a:lnTo>
                          <a:lnTo>
                            <a:pt x="1791" y="528"/>
                          </a:lnTo>
                          <a:lnTo>
                            <a:pt x="1791" y="528"/>
                          </a:lnTo>
                          <a:lnTo>
                            <a:pt x="1791" y="528"/>
                          </a:lnTo>
                          <a:lnTo>
                            <a:pt x="1791" y="528"/>
                          </a:lnTo>
                          <a:lnTo>
                            <a:pt x="1797" y="528"/>
                          </a:lnTo>
                          <a:lnTo>
                            <a:pt x="1797" y="528"/>
                          </a:lnTo>
                          <a:lnTo>
                            <a:pt x="1797" y="528"/>
                          </a:lnTo>
                          <a:lnTo>
                            <a:pt x="1797" y="528"/>
                          </a:lnTo>
                          <a:lnTo>
                            <a:pt x="1797" y="528"/>
                          </a:lnTo>
                          <a:lnTo>
                            <a:pt x="1797" y="528"/>
                          </a:lnTo>
                          <a:lnTo>
                            <a:pt x="1803" y="528"/>
                          </a:lnTo>
                          <a:lnTo>
                            <a:pt x="1803" y="528"/>
                          </a:lnTo>
                          <a:lnTo>
                            <a:pt x="1803" y="528"/>
                          </a:lnTo>
                          <a:lnTo>
                            <a:pt x="1803" y="528"/>
                          </a:lnTo>
                          <a:lnTo>
                            <a:pt x="1803" y="528"/>
                          </a:lnTo>
                          <a:lnTo>
                            <a:pt x="1803" y="528"/>
                          </a:lnTo>
                          <a:lnTo>
                            <a:pt x="1803" y="528"/>
                          </a:lnTo>
                          <a:lnTo>
                            <a:pt x="1809" y="528"/>
                          </a:lnTo>
                          <a:lnTo>
                            <a:pt x="1809" y="528"/>
                          </a:lnTo>
                          <a:lnTo>
                            <a:pt x="1809" y="528"/>
                          </a:lnTo>
                          <a:lnTo>
                            <a:pt x="1809" y="528"/>
                          </a:lnTo>
                          <a:lnTo>
                            <a:pt x="1809" y="528"/>
                          </a:lnTo>
                          <a:lnTo>
                            <a:pt x="1816" y="528"/>
                          </a:lnTo>
                          <a:lnTo>
                            <a:pt x="1816" y="528"/>
                          </a:lnTo>
                          <a:lnTo>
                            <a:pt x="1816" y="528"/>
                          </a:lnTo>
                          <a:lnTo>
                            <a:pt x="1816" y="528"/>
                          </a:lnTo>
                          <a:lnTo>
                            <a:pt x="1816" y="528"/>
                          </a:lnTo>
                          <a:lnTo>
                            <a:pt x="1816" y="528"/>
                          </a:lnTo>
                          <a:lnTo>
                            <a:pt x="1816" y="528"/>
                          </a:lnTo>
                          <a:lnTo>
                            <a:pt x="1822" y="528"/>
                          </a:lnTo>
                          <a:lnTo>
                            <a:pt x="1822" y="528"/>
                          </a:lnTo>
                          <a:lnTo>
                            <a:pt x="1822" y="528"/>
                          </a:lnTo>
                          <a:lnTo>
                            <a:pt x="1822" y="528"/>
                          </a:lnTo>
                          <a:lnTo>
                            <a:pt x="1822" y="528"/>
                          </a:lnTo>
                          <a:lnTo>
                            <a:pt x="1828" y="528"/>
                          </a:lnTo>
                          <a:lnTo>
                            <a:pt x="1828" y="528"/>
                          </a:lnTo>
                          <a:lnTo>
                            <a:pt x="1828" y="528"/>
                          </a:lnTo>
                          <a:lnTo>
                            <a:pt x="1828" y="528"/>
                          </a:lnTo>
                          <a:lnTo>
                            <a:pt x="1828" y="528"/>
                          </a:lnTo>
                          <a:lnTo>
                            <a:pt x="1828" y="528"/>
                          </a:lnTo>
                          <a:lnTo>
                            <a:pt x="1834" y="528"/>
                          </a:lnTo>
                          <a:lnTo>
                            <a:pt x="1834" y="528"/>
                          </a:lnTo>
                          <a:lnTo>
                            <a:pt x="1834" y="528"/>
                          </a:lnTo>
                          <a:lnTo>
                            <a:pt x="1834" y="528"/>
                          </a:lnTo>
                          <a:lnTo>
                            <a:pt x="1834" y="528"/>
                          </a:lnTo>
                          <a:lnTo>
                            <a:pt x="1834" y="528"/>
                          </a:lnTo>
                          <a:lnTo>
                            <a:pt x="1841" y="528"/>
                          </a:lnTo>
                          <a:lnTo>
                            <a:pt x="1841" y="528"/>
                          </a:lnTo>
                          <a:lnTo>
                            <a:pt x="1841" y="528"/>
                          </a:lnTo>
                          <a:lnTo>
                            <a:pt x="1841" y="528"/>
                          </a:lnTo>
                          <a:lnTo>
                            <a:pt x="1841" y="528"/>
                          </a:lnTo>
                          <a:lnTo>
                            <a:pt x="1841" y="528"/>
                          </a:lnTo>
                          <a:lnTo>
                            <a:pt x="1847" y="528"/>
                          </a:lnTo>
                          <a:lnTo>
                            <a:pt x="1847" y="528"/>
                          </a:lnTo>
                          <a:lnTo>
                            <a:pt x="1847" y="528"/>
                          </a:lnTo>
                          <a:lnTo>
                            <a:pt x="1847" y="528"/>
                          </a:lnTo>
                          <a:lnTo>
                            <a:pt x="1847" y="528"/>
                          </a:lnTo>
                          <a:lnTo>
                            <a:pt x="1847" y="528"/>
                          </a:lnTo>
                          <a:lnTo>
                            <a:pt x="1853" y="528"/>
                          </a:lnTo>
                          <a:lnTo>
                            <a:pt x="1853" y="528"/>
                          </a:lnTo>
                          <a:lnTo>
                            <a:pt x="1853" y="528"/>
                          </a:lnTo>
                          <a:lnTo>
                            <a:pt x="1853" y="528"/>
                          </a:lnTo>
                          <a:lnTo>
                            <a:pt x="1853" y="528"/>
                          </a:lnTo>
                          <a:lnTo>
                            <a:pt x="1853" y="528"/>
                          </a:lnTo>
                          <a:lnTo>
                            <a:pt x="1859" y="528"/>
                          </a:lnTo>
                          <a:lnTo>
                            <a:pt x="1859" y="528"/>
                          </a:lnTo>
                          <a:lnTo>
                            <a:pt x="1859" y="528"/>
                          </a:lnTo>
                          <a:lnTo>
                            <a:pt x="1859" y="528"/>
                          </a:lnTo>
                          <a:lnTo>
                            <a:pt x="1859" y="528"/>
                          </a:lnTo>
                          <a:lnTo>
                            <a:pt x="1859" y="528"/>
                          </a:lnTo>
                          <a:lnTo>
                            <a:pt x="1866" y="528"/>
                          </a:lnTo>
                          <a:lnTo>
                            <a:pt x="1866" y="528"/>
                          </a:lnTo>
                          <a:lnTo>
                            <a:pt x="1866" y="528"/>
                          </a:lnTo>
                          <a:lnTo>
                            <a:pt x="1866" y="528"/>
                          </a:lnTo>
                          <a:lnTo>
                            <a:pt x="1866" y="528"/>
                          </a:lnTo>
                          <a:lnTo>
                            <a:pt x="1866" y="528"/>
                          </a:lnTo>
                          <a:lnTo>
                            <a:pt x="1872" y="528"/>
                          </a:lnTo>
                          <a:lnTo>
                            <a:pt x="1872" y="528"/>
                          </a:lnTo>
                          <a:lnTo>
                            <a:pt x="1872" y="528"/>
                          </a:lnTo>
                          <a:lnTo>
                            <a:pt x="1872" y="528"/>
                          </a:lnTo>
                          <a:lnTo>
                            <a:pt x="1872" y="528"/>
                          </a:lnTo>
                          <a:lnTo>
                            <a:pt x="1872" y="528"/>
                          </a:lnTo>
                          <a:lnTo>
                            <a:pt x="1872" y="528"/>
                          </a:lnTo>
                          <a:lnTo>
                            <a:pt x="1878" y="528"/>
                          </a:lnTo>
                          <a:lnTo>
                            <a:pt x="1878" y="528"/>
                          </a:lnTo>
                          <a:lnTo>
                            <a:pt x="1878" y="528"/>
                          </a:lnTo>
                          <a:lnTo>
                            <a:pt x="1878" y="528"/>
                          </a:lnTo>
                          <a:lnTo>
                            <a:pt x="1878" y="528"/>
                          </a:lnTo>
                          <a:lnTo>
                            <a:pt x="1878" y="528"/>
                          </a:lnTo>
                          <a:lnTo>
                            <a:pt x="1884" y="528"/>
                          </a:lnTo>
                          <a:lnTo>
                            <a:pt x="1884" y="528"/>
                          </a:lnTo>
                          <a:lnTo>
                            <a:pt x="1884" y="528"/>
                          </a:lnTo>
                          <a:lnTo>
                            <a:pt x="1884" y="528"/>
                          </a:lnTo>
                          <a:lnTo>
                            <a:pt x="1884" y="528"/>
                          </a:lnTo>
                          <a:lnTo>
                            <a:pt x="1884" y="528"/>
                          </a:lnTo>
                          <a:lnTo>
                            <a:pt x="1891" y="528"/>
                          </a:lnTo>
                          <a:lnTo>
                            <a:pt x="1891" y="528"/>
                          </a:lnTo>
                          <a:lnTo>
                            <a:pt x="1891" y="528"/>
                          </a:lnTo>
                          <a:lnTo>
                            <a:pt x="1891" y="528"/>
                          </a:lnTo>
                          <a:lnTo>
                            <a:pt x="1891" y="528"/>
                          </a:lnTo>
                          <a:lnTo>
                            <a:pt x="1891" y="528"/>
                          </a:lnTo>
                          <a:lnTo>
                            <a:pt x="1897" y="528"/>
                          </a:lnTo>
                          <a:lnTo>
                            <a:pt x="1897" y="528"/>
                          </a:lnTo>
                          <a:lnTo>
                            <a:pt x="1897" y="528"/>
                          </a:lnTo>
                          <a:lnTo>
                            <a:pt x="1897" y="528"/>
                          </a:lnTo>
                          <a:lnTo>
                            <a:pt x="1897" y="528"/>
                          </a:lnTo>
                          <a:lnTo>
                            <a:pt x="1897" y="528"/>
                          </a:lnTo>
                          <a:lnTo>
                            <a:pt x="1903" y="528"/>
                          </a:lnTo>
                          <a:lnTo>
                            <a:pt x="1903" y="528"/>
                          </a:lnTo>
                          <a:lnTo>
                            <a:pt x="1903" y="528"/>
                          </a:lnTo>
                          <a:lnTo>
                            <a:pt x="1903" y="528"/>
                          </a:lnTo>
                          <a:lnTo>
                            <a:pt x="1903" y="528"/>
                          </a:lnTo>
                          <a:lnTo>
                            <a:pt x="1903" y="528"/>
                          </a:lnTo>
                          <a:lnTo>
                            <a:pt x="1909" y="528"/>
                          </a:lnTo>
                          <a:lnTo>
                            <a:pt x="1909" y="528"/>
                          </a:lnTo>
                          <a:lnTo>
                            <a:pt x="1909" y="528"/>
                          </a:lnTo>
                          <a:lnTo>
                            <a:pt x="1909" y="528"/>
                          </a:lnTo>
                          <a:lnTo>
                            <a:pt x="1909" y="528"/>
                          </a:lnTo>
                          <a:lnTo>
                            <a:pt x="1909" y="528"/>
                          </a:lnTo>
                          <a:lnTo>
                            <a:pt x="1915" y="528"/>
                          </a:lnTo>
                          <a:lnTo>
                            <a:pt x="1915" y="528"/>
                          </a:lnTo>
                          <a:lnTo>
                            <a:pt x="1915" y="528"/>
                          </a:lnTo>
                          <a:lnTo>
                            <a:pt x="1915" y="528"/>
                          </a:lnTo>
                          <a:lnTo>
                            <a:pt x="1915" y="528"/>
                          </a:lnTo>
                          <a:lnTo>
                            <a:pt x="1915" y="528"/>
                          </a:lnTo>
                          <a:lnTo>
                            <a:pt x="1922" y="528"/>
                          </a:lnTo>
                          <a:lnTo>
                            <a:pt x="1922" y="528"/>
                          </a:lnTo>
                          <a:lnTo>
                            <a:pt x="1922" y="528"/>
                          </a:lnTo>
                          <a:lnTo>
                            <a:pt x="1922" y="528"/>
                          </a:lnTo>
                          <a:lnTo>
                            <a:pt x="1922" y="528"/>
                          </a:lnTo>
                          <a:lnTo>
                            <a:pt x="1922" y="528"/>
                          </a:lnTo>
                          <a:lnTo>
                            <a:pt x="1928" y="528"/>
                          </a:lnTo>
                          <a:lnTo>
                            <a:pt x="1928" y="528"/>
                          </a:lnTo>
                          <a:lnTo>
                            <a:pt x="1928" y="528"/>
                          </a:lnTo>
                          <a:lnTo>
                            <a:pt x="1928" y="528"/>
                          </a:lnTo>
                          <a:lnTo>
                            <a:pt x="1928" y="528"/>
                          </a:lnTo>
                          <a:lnTo>
                            <a:pt x="1928" y="528"/>
                          </a:lnTo>
                          <a:lnTo>
                            <a:pt x="1934" y="528"/>
                          </a:lnTo>
                          <a:lnTo>
                            <a:pt x="1934" y="528"/>
                          </a:lnTo>
                          <a:lnTo>
                            <a:pt x="1934" y="528"/>
                          </a:lnTo>
                          <a:lnTo>
                            <a:pt x="1934" y="528"/>
                          </a:lnTo>
                          <a:lnTo>
                            <a:pt x="1934" y="528"/>
                          </a:lnTo>
                          <a:lnTo>
                            <a:pt x="1934" y="528"/>
                          </a:lnTo>
                          <a:lnTo>
                            <a:pt x="1940" y="528"/>
                          </a:lnTo>
                          <a:lnTo>
                            <a:pt x="1940" y="528"/>
                          </a:lnTo>
                          <a:lnTo>
                            <a:pt x="1940" y="528"/>
                          </a:lnTo>
                          <a:lnTo>
                            <a:pt x="1940" y="528"/>
                          </a:lnTo>
                          <a:lnTo>
                            <a:pt x="1940" y="528"/>
                          </a:lnTo>
                          <a:lnTo>
                            <a:pt x="1940" y="528"/>
                          </a:lnTo>
                          <a:lnTo>
                            <a:pt x="1947" y="528"/>
                          </a:lnTo>
                          <a:lnTo>
                            <a:pt x="1947" y="528"/>
                          </a:lnTo>
                          <a:lnTo>
                            <a:pt x="1947" y="528"/>
                          </a:lnTo>
                          <a:lnTo>
                            <a:pt x="1947" y="528"/>
                          </a:lnTo>
                          <a:lnTo>
                            <a:pt x="1947" y="528"/>
                          </a:lnTo>
                          <a:lnTo>
                            <a:pt x="1947" y="528"/>
                          </a:lnTo>
                          <a:lnTo>
                            <a:pt x="1953" y="528"/>
                          </a:lnTo>
                          <a:lnTo>
                            <a:pt x="1953" y="528"/>
                          </a:lnTo>
                          <a:lnTo>
                            <a:pt x="1953" y="528"/>
                          </a:lnTo>
                          <a:lnTo>
                            <a:pt x="1953" y="528"/>
                          </a:lnTo>
                          <a:lnTo>
                            <a:pt x="1953" y="528"/>
                          </a:lnTo>
                          <a:lnTo>
                            <a:pt x="1953" y="528"/>
                          </a:lnTo>
                          <a:lnTo>
                            <a:pt x="1959" y="528"/>
                          </a:lnTo>
                          <a:lnTo>
                            <a:pt x="1959" y="528"/>
                          </a:lnTo>
                          <a:lnTo>
                            <a:pt x="1959" y="528"/>
                          </a:lnTo>
                          <a:lnTo>
                            <a:pt x="1959" y="528"/>
                          </a:lnTo>
                          <a:lnTo>
                            <a:pt x="1959" y="528"/>
                          </a:lnTo>
                          <a:lnTo>
                            <a:pt x="1959" y="528"/>
                          </a:lnTo>
                          <a:lnTo>
                            <a:pt x="1965" y="528"/>
                          </a:lnTo>
                          <a:lnTo>
                            <a:pt x="1965" y="528"/>
                          </a:lnTo>
                          <a:lnTo>
                            <a:pt x="1965" y="528"/>
                          </a:lnTo>
                          <a:lnTo>
                            <a:pt x="1965" y="528"/>
                          </a:lnTo>
                          <a:lnTo>
                            <a:pt x="1965" y="528"/>
                          </a:lnTo>
                          <a:lnTo>
                            <a:pt x="1965" y="528"/>
                          </a:lnTo>
                          <a:lnTo>
                            <a:pt x="1972" y="528"/>
                          </a:lnTo>
                          <a:lnTo>
                            <a:pt x="1972" y="528"/>
                          </a:lnTo>
                          <a:lnTo>
                            <a:pt x="1972" y="528"/>
                          </a:lnTo>
                          <a:lnTo>
                            <a:pt x="1972" y="528"/>
                          </a:lnTo>
                          <a:lnTo>
                            <a:pt x="1972" y="528"/>
                          </a:lnTo>
                          <a:lnTo>
                            <a:pt x="1972" y="528"/>
                          </a:lnTo>
                          <a:lnTo>
                            <a:pt x="1978" y="528"/>
                          </a:lnTo>
                          <a:lnTo>
                            <a:pt x="1978" y="528"/>
                          </a:lnTo>
                          <a:lnTo>
                            <a:pt x="1978" y="528"/>
                          </a:lnTo>
                          <a:lnTo>
                            <a:pt x="1978" y="528"/>
                          </a:lnTo>
                          <a:lnTo>
                            <a:pt x="1978" y="528"/>
                          </a:lnTo>
                          <a:lnTo>
                            <a:pt x="1978" y="528"/>
                          </a:lnTo>
                          <a:lnTo>
                            <a:pt x="1984" y="528"/>
                          </a:lnTo>
                          <a:lnTo>
                            <a:pt x="1984" y="528"/>
                          </a:lnTo>
                          <a:lnTo>
                            <a:pt x="1984" y="528"/>
                          </a:lnTo>
                          <a:lnTo>
                            <a:pt x="1984" y="528"/>
                          </a:lnTo>
                          <a:lnTo>
                            <a:pt x="1984" y="528"/>
                          </a:lnTo>
                          <a:lnTo>
                            <a:pt x="1984" y="528"/>
                          </a:lnTo>
                          <a:lnTo>
                            <a:pt x="1990" y="528"/>
                          </a:lnTo>
                          <a:lnTo>
                            <a:pt x="1990" y="528"/>
                          </a:lnTo>
                          <a:lnTo>
                            <a:pt x="1990" y="528"/>
                          </a:lnTo>
                          <a:lnTo>
                            <a:pt x="1990" y="528"/>
                          </a:lnTo>
                          <a:lnTo>
                            <a:pt x="1990" y="528"/>
                          </a:lnTo>
                          <a:lnTo>
                            <a:pt x="1990" y="528"/>
                          </a:lnTo>
                          <a:lnTo>
                            <a:pt x="1997" y="528"/>
                          </a:lnTo>
                          <a:lnTo>
                            <a:pt x="1997" y="528"/>
                          </a:lnTo>
                          <a:lnTo>
                            <a:pt x="1997" y="528"/>
                          </a:lnTo>
                          <a:lnTo>
                            <a:pt x="1997" y="528"/>
                          </a:lnTo>
                          <a:lnTo>
                            <a:pt x="1997" y="528"/>
                          </a:lnTo>
                          <a:lnTo>
                            <a:pt x="1997" y="528"/>
                          </a:lnTo>
                          <a:lnTo>
                            <a:pt x="2003" y="528"/>
                          </a:lnTo>
                          <a:lnTo>
                            <a:pt x="2003" y="528"/>
                          </a:lnTo>
                          <a:lnTo>
                            <a:pt x="2003" y="528"/>
                          </a:lnTo>
                          <a:lnTo>
                            <a:pt x="2003" y="528"/>
                          </a:lnTo>
                          <a:lnTo>
                            <a:pt x="2003" y="528"/>
                          </a:lnTo>
                          <a:lnTo>
                            <a:pt x="2003" y="528"/>
                          </a:lnTo>
                          <a:lnTo>
                            <a:pt x="2009" y="528"/>
                          </a:lnTo>
                          <a:lnTo>
                            <a:pt x="2009" y="528"/>
                          </a:lnTo>
                          <a:lnTo>
                            <a:pt x="2009" y="528"/>
                          </a:lnTo>
                          <a:lnTo>
                            <a:pt x="2009" y="528"/>
                          </a:lnTo>
                          <a:lnTo>
                            <a:pt x="2009" y="528"/>
                          </a:lnTo>
                          <a:lnTo>
                            <a:pt x="2009" y="528"/>
                          </a:lnTo>
                          <a:lnTo>
                            <a:pt x="2015" y="528"/>
                          </a:lnTo>
                          <a:lnTo>
                            <a:pt x="2015" y="528"/>
                          </a:lnTo>
                          <a:lnTo>
                            <a:pt x="2015" y="528"/>
                          </a:lnTo>
                          <a:lnTo>
                            <a:pt x="2015" y="528"/>
                          </a:lnTo>
                          <a:lnTo>
                            <a:pt x="2015" y="528"/>
                          </a:lnTo>
                          <a:lnTo>
                            <a:pt x="2015" y="528"/>
                          </a:lnTo>
                          <a:lnTo>
                            <a:pt x="2022" y="528"/>
                          </a:lnTo>
                          <a:lnTo>
                            <a:pt x="2022" y="528"/>
                          </a:lnTo>
                          <a:lnTo>
                            <a:pt x="2022" y="528"/>
                          </a:lnTo>
                          <a:lnTo>
                            <a:pt x="2022" y="528"/>
                          </a:lnTo>
                          <a:lnTo>
                            <a:pt x="2022" y="528"/>
                          </a:lnTo>
                          <a:lnTo>
                            <a:pt x="2022" y="528"/>
                          </a:lnTo>
                          <a:lnTo>
                            <a:pt x="2028" y="528"/>
                          </a:lnTo>
                          <a:lnTo>
                            <a:pt x="2028" y="528"/>
                          </a:lnTo>
                          <a:lnTo>
                            <a:pt x="2028" y="528"/>
                          </a:lnTo>
                          <a:lnTo>
                            <a:pt x="2028" y="528"/>
                          </a:lnTo>
                          <a:lnTo>
                            <a:pt x="2028" y="528"/>
                          </a:lnTo>
                          <a:lnTo>
                            <a:pt x="2028" y="528"/>
                          </a:lnTo>
                          <a:lnTo>
                            <a:pt x="2034" y="528"/>
                          </a:lnTo>
                          <a:lnTo>
                            <a:pt x="2034" y="528"/>
                          </a:lnTo>
                          <a:lnTo>
                            <a:pt x="2034" y="528"/>
                          </a:lnTo>
                          <a:lnTo>
                            <a:pt x="2034" y="528"/>
                          </a:lnTo>
                          <a:lnTo>
                            <a:pt x="2034" y="528"/>
                          </a:lnTo>
                          <a:lnTo>
                            <a:pt x="2034" y="528"/>
                          </a:lnTo>
                          <a:lnTo>
                            <a:pt x="2040" y="528"/>
                          </a:lnTo>
                          <a:lnTo>
                            <a:pt x="2040" y="528"/>
                          </a:lnTo>
                          <a:lnTo>
                            <a:pt x="2040" y="528"/>
                          </a:lnTo>
                          <a:lnTo>
                            <a:pt x="2040" y="528"/>
                          </a:lnTo>
                          <a:lnTo>
                            <a:pt x="2040" y="528"/>
                          </a:lnTo>
                          <a:lnTo>
                            <a:pt x="2040" y="528"/>
                          </a:lnTo>
                          <a:lnTo>
                            <a:pt x="2047" y="528"/>
                          </a:lnTo>
                          <a:lnTo>
                            <a:pt x="2047" y="528"/>
                          </a:lnTo>
                          <a:lnTo>
                            <a:pt x="2047" y="528"/>
                          </a:lnTo>
                          <a:lnTo>
                            <a:pt x="2047" y="528"/>
                          </a:lnTo>
                          <a:lnTo>
                            <a:pt x="2047" y="528"/>
                          </a:lnTo>
                          <a:lnTo>
                            <a:pt x="2047" y="528"/>
                          </a:lnTo>
                          <a:lnTo>
                            <a:pt x="2053" y="528"/>
                          </a:lnTo>
                          <a:lnTo>
                            <a:pt x="2053" y="528"/>
                          </a:lnTo>
                          <a:lnTo>
                            <a:pt x="2053" y="528"/>
                          </a:lnTo>
                          <a:lnTo>
                            <a:pt x="2053" y="528"/>
                          </a:lnTo>
                          <a:lnTo>
                            <a:pt x="2053" y="528"/>
                          </a:lnTo>
                          <a:lnTo>
                            <a:pt x="2053" y="528"/>
                          </a:lnTo>
                          <a:lnTo>
                            <a:pt x="2059" y="528"/>
                          </a:lnTo>
                          <a:lnTo>
                            <a:pt x="2059" y="528"/>
                          </a:lnTo>
                          <a:lnTo>
                            <a:pt x="2059" y="528"/>
                          </a:lnTo>
                          <a:lnTo>
                            <a:pt x="2059" y="528"/>
                          </a:lnTo>
                          <a:lnTo>
                            <a:pt x="2059" y="528"/>
                          </a:lnTo>
                          <a:lnTo>
                            <a:pt x="2059" y="528"/>
                          </a:lnTo>
                          <a:lnTo>
                            <a:pt x="2065" y="528"/>
                          </a:lnTo>
                          <a:lnTo>
                            <a:pt x="2065" y="528"/>
                          </a:lnTo>
                          <a:lnTo>
                            <a:pt x="2065" y="528"/>
                          </a:lnTo>
                          <a:lnTo>
                            <a:pt x="2065" y="528"/>
                          </a:lnTo>
                          <a:lnTo>
                            <a:pt x="2065" y="528"/>
                          </a:lnTo>
                          <a:lnTo>
                            <a:pt x="2065" y="528"/>
                          </a:lnTo>
                          <a:lnTo>
                            <a:pt x="2071" y="528"/>
                          </a:lnTo>
                          <a:lnTo>
                            <a:pt x="2071" y="528"/>
                          </a:lnTo>
                          <a:lnTo>
                            <a:pt x="2071" y="528"/>
                          </a:lnTo>
                          <a:lnTo>
                            <a:pt x="2071" y="528"/>
                          </a:lnTo>
                          <a:lnTo>
                            <a:pt x="2071" y="528"/>
                          </a:lnTo>
                          <a:lnTo>
                            <a:pt x="2071" y="528"/>
                          </a:lnTo>
                          <a:lnTo>
                            <a:pt x="2078" y="528"/>
                          </a:lnTo>
                          <a:lnTo>
                            <a:pt x="2078" y="528"/>
                          </a:lnTo>
                          <a:lnTo>
                            <a:pt x="2078" y="528"/>
                          </a:lnTo>
                          <a:lnTo>
                            <a:pt x="2078" y="528"/>
                          </a:lnTo>
                          <a:lnTo>
                            <a:pt x="2078" y="528"/>
                          </a:lnTo>
                          <a:lnTo>
                            <a:pt x="2078" y="528"/>
                          </a:lnTo>
                          <a:lnTo>
                            <a:pt x="2084" y="528"/>
                          </a:lnTo>
                          <a:lnTo>
                            <a:pt x="2084" y="528"/>
                          </a:lnTo>
                          <a:lnTo>
                            <a:pt x="2084" y="528"/>
                          </a:lnTo>
                          <a:lnTo>
                            <a:pt x="2084" y="528"/>
                          </a:lnTo>
                          <a:lnTo>
                            <a:pt x="2084" y="528"/>
                          </a:lnTo>
                          <a:lnTo>
                            <a:pt x="2084" y="528"/>
                          </a:lnTo>
                          <a:lnTo>
                            <a:pt x="2090" y="528"/>
                          </a:lnTo>
                          <a:lnTo>
                            <a:pt x="2090" y="528"/>
                          </a:lnTo>
                          <a:lnTo>
                            <a:pt x="2090" y="528"/>
                          </a:lnTo>
                          <a:lnTo>
                            <a:pt x="2090" y="528"/>
                          </a:lnTo>
                          <a:lnTo>
                            <a:pt x="2090" y="528"/>
                          </a:lnTo>
                          <a:lnTo>
                            <a:pt x="2090" y="528"/>
                          </a:lnTo>
                          <a:lnTo>
                            <a:pt x="2096" y="528"/>
                          </a:lnTo>
                          <a:lnTo>
                            <a:pt x="2096" y="528"/>
                          </a:lnTo>
                          <a:lnTo>
                            <a:pt x="2096" y="528"/>
                          </a:lnTo>
                          <a:lnTo>
                            <a:pt x="2096" y="528"/>
                          </a:lnTo>
                          <a:lnTo>
                            <a:pt x="2096" y="528"/>
                          </a:lnTo>
                          <a:lnTo>
                            <a:pt x="2096" y="528"/>
                          </a:lnTo>
                          <a:lnTo>
                            <a:pt x="2103" y="528"/>
                          </a:lnTo>
                          <a:lnTo>
                            <a:pt x="2103" y="528"/>
                          </a:lnTo>
                          <a:lnTo>
                            <a:pt x="2103" y="528"/>
                          </a:lnTo>
                          <a:lnTo>
                            <a:pt x="2103" y="528"/>
                          </a:lnTo>
                          <a:lnTo>
                            <a:pt x="2103" y="528"/>
                          </a:lnTo>
                          <a:lnTo>
                            <a:pt x="2103" y="528"/>
                          </a:lnTo>
                          <a:lnTo>
                            <a:pt x="2109" y="528"/>
                          </a:lnTo>
                          <a:lnTo>
                            <a:pt x="2109" y="528"/>
                          </a:lnTo>
                          <a:lnTo>
                            <a:pt x="2109" y="528"/>
                          </a:lnTo>
                          <a:lnTo>
                            <a:pt x="2109" y="528"/>
                          </a:lnTo>
                          <a:lnTo>
                            <a:pt x="2109" y="528"/>
                          </a:lnTo>
                          <a:lnTo>
                            <a:pt x="2109" y="528"/>
                          </a:lnTo>
                          <a:lnTo>
                            <a:pt x="2109" y="528"/>
                          </a:lnTo>
                          <a:lnTo>
                            <a:pt x="2115" y="528"/>
                          </a:lnTo>
                          <a:lnTo>
                            <a:pt x="2115" y="528"/>
                          </a:lnTo>
                          <a:lnTo>
                            <a:pt x="2115" y="528"/>
                          </a:lnTo>
                          <a:lnTo>
                            <a:pt x="2115" y="528"/>
                          </a:lnTo>
                          <a:lnTo>
                            <a:pt x="2115" y="528"/>
                          </a:lnTo>
                          <a:lnTo>
                            <a:pt x="2115" y="528"/>
                          </a:lnTo>
                          <a:lnTo>
                            <a:pt x="2121" y="528"/>
                          </a:lnTo>
                          <a:lnTo>
                            <a:pt x="2121" y="528"/>
                          </a:lnTo>
                          <a:lnTo>
                            <a:pt x="2121" y="528"/>
                          </a:lnTo>
                          <a:lnTo>
                            <a:pt x="2121" y="528"/>
                          </a:lnTo>
                          <a:lnTo>
                            <a:pt x="2121" y="528"/>
                          </a:lnTo>
                          <a:lnTo>
                            <a:pt x="2121" y="528"/>
                          </a:lnTo>
                          <a:lnTo>
                            <a:pt x="2128" y="528"/>
                          </a:lnTo>
                          <a:lnTo>
                            <a:pt x="2128" y="528"/>
                          </a:lnTo>
                          <a:lnTo>
                            <a:pt x="2128" y="528"/>
                          </a:lnTo>
                          <a:lnTo>
                            <a:pt x="2128" y="528"/>
                          </a:lnTo>
                          <a:lnTo>
                            <a:pt x="2128" y="528"/>
                          </a:lnTo>
                          <a:lnTo>
                            <a:pt x="2128" y="528"/>
                          </a:lnTo>
                          <a:lnTo>
                            <a:pt x="2134" y="528"/>
                          </a:lnTo>
                          <a:lnTo>
                            <a:pt x="2134" y="528"/>
                          </a:lnTo>
                          <a:lnTo>
                            <a:pt x="2134" y="528"/>
                          </a:lnTo>
                          <a:lnTo>
                            <a:pt x="2134" y="528"/>
                          </a:lnTo>
                          <a:lnTo>
                            <a:pt x="2134" y="528"/>
                          </a:lnTo>
                          <a:lnTo>
                            <a:pt x="2134" y="528"/>
                          </a:lnTo>
                          <a:lnTo>
                            <a:pt x="2140" y="528"/>
                          </a:lnTo>
                          <a:lnTo>
                            <a:pt x="2140" y="528"/>
                          </a:lnTo>
                          <a:lnTo>
                            <a:pt x="2140" y="528"/>
                          </a:lnTo>
                          <a:lnTo>
                            <a:pt x="2140" y="528"/>
                          </a:lnTo>
                          <a:lnTo>
                            <a:pt x="2140" y="528"/>
                          </a:lnTo>
                          <a:lnTo>
                            <a:pt x="2140" y="528"/>
                          </a:lnTo>
                          <a:lnTo>
                            <a:pt x="2146" y="528"/>
                          </a:lnTo>
                          <a:lnTo>
                            <a:pt x="2146" y="528"/>
                          </a:lnTo>
                          <a:lnTo>
                            <a:pt x="2146" y="528"/>
                          </a:lnTo>
                          <a:lnTo>
                            <a:pt x="2146" y="528"/>
                          </a:lnTo>
                          <a:lnTo>
                            <a:pt x="2146" y="528"/>
                          </a:lnTo>
                          <a:lnTo>
                            <a:pt x="2153" y="528"/>
                          </a:lnTo>
                          <a:lnTo>
                            <a:pt x="2153" y="528"/>
                          </a:lnTo>
                          <a:lnTo>
                            <a:pt x="2153" y="528"/>
                          </a:lnTo>
                          <a:lnTo>
                            <a:pt x="2153" y="528"/>
                          </a:lnTo>
                          <a:lnTo>
                            <a:pt x="2153" y="528"/>
                          </a:lnTo>
                          <a:lnTo>
                            <a:pt x="2153" y="528"/>
                          </a:lnTo>
                          <a:lnTo>
                            <a:pt x="2153" y="528"/>
                          </a:lnTo>
                          <a:lnTo>
                            <a:pt x="2159" y="528"/>
                          </a:lnTo>
                          <a:lnTo>
                            <a:pt x="2159" y="528"/>
                          </a:lnTo>
                          <a:lnTo>
                            <a:pt x="2159" y="528"/>
                          </a:lnTo>
                          <a:lnTo>
                            <a:pt x="2159" y="528"/>
                          </a:lnTo>
                          <a:lnTo>
                            <a:pt x="2159" y="528"/>
                          </a:lnTo>
                          <a:lnTo>
                            <a:pt x="2165" y="528"/>
                          </a:lnTo>
                          <a:lnTo>
                            <a:pt x="2165" y="528"/>
                          </a:lnTo>
                          <a:lnTo>
                            <a:pt x="2165" y="528"/>
                          </a:lnTo>
                          <a:lnTo>
                            <a:pt x="2165" y="528"/>
                          </a:lnTo>
                          <a:lnTo>
                            <a:pt x="2165" y="528"/>
                          </a:lnTo>
                          <a:lnTo>
                            <a:pt x="2165" y="528"/>
                          </a:lnTo>
                          <a:lnTo>
                            <a:pt x="2165" y="528"/>
                          </a:lnTo>
                          <a:lnTo>
                            <a:pt x="2171" y="528"/>
                          </a:lnTo>
                          <a:lnTo>
                            <a:pt x="2171" y="528"/>
                          </a:lnTo>
                          <a:lnTo>
                            <a:pt x="2171" y="528"/>
                          </a:lnTo>
                          <a:lnTo>
                            <a:pt x="2171" y="528"/>
                          </a:lnTo>
                          <a:lnTo>
                            <a:pt x="2171" y="528"/>
                          </a:lnTo>
                          <a:lnTo>
                            <a:pt x="2171" y="528"/>
                          </a:lnTo>
                          <a:lnTo>
                            <a:pt x="2178" y="528"/>
                          </a:lnTo>
                          <a:lnTo>
                            <a:pt x="2178" y="528"/>
                          </a:lnTo>
                          <a:lnTo>
                            <a:pt x="2178" y="528"/>
                          </a:lnTo>
                          <a:lnTo>
                            <a:pt x="2178" y="528"/>
                          </a:lnTo>
                          <a:lnTo>
                            <a:pt x="2178" y="528"/>
                          </a:lnTo>
                          <a:lnTo>
                            <a:pt x="2184" y="528"/>
                          </a:lnTo>
                          <a:lnTo>
                            <a:pt x="2184" y="528"/>
                          </a:lnTo>
                          <a:lnTo>
                            <a:pt x="2184" y="528"/>
                          </a:lnTo>
                          <a:lnTo>
                            <a:pt x="2184" y="528"/>
                          </a:lnTo>
                          <a:lnTo>
                            <a:pt x="2184" y="528"/>
                          </a:lnTo>
                          <a:lnTo>
                            <a:pt x="2184" y="528"/>
                          </a:lnTo>
                          <a:lnTo>
                            <a:pt x="2190" y="528"/>
                          </a:lnTo>
                          <a:lnTo>
                            <a:pt x="2190" y="528"/>
                          </a:lnTo>
                          <a:lnTo>
                            <a:pt x="2190" y="528"/>
                          </a:lnTo>
                          <a:lnTo>
                            <a:pt x="2190" y="528"/>
                          </a:lnTo>
                          <a:lnTo>
                            <a:pt x="2190" y="528"/>
                          </a:lnTo>
                          <a:lnTo>
                            <a:pt x="2190" y="528"/>
                          </a:lnTo>
                          <a:lnTo>
                            <a:pt x="2196" y="528"/>
                          </a:lnTo>
                          <a:lnTo>
                            <a:pt x="2196" y="528"/>
                          </a:lnTo>
                          <a:lnTo>
                            <a:pt x="2196" y="528"/>
                          </a:lnTo>
                          <a:lnTo>
                            <a:pt x="2196" y="528"/>
                          </a:lnTo>
                          <a:lnTo>
                            <a:pt x="2196" y="528"/>
                          </a:lnTo>
                          <a:lnTo>
                            <a:pt x="2196" y="528"/>
                          </a:lnTo>
                          <a:lnTo>
                            <a:pt x="2203" y="528"/>
                          </a:lnTo>
                          <a:lnTo>
                            <a:pt x="2203" y="528"/>
                          </a:lnTo>
                          <a:lnTo>
                            <a:pt x="2203" y="528"/>
                          </a:lnTo>
                          <a:lnTo>
                            <a:pt x="2203" y="528"/>
                          </a:lnTo>
                          <a:lnTo>
                            <a:pt x="2203" y="528"/>
                          </a:lnTo>
                          <a:lnTo>
                            <a:pt x="2203" y="528"/>
                          </a:lnTo>
                          <a:lnTo>
                            <a:pt x="2209" y="528"/>
                          </a:lnTo>
                          <a:lnTo>
                            <a:pt x="2209" y="528"/>
                          </a:lnTo>
                          <a:lnTo>
                            <a:pt x="2209" y="528"/>
                          </a:lnTo>
                          <a:lnTo>
                            <a:pt x="2209" y="528"/>
                          </a:lnTo>
                          <a:lnTo>
                            <a:pt x="2209" y="528"/>
                          </a:lnTo>
                          <a:lnTo>
                            <a:pt x="2209" y="528"/>
                          </a:lnTo>
                          <a:lnTo>
                            <a:pt x="2209" y="528"/>
                          </a:lnTo>
                          <a:lnTo>
                            <a:pt x="2215" y="528"/>
                          </a:lnTo>
                          <a:lnTo>
                            <a:pt x="2215" y="528"/>
                          </a:lnTo>
                          <a:lnTo>
                            <a:pt x="2215" y="528"/>
                          </a:lnTo>
                          <a:lnTo>
                            <a:pt x="2215" y="528"/>
                          </a:lnTo>
                          <a:lnTo>
                            <a:pt x="2215" y="528"/>
                          </a:lnTo>
                          <a:lnTo>
                            <a:pt x="2215" y="528"/>
                          </a:lnTo>
                          <a:lnTo>
                            <a:pt x="2221" y="528"/>
                          </a:lnTo>
                          <a:lnTo>
                            <a:pt x="2221" y="528"/>
                          </a:lnTo>
                          <a:lnTo>
                            <a:pt x="2221" y="528"/>
                          </a:lnTo>
                          <a:lnTo>
                            <a:pt x="2221" y="528"/>
                          </a:lnTo>
                          <a:lnTo>
                            <a:pt x="2221" y="528"/>
                          </a:lnTo>
                          <a:lnTo>
                            <a:pt x="2221" y="528"/>
                          </a:lnTo>
                          <a:lnTo>
                            <a:pt x="2227" y="528"/>
                          </a:lnTo>
                          <a:lnTo>
                            <a:pt x="2227" y="528"/>
                          </a:lnTo>
                          <a:lnTo>
                            <a:pt x="2227" y="528"/>
                          </a:lnTo>
                          <a:lnTo>
                            <a:pt x="2227" y="528"/>
                          </a:lnTo>
                          <a:lnTo>
                            <a:pt x="2227" y="528"/>
                          </a:lnTo>
                          <a:lnTo>
                            <a:pt x="2227" y="528"/>
                          </a:lnTo>
                          <a:lnTo>
                            <a:pt x="2234" y="528"/>
                          </a:lnTo>
                          <a:lnTo>
                            <a:pt x="2234" y="528"/>
                          </a:lnTo>
                          <a:lnTo>
                            <a:pt x="2234" y="528"/>
                          </a:lnTo>
                          <a:lnTo>
                            <a:pt x="2234" y="528"/>
                          </a:lnTo>
                          <a:lnTo>
                            <a:pt x="2234" y="528"/>
                          </a:lnTo>
                          <a:lnTo>
                            <a:pt x="2234" y="528"/>
                          </a:lnTo>
                          <a:lnTo>
                            <a:pt x="2240" y="528"/>
                          </a:lnTo>
                          <a:lnTo>
                            <a:pt x="2240" y="528"/>
                          </a:lnTo>
                          <a:lnTo>
                            <a:pt x="2240" y="528"/>
                          </a:lnTo>
                          <a:lnTo>
                            <a:pt x="2240" y="528"/>
                          </a:lnTo>
                          <a:lnTo>
                            <a:pt x="2240" y="528"/>
                          </a:lnTo>
                          <a:lnTo>
                            <a:pt x="2240" y="528"/>
                          </a:lnTo>
                          <a:lnTo>
                            <a:pt x="2246" y="528"/>
                          </a:lnTo>
                          <a:lnTo>
                            <a:pt x="2246" y="528"/>
                          </a:lnTo>
                          <a:lnTo>
                            <a:pt x="2246" y="528"/>
                          </a:lnTo>
                          <a:lnTo>
                            <a:pt x="2246" y="528"/>
                          </a:lnTo>
                          <a:lnTo>
                            <a:pt x="2246" y="528"/>
                          </a:lnTo>
                          <a:lnTo>
                            <a:pt x="2246" y="528"/>
                          </a:lnTo>
                          <a:lnTo>
                            <a:pt x="2252" y="528"/>
                          </a:lnTo>
                          <a:lnTo>
                            <a:pt x="2252" y="528"/>
                          </a:lnTo>
                          <a:lnTo>
                            <a:pt x="2252" y="528"/>
                          </a:lnTo>
                          <a:lnTo>
                            <a:pt x="2252" y="528"/>
                          </a:lnTo>
                          <a:lnTo>
                            <a:pt x="2252" y="528"/>
                          </a:lnTo>
                          <a:lnTo>
                            <a:pt x="2252" y="528"/>
                          </a:lnTo>
                          <a:lnTo>
                            <a:pt x="2259" y="528"/>
                          </a:lnTo>
                          <a:lnTo>
                            <a:pt x="2259" y="528"/>
                          </a:lnTo>
                          <a:lnTo>
                            <a:pt x="2259" y="528"/>
                          </a:lnTo>
                          <a:lnTo>
                            <a:pt x="2259" y="528"/>
                          </a:lnTo>
                          <a:lnTo>
                            <a:pt x="2259" y="528"/>
                          </a:lnTo>
                          <a:lnTo>
                            <a:pt x="2259" y="528"/>
                          </a:lnTo>
                          <a:lnTo>
                            <a:pt x="2265" y="528"/>
                          </a:lnTo>
                          <a:lnTo>
                            <a:pt x="2265" y="528"/>
                          </a:lnTo>
                          <a:lnTo>
                            <a:pt x="2265" y="528"/>
                          </a:lnTo>
                          <a:lnTo>
                            <a:pt x="2265" y="528"/>
                          </a:lnTo>
                          <a:lnTo>
                            <a:pt x="2265" y="528"/>
                          </a:lnTo>
                          <a:lnTo>
                            <a:pt x="2265" y="528"/>
                          </a:lnTo>
                          <a:lnTo>
                            <a:pt x="2271" y="528"/>
                          </a:lnTo>
                          <a:lnTo>
                            <a:pt x="2271" y="528"/>
                          </a:lnTo>
                          <a:lnTo>
                            <a:pt x="2271" y="528"/>
                          </a:lnTo>
                          <a:lnTo>
                            <a:pt x="2271" y="528"/>
                          </a:lnTo>
                          <a:lnTo>
                            <a:pt x="2271" y="528"/>
                          </a:lnTo>
                          <a:lnTo>
                            <a:pt x="2271" y="528"/>
                          </a:lnTo>
                          <a:lnTo>
                            <a:pt x="2277" y="528"/>
                          </a:lnTo>
                          <a:lnTo>
                            <a:pt x="2277" y="528"/>
                          </a:lnTo>
                          <a:lnTo>
                            <a:pt x="2277" y="528"/>
                          </a:lnTo>
                          <a:lnTo>
                            <a:pt x="2277" y="528"/>
                          </a:lnTo>
                          <a:lnTo>
                            <a:pt x="2277" y="528"/>
                          </a:lnTo>
                          <a:lnTo>
                            <a:pt x="2277" y="528"/>
                          </a:lnTo>
                          <a:lnTo>
                            <a:pt x="2284" y="528"/>
                          </a:lnTo>
                          <a:lnTo>
                            <a:pt x="2284" y="528"/>
                          </a:lnTo>
                          <a:lnTo>
                            <a:pt x="2284" y="528"/>
                          </a:lnTo>
                          <a:lnTo>
                            <a:pt x="2284" y="528"/>
                          </a:lnTo>
                          <a:lnTo>
                            <a:pt x="2284" y="528"/>
                          </a:lnTo>
                          <a:lnTo>
                            <a:pt x="2290" y="528"/>
                          </a:lnTo>
                          <a:lnTo>
                            <a:pt x="2290" y="528"/>
                          </a:lnTo>
                          <a:lnTo>
                            <a:pt x="2290" y="528"/>
                          </a:lnTo>
                          <a:lnTo>
                            <a:pt x="2290" y="528"/>
                          </a:lnTo>
                          <a:lnTo>
                            <a:pt x="2290" y="528"/>
                          </a:lnTo>
                          <a:lnTo>
                            <a:pt x="2290" y="528"/>
                          </a:lnTo>
                          <a:lnTo>
                            <a:pt x="2290" y="528"/>
                          </a:lnTo>
                          <a:lnTo>
                            <a:pt x="2296" y="528"/>
                          </a:lnTo>
                          <a:lnTo>
                            <a:pt x="2296" y="528"/>
                          </a:lnTo>
                          <a:lnTo>
                            <a:pt x="2296" y="528"/>
                          </a:lnTo>
                          <a:lnTo>
                            <a:pt x="2296" y="528"/>
                          </a:lnTo>
                          <a:lnTo>
                            <a:pt x="2296" y="528"/>
                          </a:lnTo>
                          <a:lnTo>
                            <a:pt x="2296" y="528"/>
                          </a:lnTo>
                          <a:lnTo>
                            <a:pt x="2302" y="528"/>
                          </a:lnTo>
                          <a:lnTo>
                            <a:pt x="2302" y="528"/>
                          </a:lnTo>
                          <a:lnTo>
                            <a:pt x="2302" y="528"/>
                          </a:lnTo>
                          <a:lnTo>
                            <a:pt x="2302" y="528"/>
                          </a:lnTo>
                          <a:lnTo>
                            <a:pt x="2302" y="528"/>
                          </a:lnTo>
                          <a:lnTo>
                            <a:pt x="2302" y="528"/>
                          </a:lnTo>
                          <a:lnTo>
                            <a:pt x="2309" y="528"/>
                          </a:lnTo>
                          <a:lnTo>
                            <a:pt x="2309" y="528"/>
                          </a:lnTo>
                          <a:lnTo>
                            <a:pt x="2309" y="528"/>
                          </a:lnTo>
                          <a:lnTo>
                            <a:pt x="2309" y="528"/>
                          </a:lnTo>
                          <a:lnTo>
                            <a:pt x="2309" y="528"/>
                          </a:lnTo>
                          <a:lnTo>
                            <a:pt x="2309" y="528"/>
                          </a:lnTo>
                          <a:lnTo>
                            <a:pt x="2315" y="528"/>
                          </a:lnTo>
                          <a:lnTo>
                            <a:pt x="2315" y="528"/>
                          </a:lnTo>
                          <a:lnTo>
                            <a:pt x="2315" y="528"/>
                          </a:lnTo>
                          <a:lnTo>
                            <a:pt x="2315" y="528"/>
                          </a:lnTo>
                          <a:lnTo>
                            <a:pt x="2315" y="528"/>
                          </a:lnTo>
                          <a:lnTo>
                            <a:pt x="2315" y="528"/>
                          </a:lnTo>
                          <a:lnTo>
                            <a:pt x="2321" y="528"/>
                          </a:lnTo>
                          <a:lnTo>
                            <a:pt x="2321" y="528"/>
                          </a:lnTo>
                          <a:lnTo>
                            <a:pt x="2321" y="528"/>
                          </a:lnTo>
                          <a:lnTo>
                            <a:pt x="2321" y="528"/>
                          </a:lnTo>
                          <a:lnTo>
                            <a:pt x="2321" y="528"/>
                          </a:lnTo>
                          <a:lnTo>
                            <a:pt x="2321" y="528"/>
                          </a:lnTo>
                          <a:lnTo>
                            <a:pt x="2327" y="528"/>
                          </a:lnTo>
                          <a:lnTo>
                            <a:pt x="2327" y="528"/>
                          </a:lnTo>
                          <a:lnTo>
                            <a:pt x="2327" y="528"/>
                          </a:lnTo>
                          <a:lnTo>
                            <a:pt x="2327" y="528"/>
                          </a:lnTo>
                          <a:lnTo>
                            <a:pt x="2327" y="528"/>
                          </a:lnTo>
                          <a:lnTo>
                            <a:pt x="2327" y="528"/>
                          </a:lnTo>
                          <a:lnTo>
                            <a:pt x="2334" y="528"/>
                          </a:lnTo>
                          <a:lnTo>
                            <a:pt x="2334" y="528"/>
                          </a:lnTo>
                          <a:lnTo>
                            <a:pt x="2334" y="528"/>
                          </a:lnTo>
                          <a:lnTo>
                            <a:pt x="2334" y="528"/>
                          </a:lnTo>
                          <a:lnTo>
                            <a:pt x="2334" y="528"/>
                          </a:lnTo>
                          <a:lnTo>
                            <a:pt x="2334" y="528"/>
                          </a:lnTo>
                          <a:lnTo>
                            <a:pt x="2340" y="528"/>
                          </a:lnTo>
                          <a:lnTo>
                            <a:pt x="2340" y="528"/>
                          </a:lnTo>
                          <a:lnTo>
                            <a:pt x="2340" y="528"/>
                          </a:lnTo>
                          <a:lnTo>
                            <a:pt x="2340" y="528"/>
                          </a:lnTo>
                          <a:lnTo>
                            <a:pt x="2340" y="528"/>
                          </a:lnTo>
                          <a:lnTo>
                            <a:pt x="2340" y="528"/>
                          </a:lnTo>
                          <a:lnTo>
                            <a:pt x="2346" y="528"/>
                          </a:lnTo>
                          <a:lnTo>
                            <a:pt x="2346" y="528"/>
                          </a:lnTo>
                          <a:lnTo>
                            <a:pt x="2346" y="528"/>
                          </a:lnTo>
                          <a:lnTo>
                            <a:pt x="2346" y="528"/>
                          </a:lnTo>
                          <a:lnTo>
                            <a:pt x="2346" y="528"/>
                          </a:lnTo>
                          <a:lnTo>
                            <a:pt x="2346" y="528"/>
                          </a:lnTo>
                          <a:lnTo>
                            <a:pt x="2352" y="528"/>
                          </a:lnTo>
                          <a:lnTo>
                            <a:pt x="2352" y="528"/>
                          </a:lnTo>
                          <a:lnTo>
                            <a:pt x="2352" y="528"/>
                          </a:lnTo>
                          <a:lnTo>
                            <a:pt x="2352" y="528"/>
                          </a:lnTo>
                          <a:lnTo>
                            <a:pt x="2352" y="528"/>
                          </a:lnTo>
                          <a:lnTo>
                            <a:pt x="2352" y="528"/>
                          </a:lnTo>
                          <a:lnTo>
                            <a:pt x="2359" y="528"/>
                          </a:lnTo>
                          <a:lnTo>
                            <a:pt x="2359" y="528"/>
                          </a:lnTo>
                          <a:lnTo>
                            <a:pt x="2359" y="528"/>
                          </a:lnTo>
                          <a:lnTo>
                            <a:pt x="2359" y="528"/>
                          </a:lnTo>
                          <a:lnTo>
                            <a:pt x="2359" y="528"/>
                          </a:lnTo>
                          <a:lnTo>
                            <a:pt x="2359" y="528"/>
                          </a:lnTo>
                          <a:lnTo>
                            <a:pt x="2365" y="528"/>
                          </a:lnTo>
                          <a:lnTo>
                            <a:pt x="2365" y="528"/>
                          </a:lnTo>
                          <a:lnTo>
                            <a:pt x="2365" y="528"/>
                          </a:lnTo>
                          <a:lnTo>
                            <a:pt x="2365" y="528"/>
                          </a:lnTo>
                          <a:lnTo>
                            <a:pt x="2365" y="528"/>
                          </a:lnTo>
                          <a:lnTo>
                            <a:pt x="2365" y="528"/>
                          </a:lnTo>
                          <a:lnTo>
                            <a:pt x="2371" y="528"/>
                          </a:lnTo>
                          <a:lnTo>
                            <a:pt x="2371" y="528"/>
                          </a:lnTo>
                          <a:lnTo>
                            <a:pt x="2371" y="528"/>
                          </a:lnTo>
                          <a:lnTo>
                            <a:pt x="2371" y="528"/>
                          </a:lnTo>
                          <a:lnTo>
                            <a:pt x="2371" y="528"/>
                          </a:lnTo>
                          <a:lnTo>
                            <a:pt x="2371" y="528"/>
                          </a:lnTo>
                          <a:lnTo>
                            <a:pt x="2377" y="528"/>
                          </a:lnTo>
                          <a:lnTo>
                            <a:pt x="2377" y="528"/>
                          </a:lnTo>
                          <a:lnTo>
                            <a:pt x="2377" y="528"/>
                          </a:lnTo>
                          <a:lnTo>
                            <a:pt x="2377" y="528"/>
                          </a:lnTo>
                          <a:lnTo>
                            <a:pt x="2377" y="528"/>
                          </a:lnTo>
                          <a:lnTo>
                            <a:pt x="2377" y="528"/>
                          </a:lnTo>
                          <a:lnTo>
                            <a:pt x="2383" y="528"/>
                          </a:lnTo>
                          <a:lnTo>
                            <a:pt x="2383" y="528"/>
                          </a:lnTo>
                          <a:lnTo>
                            <a:pt x="2383" y="528"/>
                          </a:lnTo>
                          <a:lnTo>
                            <a:pt x="2383" y="528"/>
                          </a:lnTo>
                          <a:lnTo>
                            <a:pt x="2383" y="528"/>
                          </a:lnTo>
                          <a:lnTo>
                            <a:pt x="2383" y="528"/>
                          </a:lnTo>
                          <a:lnTo>
                            <a:pt x="2390" y="528"/>
                          </a:lnTo>
                          <a:lnTo>
                            <a:pt x="2390" y="528"/>
                          </a:lnTo>
                          <a:lnTo>
                            <a:pt x="2390" y="528"/>
                          </a:lnTo>
                          <a:lnTo>
                            <a:pt x="2390" y="528"/>
                          </a:lnTo>
                          <a:lnTo>
                            <a:pt x="2390" y="528"/>
                          </a:lnTo>
                          <a:lnTo>
                            <a:pt x="2390" y="528"/>
                          </a:lnTo>
                          <a:lnTo>
                            <a:pt x="2396" y="528"/>
                          </a:lnTo>
                          <a:lnTo>
                            <a:pt x="2396" y="528"/>
                          </a:lnTo>
                          <a:lnTo>
                            <a:pt x="2396" y="528"/>
                          </a:lnTo>
                          <a:lnTo>
                            <a:pt x="2396" y="528"/>
                          </a:lnTo>
                          <a:lnTo>
                            <a:pt x="2396" y="528"/>
                          </a:lnTo>
                          <a:lnTo>
                            <a:pt x="2396" y="528"/>
                          </a:lnTo>
                          <a:lnTo>
                            <a:pt x="2402" y="528"/>
                          </a:lnTo>
                          <a:lnTo>
                            <a:pt x="2402" y="528"/>
                          </a:lnTo>
                          <a:lnTo>
                            <a:pt x="2402" y="528"/>
                          </a:lnTo>
                          <a:lnTo>
                            <a:pt x="2402" y="528"/>
                          </a:lnTo>
                          <a:lnTo>
                            <a:pt x="2402" y="528"/>
                          </a:lnTo>
                          <a:lnTo>
                            <a:pt x="2402" y="528"/>
                          </a:lnTo>
                          <a:lnTo>
                            <a:pt x="2408" y="528"/>
                          </a:lnTo>
                          <a:lnTo>
                            <a:pt x="2408" y="528"/>
                          </a:lnTo>
                          <a:lnTo>
                            <a:pt x="2408" y="528"/>
                          </a:lnTo>
                          <a:lnTo>
                            <a:pt x="2408" y="528"/>
                          </a:lnTo>
                          <a:lnTo>
                            <a:pt x="2408" y="528"/>
                          </a:lnTo>
                          <a:lnTo>
                            <a:pt x="2408" y="528"/>
                          </a:lnTo>
                          <a:lnTo>
                            <a:pt x="2415" y="528"/>
                          </a:lnTo>
                          <a:lnTo>
                            <a:pt x="2415" y="528"/>
                          </a:lnTo>
                          <a:lnTo>
                            <a:pt x="2415" y="528"/>
                          </a:lnTo>
                          <a:lnTo>
                            <a:pt x="2415" y="528"/>
                          </a:lnTo>
                          <a:lnTo>
                            <a:pt x="2415" y="528"/>
                          </a:lnTo>
                          <a:lnTo>
                            <a:pt x="2415" y="528"/>
                          </a:lnTo>
                          <a:lnTo>
                            <a:pt x="2421" y="528"/>
                          </a:lnTo>
                          <a:lnTo>
                            <a:pt x="2421" y="528"/>
                          </a:lnTo>
                          <a:lnTo>
                            <a:pt x="2421" y="528"/>
                          </a:lnTo>
                          <a:lnTo>
                            <a:pt x="2421" y="528"/>
                          </a:lnTo>
                          <a:lnTo>
                            <a:pt x="2421" y="528"/>
                          </a:lnTo>
                          <a:lnTo>
                            <a:pt x="2421" y="528"/>
                          </a:lnTo>
                          <a:lnTo>
                            <a:pt x="2427" y="528"/>
                          </a:lnTo>
                          <a:lnTo>
                            <a:pt x="2427" y="528"/>
                          </a:lnTo>
                          <a:lnTo>
                            <a:pt x="2427" y="528"/>
                          </a:lnTo>
                          <a:lnTo>
                            <a:pt x="2427" y="528"/>
                          </a:lnTo>
                          <a:lnTo>
                            <a:pt x="2427" y="528"/>
                          </a:lnTo>
                          <a:lnTo>
                            <a:pt x="2427" y="528"/>
                          </a:lnTo>
                          <a:lnTo>
                            <a:pt x="2433" y="528"/>
                          </a:lnTo>
                          <a:lnTo>
                            <a:pt x="2433" y="528"/>
                          </a:lnTo>
                          <a:lnTo>
                            <a:pt x="2433" y="528"/>
                          </a:lnTo>
                          <a:lnTo>
                            <a:pt x="2433" y="528"/>
                          </a:lnTo>
                          <a:lnTo>
                            <a:pt x="2433" y="528"/>
                          </a:lnTo>
                          <a:lnTo>
                            <a:pt x="2433" y="528"/>
                          </a:lnTo>
                          <a:lnTo>
                            <a:pt x="2440" y="528"/>
                          </a:lnTo>
                          <a:lnTo>
                            <a:pt x="2440" y="528"/>
                          </a:lnTo>
                          <a:lnTo>
                            <a:pt x="2440" y="528"/>
                          </a:lnTo>
                          <a:lnTo>
                            <a:pt x="2440" y="528"/>
                          </a:lnTo>
                          <a:lnTo>
                            <a:pt x="2440" y="528"/>
                          </a:lnTo>
                          <a:lnTo>
                            <a:pt x="2440" y="528"/>
                          </a:lnTo>
                          <a:lnTo>
                            <a:pt x="2446" y="528"/>
                          </a:lnTo>
                          <a:lnTo>
                            <a:pt x="2446" y="528"/>
                          </a:lnTo>
                          <a:lnTo>
                            <a:pt x="2446" y="528"/>
                          </a:lnTo>
                          <a:lnTo>
                            <a:pt x="2446" y="528"/>
                          </a:lnTo>
                          <a:lnTo>
                            <a:pt x="2446" y="528"/>
                          </a:lnTo>
                          <a:lnTo>
                            <a:pt x="2446" y="528"/>
                          </a:lnTo>
                          <a:lnTo>
                            <a:pt x="2452" y="528"/>
                          </a:lnTo>
                          <a:lnTo>
                            <a:pt x="2452" y="528"/>
                          </a:lnTo>
                          <a:lnTo>
                            <a:pt x="2452" y="528"/>
                          </a:lnTo>
                          <a:lnTo>
                            <a:pt x="2452" y="528"/>
                          </a:lnTo>
                          <a:lnTo>
                            <a:pt x="2452" y="528"/>
                          </a:lnTo>
                          <a:lnTo>
                            <a:pt x="2452" y="528"/>
                          </a:lnTo>
                          <a:lnTo>
                            <a:pt x="2458" y="528"/>
                          </a:lnTo>
                          <a:lnTo>
                            <a:pt x="2458" y="528"/>
                          </a:lnTo>
                          <a:lnTo>
                            <a:pt x="2458" y="528"/>
                          </a:lnTo>
                          <a:lnTo>
                            <a:pt x="2458" y="528"/>
                          </a:lnTo>
                          <a:lnTo>
                            <a:pt x="2458" y="528"/>
                          </a:lnTo>
                          <a:lnTo>
                            <a:pt x="2458" y="528"/>
                          </a:lnTo>
                          <a:lnTo>
                            <a:pt x="2465" y="528"/>
                          </a:lnTo>
                          <a:lnTo>
                            <a:pt x="2465" y="528"/>
                          </a:lnTo>
                          <a:lnTo>
                            <a:pt x="2465" y="528"/>
                          </a:lnTo>
                          <a:lnTo>
                            <a:pt x="2465" y="528"/>
                          </a:lnTo>
                          <a:lnTo>
                            <a:pt x="2465" y="528"/>
                          </a:lnTo>
                          <a:lnTo>
                            <a:pt x="2465" y="528"/>
                          </a:lnTo>
                          <a:lnTo>
                            <a:pt x="2471" y="528"/>
                          </a:lnTo>
                          <a:lnTo>
                            <a:pt x="2471" y="528"/>
                          </a:lnTo>
                          <a:lnTo>
                            <a:pt x="2471" y="528"/>
                          </a:lnTo>
                          <a:lnTo>
                            <a:pt x="2471" y="528"/>
                          </a:lnTo>
                          <a:lnTo>
                            <a:pt x="2471" y="528"/>
                          </a:lnTo>
                          <a:lnTo>
                            <a:pt x="2471" y="528"/>
                          </a:lnTo>
                          <a:lnTo>
                            <a:pt x="2477" y="528"/>
                          </a:lnTo>
                          <a:lnTo>
                            <a:pt x="2477" y="528"/>
                          </a:lnTo>
                          <a:lnTo>
                            <a:pt x="2477" y="528"/>
                          </a:lnTo>
                          <a:lnTo>
                            <a:pt x="2477" y="528"/>
                          </a:lnTo>
                          <a:lnTo>
                            <a:pt x="2477" y="528"/>
                          </a:lnTo>
                          <a:lnTo>
                            <a:pt x="2477" y="528"/>
                          </a:lnTo>
                          <a:lnTo>
                            <a:pt x="2483" y="528"/>
                          </a:lnTo>
                          <a:lnTo>
                            <a:pt x="2483" y="528"/>
                          </a:lnTo>
                          <a:lnTo>
                            <a:pt x="2483" y="528"/>
                          </a:lnTo>
                          <a:lnTo>
                            <a:pt x="2483" y="528"/>
                          </a:lnTo>
                          <a:lnTo>
                            <a:pt x="2483" y="528"/>
                          </a:lnTo>
                          <a:lnTo>
                            <a:pt x="2483" y="528"/>
                          </a:lnTo>
                          <a:lnTo>
                            <a:pt x="2490" y="528"/>
                          </a:lnTo>
                          <a:lnTo>
                            <a:pt x="2490" y="528"/>
                          </a:lnTo>
                          <a:lnTo>
                            <a:pt x="2490" y="528"/>
                          </a:lnTo>
                          <a:lnTo>
                            <a:pt x="2490" y="528"/>
                          </a:lnTo>
                          <a:lnTo>
                            <a:pt x="2490" y="528"/>
                          </a:lnTo>
                          <a:lnTo>
                            <a:pt x="2490" y="528"/>
                          </a:lnTo>
                          <a:lnTo>
                            <a:pt x="2496" y="528"/>
                          </a:lnTo>
                          <a:lnTo>
                            <a:pt x="2496" y="528"/>
                          </a:lnTo>
                          <a:lnTo>
                            <a:pt x="2496" y="528"/>
                          </a:lnTo>
                          <a:lnTo>
                            <a:pt x="2496" y="528"/>
                          </a:lnTo>
                          <a:lnTo>
                            <a:pt x="2496" y="528"/>
                          </a:lnTo>
                          <a:lnTo>
                            <a:pt x="2496" y="528"/>
                          </a:lnTo>
                          <a:lnTo>
                            <a:pt x="2502" y="528"/>
                          </a:lnTo>
                          <a:lnTo>
                            <a:pt x="2502" y="528"/>
                          </a:lnTo>
                          <a:lnTo>
                            <a:pt x="2502" y="528"/>
                          </a:lnTo>
                          <a:lnTo>
                            <a:pt x="2502" y="528"/>
                          </a:lnTo>
                          <a:lnTo>
                            <a:pt x="2502" y="528"/>
                          </a:lnTo>
                          <a:lnTo>
                            <a:pt x="2502" y="528"/>
                          </a:lnTo>
                          <a:lnTo>
                            <a:pt x="2508" y="528"/>
                          </a:lnTo>
                          <a:lnTo>
                            <a:pt x="2508" y="528"/>
                          </a:lnTo>
                          <a:lnTo>
                            <a:pt x="2508" y="528"/>
                          </a:lnTo>
                          <a:lnTo>
                            <a:pt x="2508" y="528"/>
                          </a:lnTo>
                          <a:lnTo>
                            <a:pt x="2508" y="528"/>
                          </a:lnTo>
                          <a:lnTo>
                            <a:pt x="2508" y="528"/>
                          </a:lnTo>
                          <a:lnTo>
                            <a:pt x="2515" y="528"/>
                          </a:lnTo>
                          <a:lnTo>
                            <a:pt x="2515" y="528"/>
                          </a:lnTo>
                          <a:lnTo>
                            <a:pt x="2515" y="528"/>
                          </a:lnTo>
                          <a:lnTo>
                            <a:pt x="2515" y="528"/>
                          </a:lnTo>
                          <a:lnTo>
                            <a:pt x="2515" y="528"/>
                          </a:lnTo>
                          <a:lnTo>
                            <a:pt x="2515" y="528"/>
                          </a:lnTo>
                          <a:lnTo>
                            <a:pt x="2521" y="528"/>
                          </a:lnTo>
                          <a:lnTo>
                            <a:pt x="2521" y="528"/>
                          </a:lnTo>
                          <a:lnTo>
                            <a:pt x="2521" y="528"/>
                          </a:lnTo>
                          <a:lnTo>
                            <a:pt x="2521" y="528"/>
                          </a:lnTo>
                          <a:lnTo>
                            <a:pt x="2521" y="528"/>
                          </a:lnTo>
                          <a:lnTo>
                            <a:pt x="2521" y="528"/>
                          </a:lnTo>
                          <a:lnTo>
                            <a:pt x="2527" y="528"/>
                          </a:lnTo>
                          <a:lnTo>
                            <a:pt x="2527" y="528"/>
                          </a:lnTo>
                          <a:lnTo>
                            <a:pt x="2527" y="528"/>
                          </a:lnTo>
                          <a:lnTo>
                            <a:pt x="2527" y="528"/>
                          </a:lnTo>
                          <a:lnTo>
                            <a:pt x="2527" y="528"/>
                          </a:lnTo>
                          <a:lnTo>
                            <a:pt x="2527" y="528"/>
                          </a:lnTo>
                          <a:lnTo>
                            <a:pt x="2527" y="528"/>
                          </a:lnTo>
                          <a:lnTo>
                            <a:pt x="2533" y="528"/>
                          </a:lnTo>
                          <a:lnTo>
                            <a:pt x="2533" y="528"/>
                          </a:lnTo>
                          <a:lnTo>
                            <a:pt x="2533" y="528"/>
                          </a:lnTo>
                          <a:lnTo>
                            <a:pt x="2533" y="528"/>
                          </a:lnTo>
                          <a:lnTo>
                            <a:pt x="2533" y="528"/>
                          </a:lnTo>
                          <a:lnTo>
                            <a:pt x="2539" y="528"/>
                          </a:lnTo>
                          <a:lnTo>
                            <a:pt x="2539" y="528"/>
                          </a:lnTo>
                          <a:lnTo>
                            <a:pt x="2539" y="528"/>
                          </a:lnTo>
                          <a:lnTo>
                            <a:pt x="2539" y="528"/>
                          </a:lnTo>
                          <a:lnTo>
                            <a:pt x="2539" y="528"/>
                          </a:lnTo>
                          <a:lnTo>
                            <a:pt x="2539" y="528"/>
                          </a:lnTo>
                          <a:lnTo>
                            <a:pt x="2546" y="528"/>
                          </a:lnTo>
                          <a:lnTo>
                            <a:pt x="2546" y="528"/>
                          </a:lnTo>
                          <a:lnTo>
                            <a:pt x="2546" y="528"/>
                          </a:lnTo>
                          <a:lnTo>
                            <a:pt x="2546" y="528"/>
                          </a:lnTo>
                          <a:lnTo>
                            <a:pt x="2546" y="528"/>
                          </a:lnTo>
                          <a:lnTo>
                            <a:pt x="2546" y="528"/>
                          </a:lnTo>
                          <a:lnTo>
                            <a:pt x="2546" y="528"/>
                          </a:lnTo>
                          <a:lnTo>
                            <a:pt x="2552" y="528"/>
                          </a:lnTo>
                          <a:lnTo>
                            <a:pt x="2552" y="528"/>
                          </a:lnTo>
                          <a:lnTo>
                            <a:pt x="2552" y="528"/>
                          </a:lnTo>
                          <a:lnTo>
                            <a:pt x="2552" y="528"/>
                          </a:lnTo>
                          <a:lnTo>
                            <a:pt x="2552" y="528"/>
                          </a:lnTo>
                          <a:lnTo>
                            <a:pt x="2558" y="528"/>
                          </a:lnTo>
                          <a:lnTo>
                            <a:pt x="2558" y="528"/>
                          </a:lnTo>
                          <a:lnTo>
                            <a:pt x="2558" y="528"/>
                          </a:lnTo>
                          <a:lnTo>
                            <a:pt x="2558" y="528"/>
                          </a:lnTo>
                          <a:lnTo>
                            <a:pt x="2558" y="528"/>
                          </a:lnTo>
                          <a:lnTo>
                            <a:pt x="2558" y="528"/>
                          </a:lnTo>
                          <a:lnTo>
                            <a:pt x="2564" y="528"/>
                          </a:lnTo>
                          <a:lnTo>
                            <a:pt x="2564" y="528"/>
                          </a:lnTo>
                          <a:lnTo>
                            <a:pt x="2564" y="528"/>
                          </a:lnTo>
                          <a:lnTo>
                            <a:pt x="2564" y="528"/>
                          </a:lnTo>
                          <a:lnTo>
                            <a:pt x="2564" y="528"/>
                          </a:lnTo>
                          <a:lnTo>
                            <a:pt x="2564" y="528"/>
                          </a:lnTo>
                          <a:lnTo>
                            <a:pt x="2564" y="528"/>
                          </a:lnTo>
                          <a:lnTo>
                            <a:pt x="2571" y="528"/>
                          </a:lnTo>
                          <a:lnTo>
                            <a:pt x="2571" y="528"/>
                          </a:lnTo>
                          <a:lnTo>
                            <a:pt x="2571" y="528"/>
                          </a:lnTo>
                          <a:lnTo>
                            <a:pt x="2571" y="528"/>
                          </a:lnTo>
                          <a:lnTo>
                            <a:pt x="2571" y="528"/>
                          </a:lnTo>
                          <a:lnTo>
                            <a:pt x="2577" y="528"/>
                          </a:lnTo>
                          <a:lnTo>
                            <a:pt x="2577" y="528"/>
                          </a:lnTo>
                          <a:lnTo>
                            <a:pt x="2577" y="528"/>
                          </a:lnTo>
                          <a:lnTo>
                            <a:pt x="2577" y="528"/>
                          </a:lnTo>
                          <a:lnTo>
                            <a:pt x="2577" y="528"/>
                          </a:lnTo>
                          <a:lnTo>
                            <a:pt x="2577" y="528"/>
                          </a:lnTo>
                          <a:lnTo>
                            <a:pt x="2577" y="528"/>
                          </a:lnTo>
                          <a:lnTo>
                            <a:pt x="2583" y="528"/>
                          </a:lnTo>
                          <a:lnTo>
                            <a:pt x="2583" y="528"/>
                          </a:lnTo>
                          <a:lnTo>
                            <a:pt x="2583" y="528"/>
                          </a:lnTo>
                          <a:lnTo>
                            <a:pt x="2583" y="528"/>
                          </a:lnTo>
                          <a:lnTo>
                            <a:pt x="2583" y="528"/>
                          </a:lnTo>
                          <a:lnTo>
                            <a:pt x="2583" y="528"/>
                          </a:lnTo>
                          <a:lnTo>
                            <a:pt x="2589" y="528"/>
                          </a:lnTo>
                          <a:lnTo>
                            <a:pt x="2589" y="528"/>
                          </a:lnTo>
                          <a:lnTo>
                            <a:pt x="2589" y="528"/>
                          </a:lnTo>
                          <a:lnTo>
                            <a:pt x="2589" y="528"/>
                          </a:lnTo>
                          <a:lnTo>
                            <a:pt x="2589" y="528"/>
                          </a:lnTo>
                          <a:lnTo>
                            <a:pt x="2596" y="528"/>
                          </a:lnTo>
                          <a:lnTo>
                            <a:pt x="2596" y="528"/>
                          </a:lnTo>
                          <a:lnTo>
                            <a:pt x="2596" y="528"/>
                          </a:lnTo>
                          <a:lnTo>
                            <a:pt x="2596" y="528"/>
                          </a:lnTo>
                          <a:lnTo>
                            <a:pt x="2596" y="528"/>
                          </a:lnTo>
                          <a:lnTo>
                            <a:pt x="2596" y="528"/>
                          </a:lnTo>
                          <a:lnTo>
                            <a:pt x="2602" y="528"/>
                          </a:lnTo>
                          <a:lnTo>
                            <a:pt x="2602" y="528"/>
                          </a:lnTo>
                          <a:lnTo>
                            <a:pt x="2602" y="528"/>
                          </a:lnTo>
                          <a:lnTo>
                            <a:pt x="2602" y="528"/>
                          </a:lnTo>
                          <a:lnTo>
                            <a:pt x="2602" y="528"/>
                          </a:lnTo>
                          <a:lnTo>
                            <a:pt x="2602" y="528"/>
                          </a:lnTo>
                          <a:lnTo>
                            <a:pt x="2602" y="528"/>
                          </a:lnTo>
                          <a:lnTo>
                            <a:pt x="2608" y="528"/>
                          </a:lnTo>
                          <a:lnTo>
                            <a:pt x="2608" y="528"/>
                          </a:lnTo>
                          <a:lnTo>
                            <a:pt x="2608" y="528"/>
                          </a:lnTo>
                          <a:lnTo>
                            <a:pt x="2608" y="528"/>
                          </a:lnTo>
                          <a:lnTo>
                            <a:pt x="2608" y="528"/>
                          </a:lnTo>
                          <a:lnTo>
                            <a:pt x="2614" y="528"/>
                          </a:lnTo>
                          <a:lnTo>
                            <a:pt x="2614" y="528"/>
                          </a:lnTo>
                          <a:lnTo>
                            <a:pt x="2614" y="528"/>
                          </a:lnTo>
                          <a:lnTo>
                            <a:pt x="2614" y="528"/>
                          </a:lnTo>
                          <a:lnTo>
                            <a:pt x="2614" y="528"/>
                          </a:lnTo>
                          <a:lnTo>
                            <a:pt x="2614" y="528"/>
                          </a:lnTo>
                          <a:lnTo>
                            <a:pt x="2614" y="528"/>
                          </a:lnTo>
                          <a:lnTo>
                            <a:pt x="2621" y="528"/>
                          </a:lnTo>
                          <a:lnTo>
                            <a:pt x="2621" y="528"/>
                          </a:lnTo>
                          <a:lnTo>
                            <a:pt x="2621" y="528"/>
                          </a:lnTo>
                          <a:lnTo>
                            <a:pt x="2621" y="528"/>
                          </a:lnTo>
                          <a:lnTo>
                            <a:pt x="2621" y="528"/>
                          </a:lnTo>
                          <a:lnTo>
                            <a:pt x="2621" y="528"/>
                          </a:lnTo>
                          <a:lnTo>
                            <a:pt x="2627" y="528"/>
                          </a:lnTo>
                          <a:lnTo>
                            <a:pt x="2627" y="528"/>
                          </a:lnTo>
                          <a:lnTo>
                            <a:pt x="2627" y="528"/>
                          </a:lnTo>
                          <a:lnTo>
                            <a:pt x="2627" y="528"/>
                          </a:lnTo>
                          <a:lnTo>
                            <a:pt x="2627" y="528"/>
                          </a:lnTo>
                          <a:lnTo>
                            <a:pt x="2627" y="528"/>
                          </a:lnTo>
                          <a:lnTo>
                            <a:pt x="2633" y="528"/>
                          </a:lnTo>
                          <a:lnTo>
                            <a:pt x="2633" y="528"/>
                          </a:lnTo>
                          <a:lnTo>
                            <a:pt x="2633" y="528"/>
                          </a:lnTo>
                          <a:lnTo>
                            <a:pt x="2633" y="528"/>
                          </a:lnTo>
                          <a:lnTo>
                            <a:pt x="2633" y="528"/>
                          </a:lnTo>
                          <a:lnTo>
                            <a:pt x="2633" y="528"/>
                          </a:lnTo>
                          <a:lnTo>
                            <a:pt x="2639" y="528"/>
                          </a:lnTo>
                          <a:lnTo>
                            <a:pt x="2639" y="528"/>
                          </a:lnTo>
                          <a:lnTo>
                            <a:pt x="2639" y="528"/>
                          </a:lnTo>
                          <a:lnTo>
                            <a:pt x="2639" y="528"/>
                          </a:lnTo>
                          <a:lnTo>
                            <a:pt x="2639" y="528"/>
                          </a:lnTo>
                          <a:lnTo>
                            <a:pt x="2639" y="528"/>
                          </a:lnTo>
                          <a:lnTo>
                            <a:pt x="2646" y="528"/>
                          </a:lnTo>
                          <a:lnTo>
                            <a:pt x="2646" y="528"/>
                          </a:lnTo>
                          <a:lnTo>
                            <a:pt x="2646" y="528"/>
                          </a:lnTo>
                          <a:lnTo>
                            <a:pt x="2646" y="528"/>
                          </a:lnTo>
                          <a:lnTo>
                            <a:pt x="2646" y="528"/>
                          </a:lnTo>
                          <a:lnTo>
                            <a:pt x="2652" y="528"/>
                          </a:lnTo>
                          <a:lnTo>
                            <a:pt x="2652" y="528"/>
                          </a:lnTo>
                          <a:lnTo>
                            <a:pt x="2652" y="528"/>
                          </a:lnTo>
                          <a:lnTo>
                            <a:pt x="2652" y="528"/>
                          </a:lnTo>
                          <a:lnTo>
                            <a:pt x="2652" y="528"/>
                          </a:lnTo>
                          <a:lnTo>
                            <a:pt x="2652" y="528"/>
                          </a:lnTo>
                          <a:lnTo>
                            <a:pt x="2658" y="528"/>
                          </a:lnTo>
                          <a:lnTo>
                            <a:pt x="2658" y="528"/>
                          </a:lnTo>
                          <a:lnTo>
                            <a:pt x="2658" y="528"/>
                          </a:lnTo>
                          <a:lnTo>
                            <a:pt x="2658" y="528"/>
                          </a:lnTo>
                          <a:lnTo>
                            <a:pt x="2658" y="528"/>
                          </a:lnTo>
                          <a:lnTo>
                            <a:pt x="2658" y="528"/>
                          </a:lnTo>
                          <a:lnTo>
                            <a:pt x="2658" y="528"/>
                          </a:lnTo>
                          <a:lnTo>
                            <a:pt x="2664" y="528"/>
                          </a:lnTo>
                          <a:lnTo>
                            <a:pt x="2664" y="528"/>
                          </a:lnTo>
                          <a:lnTo>
                            <a:pt x="2664" y="528"/>
                          </a:lnTo>
                          <a:lnTo>
                            <a:pt x="2664" y="528"/>
                          </a:lnTo>
                          <a:lnTo>
                            <a:pt x="2664" y="528"/>
                          </a:lnTo>
                          <a:lnTo>
                            <a:pt x="2670" y="528"/>
                          </a:lnTo>
                          <a:lnTo>
                            <a:pt x="2670" y="528"/>
                          </a:lnTo>
                          <a:lnTo>
                            <a:pt x="2670" y="528"/>
                          </a:lnTo>
                          <a:lnTo>
                            <a:pt x="2670" y="528"/>
                          </a:lnTo>
                          <a:lnTo>
                            <a:pt x="2670" y="528"/>
                          </a:lnTo>
                          <a:lnTo>
                            <a:pt x="2670" y="528"/>
                          </a:lnTo>
                          <a:lnTo>
                            <a:pt x="2670" y="528"/>
                          </a:lnTo>
                          <a:lnTo>
                            <a:pt x="2677" y="528"/>
                          </a:lnTo>
                          <a:lnTo>
                            <a:pt x="2677" y="528"/>
                          </a:lnTo>
                          <a:lnTo>
                            <a:pt x="2677" y="528"/>
                          </a:lnTo>
                          <a:lnTo>
                            <a:pt x="2677" y="528"/>
                          </a:lnTo>
                          <a:lnTo>
                            <a:pt x="2677" y="528"/>
                          </a:lnTo>
                          <a:lnTo>
                            <a:pt x="2677" y="528"/>
                          </a:lnTo>
                          <a:lnTo>
                            <a:pt x="2683" y="528"/>
                          </a:lnTo>
                          <a:lnTo>
                            <a:pt x="2683" y="528"/>
                          </a:lnTo>
                          <a:lnTo>
                            <a:pt x="2683" y="528"/>
                          </a:lnTo>
                          <a:lnTo>
                            <a:pt x="2683" y="528"/>
                          </a:lnTo>
                          <a:lnTo>
                            <a:pt x="2683" y="528"/>
                          </a:lnTo>
                          <a:lnTo>
                            <a:pt x="2689" y="528"/>
                          </a:lnTo>
                          <a:lnTo>
                            <a:pt x="2689" y="528"/>
                          </a:lnTo>
                          <a:lnTo>
                            <a:pt x="2689" y="528"/>
                          </a:lnTo>
                          <a:lnTo>
                            <a:pt x="2689" y="528"/>
                          </a:lnTo>
                          <a:lnTo>
                            <a:pt x="2689" y="528"/>
                          </a:lnTo>
                          <a:lnTo>
                            <a:pt x="2689" y="528"/>
                          </a:lnTo>
                          <a:lnTo>
                            <a:pt x="2689" y="528"/>
                          </a:lnTo>
                          <a:lnTo>
                            <a:pt x="2695" y="528"/>
                          </a:lnTo>
                          <a:lnTo>
                            <a:pt x="2695" y="528"/>
                          </a:lnTo>
                          <a:lnTo>
                            <a:pt x="2695" y="534"/>
                          </a:lnTo>
                          <a:lnTo>
                            <a:pt x="2695" y="534"/>
                          </a:lnTo>
                          <a:lnTo>
                            <a:pt x="2695" y="534"/>
                          </a:lnTo>
                          <a:lnTo>
                            <a:pt x="2695" y="534"/>
                          </a:lnTo>
                          <a:lnTo>
                            <a:pt x="2702" y="534"/>
                          </a:lnTo>
                          <a:lnTo>
                            <a:pt x="2702" y="534"/>
                          </a:lnTo>
                          <a:lnTo>
                            <a:pt x="2702" y="534"/>
                          </a:lnTo>
                          <a:lnTo>
                            <a:pt x="2702" y="534"/>
                          </a:lnTo>
                          <a:lnTo>
                            <a:pt x="2702" y="534"/>
                          </a:lnTo>
                          <a:lnTo>
                            <a:pt x="2702" y="534"/>
                          </a:lnTo>
                          <a:lnTo>
                            <a:pt x="2708" y="534"/>
                          </a:lnTo>
                          <a:lnTo>
                            <a:pt x="2708" y="534"/>
                          </a:lnTo>
                          <a:lnTo>
                            <a:pt x="2708" y="540"/>
                          </a:lnTo>
                          <a:lnTo>
                            <a:pt x="2708" y="540"/>
                          </a:lnTo>
                          <a:lnTo>
                            <a:pt x="2708" y="540"/>
                          </a:lnTo>
                          <a:lnTo>
                            <a:pt x="2708" y="540"/>
                          </a:lnTo>
                          <a:lnTo>
                            <a:pt x="2714" y="540"/>
                          </a:lnTo>
                          <a:lnTo>
                            <a:pt x="2714" y="540"/>
                          </a:lnTo>
                          <a:lnTo>
                            <a:pt x="2714" y="540"/>
                          </a:lnTo>
                          <a:lnTo>
                            <a:pt x="2714" y="540"/>
                          </a:lnTo>
                          <a:lnTo>
                            <a:pt x="2714" y="540"/>
                          </a:lnTo>
                          <a:lnTo>
                            <a:pt x="2720" y="546"/>
                          </a:lnTo>
                          <a:lnTo>
                            <a:pt x="2720" y="546"/>
                          </a:lnTo>
                          <a:lnTo>
                            <a:pt x="2720" y="546"/>
                          </a:lnTo>
                          <a:lnTo>
                            <a:pt x="2720" y="546"/>
                          </a:lnTo>
                          <a:lnTo>
                            <a:pt x="2720" y="546"/>
                          </a:lnTo>
                          <a:lnTo>
                            <a:pt x="2720" y="546"/>
                          </a:lnTo>
                          <a:lnTo>
                            <a:pt x="2720" y="546"/>
                          </a:lnTo>
                          <a:lnTo>
                            <a:pt x="2727" y="546"/>
                          </a:lnTo>
                          <a:lnTo>
                            <a:pt x="2727" y="552"/>
                          </a:lnTo>
                          <a:lnTo>
                            <a:pt x="2727" y="552"/>
                          </a:lnTo>
                          <a:lnTo>
                            <a:pt x="2727" y="552"/>
                          </a:lnTo>
                          <a:lnTo>
                            <a:pt x="2727" y="552"/>
                          </a:lnTo>
                          <a:lnTo>
                            <a:pt x="2727" y="552"/>
                          </a:lnTo>
                          <a:lnTo>
                            <a:pt x="2733" y="552"/>
                          </a:lnTo>
                          <a:lnTo>
                            <a:pt x="2733" y="558"/>
                          </a:lnTo>
                          <a:lnTo>
                            <a:pt x="2733" y="558"/>
                          </a:lnTo>
                          <a:lnTo>
                            <a:pt x="2733" y="558"/>
                          </a:lnTo>
                          <a:lnTo>
                            <a:pt x="2733" y="558"/>
                          </a:lnTo>
                          <a:lnTo>
                            <a:pt x="2733" y="558"/>
                          </a:lnTo>
                          <a:lnTo>
                            <a:pt x="2739" y="564"/>
                          </a:lnTo>
                          <a:lnTo>
                            <a:pt x="2739" y="564"/>
                          </a:lnTo>
                          <a:lnTo>
                            <a:pt x="2739" y="564"/>
                          </a:lnTo>
                          <a:lnTo>
                            <a:pt x="2739" y="564"/>
                          </a:lnTo>
                          <a:lnTo>
                            <a:pt x="2739" y="564"/>
                          </a:lnTo>
                          <a:lnTo>
                            <a:pt x="2739" y="564"/>
                          </a:lnTo>
                          <a:lnTo>
                            <a:pt x="2745" y="570"/>
                          </a:lnTo>
                          <a:lnTo>
                            <a:pt x="2745" y="570"/>
                          </a:lnTo>
                          <a:lnTo>
                            <a:pt x="2745" y="570"/>
                          </a:lnTo>
                          <a:lnTo>
                            <a:pt x="2745" y="570"/>
                          </a:lnTo>
                          <a:lnTo>
                            <a:pt x="2745" y="570"/>
                          </a:lnTo>
                          <a:lnTo>
                            <a:pt x="2745" y="576"/>
                          </a:lnTo>
                          <a:lnTo>
                            <a:pt x="2752" y="576"/>
                          </a:lnTo>
                          <a:lnTo>
                            <a:pt x="2752" y="576"/>
                          </a:lnTo>
                          <a:lnTo>
                            <a:pt x="2752" y="576"/>
                          </a:lnTo>
                          <a:lnTo>
                            <a:pt x="2752" y="576"/>
                          </a:lnTo>
                          <a:lnTo>
                            <a:pt x="2752" y="576"/>
                          </a:lnTo>
                          <a:lnTo>
                            <a:pt x="2752" y="576"/>
                          </a:lnTo>
                          <a:lnTo>
                            <a:pt x="2758" y="576"/>
                          </a:lnTo>
                          <a:lnTo>
                            <a:pt x="2758" y="576"/>
                          </a:lnTo>
                          <a:lnTo>
                            <a:pt x="2758" y="576"/>
                          </a:lnTo>
                          <a:lnTo>
                            <a:pt x="2758" y="576"/>
                          </a:lnTo>
                          <a:lnTo>
                            <a:pt x="2758" y="576"/>
                          </a:lnTo>
                          <a:lnTo>
                            <a:pt x="2758" y="576"/>
                          </a:lnTo>
                          <a:lnTo>
                            <a:pt x="2764" y="576"/>
                          </a:lnTo>
                          <a:lnTo>
                            <a:pt x="2764" y="576"/>
                          </a:lnTo>
                          <a:lnTo>
                            <a:pt x="2764" y="576"/>
                          </a:lnTo>
                          <a:lnTo>
                            <a:pt x="2764" y="576"/>
                          </a:lnTo>
                          <a:lnTo>
                            <a:pt x="2764" y="576"/>
                          </a:lnTo>
                          <a:lnTo>
                            <a:pt x="2764" y="576"/>
                          </a:lnTo>
                          <a:lnTo>
                            <a:pt x="2770" y="576"/>
                          </a:lnTo>
                          <a:lnTo>
                            <a:pt x="2770" y="576"/>
                          </a:lnTo>
                          <a:lnTo>
                            <a:pt x="2770" y="576"/>
                          </a:lnTo>
                          <a:lnTo>
                            <a:pt x="2770" y="582"/>
                          </a:lnTo>
                          <a:lnTo>
                            <a:pt x="2770" y="582"/>
                          </a:lnTo>
                          <a:lnTo>
                            <a:pt x="2770" y="582"/>
                          </a:lnTo>
                          <a:lnTo>
                            <a:pt x="2777" y="582"/>
                          </a:lnTo>
                          <a:lnTo>
                            <a:pt x="2777" y="582"/>
                          </a:lnTo>
                          <a:lnTo>
                            <a:pt x="2777" y="582"/>
                          </a:lnTo>
                          <a:lnTo>
                            <a:pt x="2777" y="582"/>
                          </a:lnTo>
                          <a:lnTo>
                            <a:pt x="2777" y="582"/>
                          </a:lnTo>
                          <a:lnTo>
                            <a:pt x="2777" y="582"/>
                          </a:lnTo>
                          <a:lnTo>
                            <a:pt x="2783" y="582"/>
                          </a:lnTo>
                          <a:lnTo>
                            <a:pt x="2783" y="582"/>
                          </a:lnTo>
                          <a:lnTo>
                            <a:pt x="2783" y="582"/>
                          </a:lnTo>
                          <a:lnTo>
                            <a:pt x="2783" y="588"/>
                          </a:lnTo>
                          <a:lnTo>
                            <a:pt x="2783" y="588"/>
                          </a:lnTo>
                          <a:lnTo>
                            <a:pt x="2783" y="588"/>
                          </a:lnTo>
                          <a:lnTo>
                            <a:pt x="2789" y="588"/>
                          </a:lnTo>
                          <a:lnTo>
                            <a:pt x="2789" y="588"/>
                          </a:lnTo>
                          <a:lnTo>
                            <a:pt x="2789" y="588"/>
                          </a:lnTo>
                          <a:lnTo>
                            <a:pt x="2789" y="588"/>
                          </a:lnTo>
                          <a:lnTo>
                            <a:pt x="2789" y="588"/>
                          </a:lnTo>
                          <a:lnTo>
                            <a:pt x="2789" y="594"/>
                          </a:lnTo>
                          <a:lnTo>
                            <a:pt x="2795" y="594"/>
                          </a:lnTo>
                          <a:lnTo>
                            <a:pt x="2795" y="594"/>
                          </a:lnTo>
                          <a:lnTo>
                            <a:pt x="2795" y="594"/>
                          </a:lnTo>
                          <a:lnTo>
                            <a:pt x="2795" y="594"/>
                          </a:lnTo>
                          <a:lnTo>
                            <a:pt x="2795" y="594"/>
                          </a:lnTo>
                          <a:lnTo>
                            <a:pt x="2795" y="594"/>
                          </a:lnTo>
                          <a:lnTo>
                            <a:pt x="2802" y="594"/>
                          </a:lnTo>
                          <a:lnTo>
                            <a:pt x="2802" y="600"/>
                          </a:lnTo>
                          <a:lnTo>
                            <a:pt x="2802" y="600"/>
                          </a:lnTo>
                          <a:lnTo>
                            <a:pt x="2802" y="600"/>
                          </a:lnTo>
                          <a:lnTo>
                            <a:pt x="2802" y="600"/>
                          </a:lnTo>
                          <a:lnTo>
                            <a:pt x="2802" y="600"/>
                          </a:lnTo>
                          <a:lnTo>
                            <a:pt x="2808" y="600"/>
                          </a:lnTo>
                          <a:lnTo>
                            <a:pt x="2808" y="600"/>
                          </a:lnTo>
                          <a:lnTo>
                            <a:pt x="2808" y="606"/>
                          </a:lnTo>
                          <a:lnTo>
                            <a:pt x="2808" y="606"/>
                          </a:lnTo>
                          <a:lnTo>
                            <a:pt x="2808" y="606"/>
                          </a:lnTo>
                          <a:lnTo>
                            <a:pt x="2808" y="606"/>
                          </a:lnTo>
                          <a:lnTo>
                            <a:pt x="2814" y="606"/>
                          </a:lnTo>
                          <a:lnTo>
                            <a:pt x="2814" y="612"/>
                          </a:lnTo>
                          <a:lnTo>
                            <a:pt x="2814" y="612"/>
                          </a:lnTo>
                          <a:lnTo>
                            <a:pt x="2814" y="612"/>
                          </a:lnTo>
                          <a:lnTo>
                            <a:pt x="2814" y="612"/>
                          </a:lnTo>
                          <a:lnTo>
                            <a:pt x="2814" y="612"/>
                          </a:lnTo>
                          <a:lnTo>
                            <a:pt x="2820" y="618"/>
                          </a:lnTo>
                          <a:lnTo>
                            <a:pt x="2820" y="618"/>
                          </a:lnTo>
                          <a:lnTo>
                            <a:pt x="2820" y="618"/>
                          </a:lnTo>
                          <a:lnTo>
                            <a:pt x="2820" y="618"/>
                          </a:lnTo>
                          <a:lnTo>
                            <a:pt x="2820" y="618"/>
                          </a:lnTo>
                          <a:lnTo>
                            <a:pt x="2820" y="624"/>
                          </a:lnTo>
                          <a:lnTo>
                            <a:pt x="2826" y="624"/>
                          </a:lnTo>
                          <a:lnTo>
                            <a:pt x="2826" y="624"/>
                          </a:lnTo>
                          <a:lnTo>
                            <a:pt x="2826" y="624"/>
                          </a:lnTo>
                          <a:lnTo>
                            <a:pt x="2826" y="630"/>
                          </a:lnTo>
                          <a:lnTo>
                            <a:pt x="2826" y="630"/>
                          </a:lnTo>
                          <a:lnTo>
                            <a:pt x="2826" y="630"/>
                          </a:lnTo>
                          <a:lnTo>
                            <a:pt x="2826" y="630"/>
                          </a:lnTo>
                          <a:lnTo>
                            <a:pt x="2833" y="636"/>
                          </a:lnTo>
                          <a:lnTo>
                            <a:pt x="2833" y="636"/>
                          </a:lnTo>
                          <a:lnTo>
                            <a:pt x="2833" y="642"/>
                          </a:lnTo>
                          <a:lnTo>
                            <a:pt x="2833" y="642"/>
                          </a:lnTo>
                          <a:lnTo>
                            <a:pt x="2833" y="648"/>
                          </a:lnTo>
                          <a:lnTo>
                            <a:pt x="2839" y="648"/>
                          </a:lnTo>
                          <a:lnTo>
                            <a:pt x="2839" y="654"/>
                          </a:lnTo>
                          <a:lnTo>
                            <a:pt x="2839" y="654"/>
                          </a:lnTo>
                          <a:lnTo>
                            <a:pt x="2839" y="660"/>
                          </a:lnTo>
                          <a:lnTo>
                            <a:pt x="2839" y="660"/>
                          </a:lnTo>
                          <a:lnTo>
                            <a:pt x="2839" y="666"/>
                          </a:lnTo>
                          <a:lnTo>
                            <a:pt x="2845" y="672"/>
                          </a:lnTo>
                          <a:lnTo>
                            <a:pt x="2845" y="678"/>
                          </a:lnTo>
                          <a:lnTo>
                            <a:pt x="2845" y="678"/>
                          </a:lnTo>
                          <a:lnTo>
                            <a:pt x="2845" y="684"/>
                          </a:lnTo>
                          <a:lnTo>
                            <a:pt x="2845" y="684"/>
                          </a:lnTo>
                          <a:lnTo>
                            <a:pt x="2845" y="696"/>
                          </a:lnTo>
                          <a:lnTo>
                            <a:pt x="2851" y="696"/>
                          </a:lnTo>
                          <a:lnTo>
                            <a:pt x="2851" y="702"/>
                          </a:lnTo>
                          <a:lnTo>
                            <a:pt x="2851" y="708"/>
                          </a:lnTo>
                          <a:lnTo>
                            <a:pt x="2851" y="708"/>
                          </a:lnTo>
                          <a:lnTo>
                            <a:pt x="2851" y="714"/>
                          </a:lnTo>
                          <a:lnTo>
                            <a:pt x="2851" y="720"/>
                          </a:lnTo>
                          <a:lnTo>
                            <a:pt x="2858" y="720"/>
                          </a:lnTo>
                          <a:lnTo>
                            <a:pt x="2858" y="726"/>
                          </a:lnTo>
                          <a:lnTo>
                            <a:pt x="2858" y="732"/>
                          </a:lnTo>
                          <a:lnTo>
                            <a:pt x="2858" y="732"/>
                          </a:lnTo>
                          <a:lnTo>
                            <a:pt x="2858" y="738"/>
                          </a:lnTo>
                          <a:lnTo>
                            <a:pt x="2858" y="744"/>
                          </a:lnTo>
                          <a:lnTo>
                            <a:pt x="2864" y="744"/>
                          </a:lnTo>
                          <a:lnTo>
                            <a:pt x="2864" y="750"/>
                          </a:lnTo>
                          <a:lnTo>
                            <a:pt x="2864" y="756"/>
                          </a:lnTo>
                          <a:lnTo>
                            <a:pt x="2864" y="756"/>
                          </a:lnTo>
                          <a:lnTo>
                            <a:pt x="2864" y="762"/>
                          </a:lnTo>
                          <a:lnTo>
                            <a:pt x="2864" y="768"/>
                          </a:lnTo>
                          <a:lnTo>
                            <a:pt x="2864" y="768"/>
                          </a:lnTo>
                          <a:lnTo>
                            <a:pt x="2870" y="774"/>
                          </a:lnTo>
                          <a:lnTo>
                            <a:pt x="2870" y="780"/>
                          </a:lnTo>
                          <a:lnTo>
                            <a:pt x="2870" y="786"/>
                          </a:lnTo>
                          <a:lnTo>
                            <a:pt x="2870" y="792"/>
                          </a:lnTo>
                          <a:lnTo>
                            <a:pt x="2870" y="792"/>
                          </a:lnTo>
                          <a:lnTo>
                            <a:pt x="2870" y="798"/>
                          </a:lnTo>
                          <a:lnTo>
                            <a:pt x="2876" y="804"/>
                          </a:lnTo>
                          <a:lnTo>
                            <a:pt x="2876" y="810"/>
                          </a:lnTo>
                          <a:lnTo>
                            <a:pt x="2876" y="810"/>
                          </a:lnTo>
                          <a:lnTo>
                            <a:pt x="2876" y="816"/>
                          </a:lnTo>
                          <a:lnTo>
                            <a:pt x="2876" y="822"/>
                          </a:lnTo>
                          <a:lnTo>
                            <a:pt x="2883" y="828"/>
                          </a:lnTo>
                          <a:lnTo>
                            <a:pt x="2883" y="834"/>
                          </a:lnTo>
                          <a:lnTo>
                            <a:pt x="2883" y="834"/>
                          </a:lnTo>
                          <a:lnTo>
                            <a:pt x="2883" y="840"/>
                          </a:lnTo>
                          <a:lnTo>
                            <a:pt x="2883" y="846"/>
                          </a:lnTo>
                          <a:lnTo>
                            <a:pt x="2883" y="852"/>
                          </a:lnTo>
                          <a:lnTo>
                            <a:pt x="2889" y="852"/>
                          </a:lnTo>
                          <a:lnTo>
                            <a:pt x="2889" y="858"/>
                          </a:lnTo>
                          <a:lnTo>
                            <a:pt x="2889" y="864"/>
                          </a:lnTo>
                          <a:lnTo>
                            <a:pt x="2889" y="870"/>
                          </a:lnTo>
                          <a:lnTo>
                            <a:pt x="2889" y="876"/>
                          </a:lnTo>
                          <a:lnTo>
                            <a:pt x="2889" y="876"/>
                          </a:lnTo>
                          <a:lnTo>
                            <a:pt x="2895" y="882"/>
                          </a:lnTo>
                          <a:lnTo>
                            <a:pt x="2895" y="888"/>
                          </a:lnTo>
                          <a:lnTo>
                            <a:pt x="2895" y="894"/>
                          </a:lnTo>
                          <a:lnTo>
                            <a:pt x="2895" y="894"/>
                          </a:lnTo>
                          <a:lnTo>
                            <a:pt x="2895" y="900"/>
                          </a:lnTo>
                          <a:lnTo>
                            <a:pt x="2895" y="906"/>
                          </a:lnTo>
                          <a:lnTo>
                            <a:pt x="2895" y="912"/>
                          </a:lnTo>
                          <a:lnTo>
                            <a:pt x="2901" y="912"/>
                          </a:lnTo>
                          <a:lnTo>
                            <a:pt x="2901" y="918"/>
                          </a:lnTo>
                          <a:lnTo>
                            <a:pt x="2901" y="924"/>
                          </a:lnTo>
                          <a:lnTo>
                            <a:pt x="2901" y="930"/>
                          </a:lnTo>
                          <a:lnTo>
                            <a:pt x="2901" y="936"/>
                          </a:lnTo>
                          <a:lnTo>
                            <a:pt x="2908" y="942"/>
                          </a:lnTo>
                          <a:lnTo>
                            <a:pt x="2908" y="948"/>
                          </a:lnTo>
                          <a:lnTo>
                            <a:pt x="2908" y="948"/>
                          </a:lnTo>
                          <a:lnTo>
                            <a:pt x="2908" y="960"/>
                          </a:lnTo>
                          <a:lnTo>
                            <a:pt x="2908" y="966"/>
                          </a:lnTo>
                          <a:lnTo>
                            <a:pt x="2908" y="966"/>
                          </a:lnTo>
                          <a:lnTo>
                            <a:pt x="2914" y="972"/>
                          </a:lnTo>
                          <a:lnTo>
                            <a:pt x="2914" y="978"/>
                          </a:lnTo>
                          <a:lnTo>
                            <a:pt x="2914" y="984"/>
                          </a:lnTo>
                          <a:lnTo>
                            <a:pt x="2914" y="984"/>
                          </a:lnTo>
                          <a:lnTo>
                            <a:pt x="2914" y="984"/>
                          </a:lnTo>
                          <a:lnTo>
                            <a:pt x="2914" y="984"/>
                          </a:lnTo>
                          <a:lnTo>
                            <a:pt x="2914" y="984"/>
                          </a:lnTo>
                          <a:lnTo>
                            <a:pt x="2920" y="984"/>
                          </a:lnTo>
                          <a:lnTo>
                            <a:pt x="2920" y="972"/>
                          </a:lnTo>
                          <a:lnTo>
                            <a:pt x="2920" y="966"/>
                          </a:lnTo>
                          <a:lnTo>
                            <a:pt x="2920" y="960"/>
                          </a:lnTo>
                          <a:lnTo>
                            <a:pt x="2920" y="954"/>
                          </a:lnTo>
                          <a:lnTo>
                            <a:pt x="2926" y="948"/>
                          </a:lnTo>
                          <a:lnTo>
                            <a:pt x="2926" y="942"/>
                          </a:lnTo>
                          <a:lnTo>
                            <a:pt x="2926" y="936"/>
                          </a:lnTo>
                          <a:lnTo>
                            <a:pt x="2926" y="930"/>
                          </a:lnTo>
                          <a:lnTo>
                            <a:pt x="2926" y="924"/>
                          </a:lnTo>
                          <a:lnTo>
                            <a:pt x="2926" y="912"/>
                          </a:lnTo>
                          <a:lnTo>
                            <a:pt x="2933" y="906"/>
                          </a:lnTo>
                          <a:lnTo>
                            <a:pt x="2933" y="900"/>
                          </a:lnTo>
                          <a:lnTo>
                            <a:pt x="2933" y="894"/>
                          </a:lnTo>
                          <a:lnTo>
                            <a:pt x="2933" y="888"/>
                          </a:lnTo>
                          <a:lnTo>
                            <a:pt x="2933" y="882"/>
                          </a:lnTo>
                          <a:lnTo>
                            <a:pt x="2933" y="876"/>
                          </a:lnTo>
                          <a:lnTo>
                            <a:pt x="2933" y="870"/>
                          </a:lnTo>
                          <a:lnTo>
                            <a:pt x="2939" y="864"/>
                          </a:lnTo>
                          <a:lnTo>
                            <a:pt x="2939" y="858"/>
                          </a:lnTo>
                          <a:lnTo>
                            <a:pt x="2939" y="852"/>
                          </a:lnTo>
                          <a:lnTo>
                            <a:pt x="2939" y="846"/>
                          </a:lnTo>
                          <a:lnTo>
                            <a:pt x="2939" y="840"/>
                          </a:lnTo>
                          <a:lnTo>
                            <a:pt x="2945" y="828"/>
                          </a:lnTo>
                          <a:lnTo>
                            <a:pt x="2945" y="822"/>
                          </a:lnTo>
                          <a:lnTo>
                            <a:pt x="2945" y="816"/>
                          </a:lnTo>
                          <a:lnTo>
                            <a:pt x="2945" y="810"/>
                          </a:lnTo>
                          <a:lnTo>
                            <a:pt x="2945" y="804"/>
                          </a:lnTo>
                          <a:lnTo>
                            <a:pt x="2945" y="798"/>
                          </a:lnTo>
                          <a:lnTo>
                            <a:pt x="2951" y="792"/>
                          </a:lnTo>
                          <a:lnTo>
                            <a:pt x="2951" y="786"/>
                          </a:lnTo>
                          <a:lnTo>
                            <a:pt x="2951" y="780"/>
                          </a:lnTo>
                          <a:lnTo>
                            <a:pt x="2951" y="774"/>
                          </a:lnTo>
                          <a:lnTo>
                            <a:pt x="2951" y="768"/>
                          </a:lnTo>
                          <a:lnTo>
                            <a:pt x="2951" y="762"/>
                          </a:lnTo>
                          <a:lnTo>
                            <a:pt x="2951" y="762"/>
                          </a:lnTo>
                          <a:lnTo>
                            <a:pt x="2958" y="750"/>
                          </a:lnTo>
                          <a:lnTo>
                            <a:pt x="2958" y="744"/>
                          </a:lnTo>
                          <a:lnTo>
                            <a:pt x="2958" y="738"/>
                          </a:lnTo>
                          <a:lnTo>
                            <a:pt x="2958" y="732"/>
                          </a:lnTo>
                          <a:lnTo>
                            <a:pt x="2958" y="732"/>
                          </a:lnTo>
                          <a:lnTo>
                            <a:pt x="2964" y="720"/>
                          </a:lnTo>
                          <a:lnTo>
                            <a:pt x="2964" y="714"/>
                          </a:lnTo>
                          <a:lnTo>
                            <a:pt x="2964" y="708"/>
                          </a:lnTo>
                          <a:lnTo>
                            <a:pt x="2964" y="702"/>
                          </a:lnTo>
                          <a:lnTo>
                            <a:pt x="2964" y="696"/>
                          </a:lnTo>
                          <a:lnTo>
                            <a:pt x="2964" y="690"/>
                          </a:lnTo>
                          <a:lnTo>
                            <a:pt x="2964" y="690"/>
                          </a:lnTo>
                          <a:lnTo>
                            <a:pt x="2970" y="684"/>
                          </a:lnTo>
                          <a:lnTo>
                            <a:pt x="2970" y="678"/>
                          </a:lnTo>
                          <a:lnTo>
                            <a:pt x="2970" y="672"/>
                          </a:lnTo>
                          <a:lnTo>
                            <a:pt x="2970" y="666"/>
                          </a:lnTo>
                          <a:lnTo>
                            <a:pt x="2970" y="660"/>
                          </a:lnTo>
                          <a:lnTo>
                            <a:pt x="2970" y="654"/>
                          </a:lnTo>
                          <a:lnTo>
                            <a:pt x="2976" y="642"/>
                          </a:lnTo>
                          <a:lnTo>
                            <a:pt x="2976" y="636"/>
                          </a:lnTo>
                          <a:lnTo>
                            <a:pt x="2976" y="630"/>
                          </a:lnTo>
                          <a:lnTo>
                            <a:pt x="2976" y="624"/>
                          </a:lnTo>
                          <a:lnTo>
                            <a:pt x="2976" y="618"/>
                          </a:lnTo>
                          <a:lnTo>
                            <a:pt x="2982" y="618"/>
                          </a:lnTo>
                          <a:lnTo>
                            <a:pt x="2982" y="612"/>
                          </a:lnTo>
                          <a:lnTo>
                            <a:pt x="2982" y="606"/>
                          </a:lnTo>
                          <a:lnTo>
                            <a:pt x="2982" y="600"/>
                          </a:lnTo>
                          <a:lnTo>
                            <a:pt x="2982" y="594"/>
                          </a:lnTo>
                          <a:lnTo>
                            <a:pt x="2982" y="588"/>
                          </a:lnTo>
                          <a:lnTo>
                            <a:pt x="2982" y="582"/>
                          </a:lnTo>
                          <a:lnTo>
                            <a:pt x="2989" y="582"/>
                          </a:lnTo>
                          <a:lnTo>
                            <a:pt x="2989" y="576"/>
                          </a:lnTo>
                          <a:lnTo>
                            <a:pt x="2989" y="564"/>
                          </a:lnTo>
                          <a:lnTo>
                            <a:pt x="2989" y="564"/>
                          </a:lnTo>
                          <a:lnTo>
                            <a:pt x="2989" y="558"/>
                          </a:lnTo>
                          <a:lnTo>
                            <a:pt x="2989" y="552"/>
                          </a:lnTo>
                          <a:lnTo>
                            <a:pt x="2995" y="546"/>
                          </a:lnTo>
                          <a:lnTo>
                            <a:pt x="2995" y="540"/>
                          </a:lnTo>
                          <a:lnTo>
                            <a:pt x="2995" y="534"/>
                          </a:lnTo>
                          <a:lnTo>
                            <a:pt x="2995" y="534"/>
                          </a:lnTo>
                          <a:lnTo>
                            <a:pt x="2995" y="522"/>
                          </a:lnTo>
                          <a:lnTo>
                            <a:pt x="3001" y="516"/>
                          </a:lnTo>
                          <a:lnTo>
                            <a:pt x="3001" y="510"/>
                          </a:lnTo>
                          <a:lnTo>
                            <a:pt x="3001" y="504"/>
                          </a:lnTo>
                          <a:lnTo>
                            <a:pt x="3001" y="504"/>
                          </a:lnTo>
                          <a:lnTo>
                            <a:pt x="3001" y="498"/>
                          </a:lnTo>
                          <a:lnTo>
                            <a:pt x="3001" y="492"/>
                          </a:lnTo>
                          <a:lnTo>
                            <a:pt x="3001" y="486"/>
                          </a:lnTo>
                          <a:lnTo>
                            <a:pt x="3007" y="480"/>
                          </a:lnTo>
                          <a:lnTo>
                            <a:pt x="3007" y="474"/>
                          </a:lnTo>
                          <a:lnTo>
                            <a:pt x="3007" y="468"/>
                          </a:lnTo>
                          <a:lnTo>
                            <a:pt x="3007" y="456"/>
                          </a:lnTo>
                          <a:lnTo>
                            <a:pt x="3007" y="456"/>
                          </a:lnTo>
                          <a:lnTo>
                            <a:pt x="3007" y="450"/>
                          </a:lnTo>
                          <a:lnTo>
                            <a:pt x="3014" y="444"/>
                          </a:lnTo>
                          <a:lnTo>
                            <a:pt x="3014" y="438"/>
                          </a:lnTo>
                          <a:lnTo>
                            <a:pt x="3014" y="432"/>
                          </a:lnTo>
                          <a:lnTo>
                            <a:pt x="3014" y="426"/>
                          </a:lnTo>
                          <a:lnTo>
                            <a:pt x="3014" y="420"/>
                          </a:lnTo>
                          <a:lnTo>
                            <a:pt x="3020" y="414"/>
                          </a:lnTo>
                          <a:lnTo>
                            <a:pt x="3020" y="408"/>
                          </a:lnTo>
                          <a:lnTo>
                            <a:pt x="3020" y="402"/>
                          </a:lnTo>
                          <a:lnTo>
                            <a:pt x="3020" y="396"/>
                          </a:lnTo>
                          <a:lnTo>
                            <a:pt x="3020" y="390"/>
                          </a:lnTo>
                          <a:lnTo>
                            <a:pt x="3020" y="384"/>
                          </a:lnTo>
                          <a:lnTo>
                            <a:pt x="3020" y="378"/>
                          </a:lnTo>
                          <a:lnTo>
                            <a:pt x="3026" y="372"/>
                          </a:lnTo>
                          <a:lnTo>
                            <a:pt x="3026" y="372"/>
                          </a:lnTo>
                          <a:lnTo>
                            <a:pt x="3026" y="366"/>
                          </a:lnTo>
                          <a:lnTo>
                            <a:pt x="3026" y="360"/>
                          </a:lnTo>
                          <a:lnTo>
                            <a:pt x="3026" y="354"/>
                          </a:lnTo>
                          <a:lnTo>
                            <a:pt x="3026" y="348"/>
                          </a:lnTo>
                          <a:lnTo>
                            <a:pt x="3032" y="342"/>
                          </a:lnTo>
                          <a:lnTo>
                            <a:pt x="3032" y="336"/>
                          </a:lnTo>
                          <a:lnTo>
                            <a:pt x="3032" y="330"/>
                          </a:lnTo>
                          <a:lnTo>
                            <a:pt x="3032" y="330"/>
                          </a:lnTo>
                          <a:lnTo>
                            <a:pt x="3032" y="324"/>
                          </a:lnTo>
                          <a:lnTo>
                            <a:pt x="3039" y="312"/>
                          </a:lnTo>
                          <a:lnTo>
                            <a:pt x="3039" y="306"/>
                          </a:lnTo>
                          <a:lnTo>
                            <a:pt x="3039" y="306"/>
                          </a:lnTo>
                          <a:lnTo>
                            <a:pt x="3039" y="300"/>
                          </a:lnTo>
                          <a:lnTo>
                            <a:pt x="3039" y="294"/>
                          </a:lnTo>
                          <a:lnTo>
                            <a:pt x="3039" y="288"/>
                          </a:lnTo>
                          <a:lnTo>
                            <a:pt x="3045" y="282"/>
                          </a:lnTo>
                          <a:lnTo>
                            <a:pt x="3045" y="276"/>
                          </a:lnTo>
                          <a:lnTo>
                            <a:pt x="3045" y="276"/>
                          </a:lnTo>
                          <a:lnTo>
                            <a:pt x="3045" y="270"/>
                          </a:lnTo>
                          <a:lnTo>
                            <a:pt x="3045" y="264"/>
                          </a:lnTo>
                          <a:lnTo>
                            <a:pt x="3045" y="258"/>
                          </a:lnTo>
                          <a:lnTo>
                            <a:pt x="3051" y="252"/>
                          </a:lnTo>
                          <a:lnTo>
                            <a:pt x="3051" y="246"/>
                          </a:lnTo>
                          <a:lnTo>
                            <a:pt x="3051" y="240"/>
                          </a:lnTo>
                          <a:lnTo>
                            <a:pt x="3051" y="234"/>
                          </a:lnTo>
                          <a:lnTo>
                            <a:pt x="3051" y="228"/>
                          </a:lnTo>
                          <a:lnTo>
                            <a:pt x="3051" y="228"/>
                          </a:lnTo>
                          <a:lnTo>
                            <a:pt x="3051" y="222"/>
                          </a:lnTo>
                          <a:lnTo>
                            <a:pt x="3057" y="216"/>
                          </a:lnTo>
                          <a:lnTo>
                            <a:pt x="3057" y="210"/>
                          </a:lnTo>
                          <a:lnTo>
                            <a:pt x="3057" y="204"/>
                          </a:lnTo>
                          <a:lnTo>
                            <a:pt x="3057" y="204"/>
                          </a:lnTo>
                          <a:lnTo>
                            <a:pt x="3057" y="198"/>
                          </a:lnTo>
                          <a:lnTo>
                            <a:pt x="3057" y="192"/>
                          </a:lnTo>
                          <a:lnTo>
                            <a:pt x="3064" y="186"/>
                          </a:lnTo>
                          <a:lnTo>
                            <a:pt x="3064" y="180"/>
                          </a:lnTo>
                          <a:lnTo>
                            <a:pt x="3064" y="180"/>
                          </a:lnTo>
                          <a:lnTo>
                            <a:pt x="3064" y="174"/>
                          </a:lnTo>
                          <a:lnTo>
                            <a:pt x="3064" y="168"/>
                          </a:lnTo>
                          <a:lnTo>
                            <a:pt x="3064" y="162"/>
                          </a:lnTo>
                          <a:lnTo>
                            <a:pt x="3070" y="156"/>
                          </a:lnTo>
                          <a:lnTo>
                            <a:pt x="3070" y="150"/>
                          </a:lnTo>
                          <a:lnTo>
                            <a:pt x="3070" y="150"/>
                          </a:lnTo>
                          <a:lnTo>
                            <a:pt x="3070" y="144"/>
                          </a:lnTo>
                          <a:lnTo>
                            <a:pt x="3070" y="138"/>
                          </a:lnTo>
                          <a:lnTo>
                            <a:pt x="3070" y="138"/>
                          </a:lnTo>
                          <a:lnTo>
                            <a:pt x="3076" y="126"/>
                          </a:lnTo>
                          <a:lnTo>
                            <a:pt x="3076" y="126"/>
                          </a:lnTo>
                          <a:lnTo>
                            <a:pt x="3076" y="120"/>
                          </a:lnTo>
                          <a:lnTo>
                            <a:pt x="3076" y="114"/>
                          </a:lnTo>
                          <a:lnTo>
                            <a:pt x="3076" y="114"/>
                          </a:lnTo>
                          <a:lnTo>
                            <a:pt x="3076" y="108"/>
                          </a:lnTo>
                          <a:lnTo>
                            <a:pt x="3082" y="102"/>
                          </a:lnTo>
                          <a:lnTo>
                            <a:pt x="3082" y="102"/>
                          </a:lnTo>
                          <a:lnTo>
                            <a:pt x="3082" y="96"/>
                          </a:lnTo>
                          <a:lnTo>
                            <a:pt x="3082" y="96"/>
                          </a:lnTo>
                          <a:lnTo>
                            <a:pt x="3082" y="96"/>
                          </a:lnTo>
                          <a:lnTo>
                            <a:pt x="3089" y="102"/>
                          </a:lnTo>
                          <a:lnTo>
                            <a:pt x="3089" y="108"/>
                          </a:lnTo>
                          <a:lnTo>
                            <a:pt x="3089" y="108"/>
                          </a:lnTo>
                          <a:lnTo>
                            <a:pt x="3089" y="114"/>
                          </a:lnTo>
                          <a:lnTo>
                            <a:pt x="3089" y="120"/>
                          </a:lnTo>
                          <a:lnTo>
                            <a:pt x="3089" y="126"/>
                          </a:lnTo>
                          <a:lnTo>
                            <a:pt x="3089" y="126"/>
                          </a:lnTo>
                          <a:lnTo>
                            <a:pt x="3095" y="132"/>
                          </a:lnTo>
                          <a:lnTo>
                            <a:pt x="3095" y="138"/>
                          </a:lnTo>
                          <a:lnTo>
                            <a:pt x="3095" y="144"/>
                          </a:lnTo>
                          <a:lnTo>
                            <a:pt x="3095" y="144"/>
                          </a:lnTo>
                          <a:lnTo>
                            <a:pt x="3095" y="150"/>
                          </a:lnTo>
                          <a:lnTo>
                            <a:pt x="3095" y="156"/>
                          </a:lnTo>
                          <a:lnTo>
                            <a:pt x="3101" y="156"/>
                          </a:lnTo>
                          <a:lnTo>
                            <a:pt x="3101" y="162"/>
                          </a:lnTo>
                          <a:lnTo>
                            <a:pt x="3101" y="168"/>
                          </a:lnTo>
                          <a:lnTo>
                            <a:pt x="3101" y="174"/>
                          </a:lnTo>
                          <a:lnTo>
                            <a:pt x="3101" y="174"/>
                          </a:lnTo>
                          <a:lnTo>
                            <a:pt x="3101" y="180"/>
                          </a:lnTo>
                          <a:lnTo>
                            <a:pt x="3107" y="192"/>
                          </a:lnTo>
                          <a:lnTo>
                            <a:pt x="3107" y="192"/>
                          </a:lnTo>
                          <a:lnTo>
                            <a:pt x="3107" y="198"/>
                          </a:lnTo>
                          <a:lnTo>
                            <a:pt x="3107" y="204"/>
                          </a:lnTo>
                          <a:lnTo>
                            <a:pt x="3107" y="210"/>
                          </a:lnTo>
                          <a:lnTo>
                            <a:pt x="3107" y="210"/>
                          </a:lnTo>
                          <a:lnTo>
                            <a:pt x="3114" y="216"/>
                          </a:lnTo>
                          <a:lnTo>
                            <a:pt x="3114" y="222"/>
                          </a:lnTo>
                          <a:lnTo>
                            <a:pt x="3114" y="228"/>
                          </a:lnTo>
                          <a:lnTo>
                            <a:pt x="3114" y="234"/>
                          </a:lnTo>
                          <a:lnTo>
                            <a:pt x="3114" y="234"/>
                          </a:lnTo>
                          <a:lnTo>
                            <a:pt x="3114" y="240"/>
                          </a:lnTo>
                          <a:lnTo>
                            <a:pt x="3120" y="246"/>
                          </a:lnTo>
                          <a:lnTo>
                            <a:pt x="3120" y="252"/>
                          </a:lnTo>
                          <a:lnTo>
                            <a:pt x="3120" y="258"/>
                          </a:lnTo>
                          <a:lnTo>
                            <a:pt x="3120" y="258"/>
                          </a:lnTo>
                          <a:lnTo>
                            <a:pt x="3120" y="270"/>
                          </a:lnTo>
                          <a:lnTo>
                            <a:pt x="3120" y="276"/>
                          </a:lnTo>
                          <a:lnTo>
                            <a:pt x="3126" y="276"/>
                          </a:lnTo>
                          <a:lnTo>
                            <a:pt x="3126" y="282"/>
                          </a:lnTo>
                          <a:lnTo>
                            <a:pt x="3126" y="288"/>
                          </a:lnTo>
                          <a:lnTo>
                            <a:pt x="3126" y="288"/>
                          </a:lnTo>
                          <a:lnTo>
                            <a:pt x="3126" y="300"/>
                          </a:lnTo>
                          <a:lnTo>
                            <a:pt x="3126" y="306"/>
                          </a:lnTo>
                          <a:lnTo>
                            <a:pt x="3132" y="306"/>
                          </a:lnTo>
                          <a:lnTo>
                            <a:pt x="3132" y="312"/>
                          </a:lnTo>
                          <a:lnTo>
                            <a:pt x="3132" y="318"/>
                          </a:lnTo>
                          <a:lnTo>
                            <a:pt x="3132" y="324"/>
                          </a:lnTo>
                          <a:lnTo>
                            <a:pt x="3132" y="330"/>
                          </a:lnTo>
                          <a:lnTo>
                            <a:pt x="3132" y="330"/>
                          </a:lnTo>
                          <a:lnTo>
                            <a:pt x="3138" y="336"/>
                          </a:lnTo>
                          <a:lnTo>
                            <a:pt x="3138" y="348"/>
                          </a:lnTo>
                          <a:lnTo>
                            <a:pt x="3138" y="354"/>
                          </a:lnTo>
                          <a:lnTo>
                            <a:pt x="3138" y="360"/>
                          </a:lnTo>
                          <a:lnTo>
                            <a:pt x="3138" y="360"/>
                          </a:lnTo>
                          <a:lnTo>
                            <a:pt x="3138" y="366"/>
                          </a:lnTo>
                          <a:lnTo>
                            <a:pt x="3145" y="372"/>
                          </a:lnTo>
                          <a:lnTo>
                            <a:pt x="3145" y="378"/>
                          </a:lnTo>
                          <a:lnTo>
                            <a:pt x="3145" y="384"/>
                          </a:lnTo>
                          <a:lnTo>
                            <a:pt x="3145" y="390"/>
                          </a:lnTo>
                          <a:lnTo>
                            <a:pt x="3145" y="396"/>
                          </a:lnTo>
                          <a:lnTo>
                            <a:pt x="3145" y="402"/>
                          </a:lnTo>
                          <a:lnTo>
                            <a:pt x="3151" y="402"/>
                          </a:lnTo>
                          <a:lnTo>
                            <a:pt x="3151" y="408"/>
                          </a:lnTo>
                          <a:lnTo>
                            <a:pt x="3151" y="414"/>
                          </a:lnTo>
                          <a:lnTo>
                            <a:pt x="3151" y="420"/>
                          </a:lnTo>
                          <a:lnTo>
                            <a:pt x="3151" y="426"/>
                          </a:lnTo>
                          <a:lnTo>
                            <a:pt x="3151" y="432"/>
                          </a:lnTo>
                          <a:lnTo>
                            <a:pt x="3157" y="438"/>
                          </a:lnTo>
                          <a:lnTo>
                            <a:pt x="3157" y="444"/>
                          </a:lnTo>
                          <a:lnTo>
                            <a:pt x="3157" y="450"/>
                          </a:lnTo>
                          <a:lnTo>
                            <a:pt x="3157" y="456"/>
                          </a:lnTo>
                          <a:lnTo>
                            <a:pt x="3157" y="462"/>
                          </a:lnTo>
                          <a:lnTo>
                            <a:pt x="3157" y="468"/>
                          </a:lnTo>
                          <a:lnTo>
                            <a:pt x="3163" y="468"/>
                          </a:lnTo>
                          <a:lnTo>
                            <a:pt x="3163" y="480"/>
                          </a:lnTo>
                          <a:lnTo>
                            <a:pt x="3163" y="486"/>
                          </a:lnTo>
                          <a:lnTo>
                            <a:pt x="3163" y="492"/>
                          </a:lnTo>
                          <a:lnTo>
                            <a:pt x="3163" y="498"/>
                          </a:lnTo>
                          <a:lnTo>
                            <a:pt x="3163" y="504"/>
                          </a:lnTo>
                          <a:lnTo>
                            <a:pt x="3170" y="504"/>
                          </a:lnTo>
                          <a:lnTo>
                            <a:pt x="3170" y="510"/>
                          </a:lnTo>
                          <a:lnTo>
                            <a:pt x="3170" y="516"/>
                          </a:lnTo>
                          <a:lnTo>
                            <a:pt x="3170" y="522"/>
                          </a:lnTo>
                          <a:lnTo>
                            <a:pt x="3170" y="528"/>
                          </a:lnTo>
                          <a:lnTo>
                            <a:pt x="3170" y="528"/>
                          </a:lnTo>
                          <a:lnTo>
                            <a:pt x="3176" y="540"/>
                          </a:lnTo>
                          <a:lnTo>
                            <a:pt x="3176" y="546"/>
                          </a:lnTo>
                          <a:lnTo>
                            <a:pt x="3176" y="546"/>
                          </a:lnTo>
                          <a:lnTo>
                            <a:pt x="3176" y="552"/>
                          </a:lnTo>
                          <a:lnTo>
                            <a:pt x="3176" y="558"/>
                          </a:lnTo>
                          <a:lnTo>
                            <a:pt x="3176" y="558"/>
                          </a:lnTo>
                          <a:lnTo>
                            <a:pt x="3182" y="570"/>
                          </a:lnTo>
                          <a:lnTo>
                            <a:pt x="3182" y="576"/>
                          </a:lnTo>
                          <a:lnTo>
                            <a:pt x="3182" y="576"/>
                          </a:lnTo>
                          <a:lnTo>
                            <a:pt x="3182" y="582"/>
                          </a:lnTo>
                          <a:lnTo>
                            <a:pt x="3182" y="588"/>
                          </a:lnTo>
                          <a:lnTo>
                            <a:pt x="3182" y="594"/>
                          </a:lnTo>
                          <a:lnTo>
                            <a:pt x="3188" y="600"/>
                          </a:lnTo>
                          <a:lnTo>
                            <a:pt x="3188" y="606"/>
                          </a:lnTo>
                          <a:lnTo>
                            <a:pt x="3188" y="606"/>
                          </a:lnTo>
                          <a:lnTo>
                            <a:pt x="3188" y="612"/>
                          </a:lnTo>
                          <a:lnTo>
                            <a:pt x="3188" y="618"/>
                          </a:lnTo>
                          <a:lnTo>
                            <a:pt x="3188" y="624"/>
                          </a:lnTo>
                          <a:lnTo>
                            <a:pt x="3195" y="630"/>
                          </a:lnTo>
                          <a:lnTo>
                            <a:pt x="3195" y="636"/>
                          </a:lnTo>
                          <a:lnTo>
                            <a:pt x="3195" y="642"/>
                          </a:lnTo>
                          <a:lnTo>
                            <a:pt x="3195" y="642"/>
                          </a:lnTo>
                          <a:lnTo>
                            <a:pt x="3195" y="648"/>
                          </a:lnTo>
                          <a:lnTo>
                            <a:pt x="3195" y="654"/>
                          </a:lnTo>
                          <a:lnTo>
                            <a:pt x="3195" y="660"/>
                          </a:lnTo>
                          <a:lnTo>
                            <a:pt x="3201" y="672"/>
                          </a:lnTo>
                          <a:lnTo>
                            <a:pt x="3201" y="678"/>
                          </a:lnTo>
                          <a:lnTo>
                            <a:pt x="3201" y="684"/>
                          </a:lnTo>
                          <a:lnTo>
                            <a:pt x="3201" y="690"/>
                          </a:lnTo>
                          <a:lnTo>
                            <a:pt x="3201" y="690"/>
                          </a:lnTo>
                          <a:lnTo>
                            <a:pt x="3207" y="696"/>
                          </a:lnTo>
                          <a:lnTo>
                            <a:pt x="3207" y="702"/>
                          </a:lnTo>
                          <a:lnTo>
                            <a:pt x="3207" y="708"/>
                          </a:lnTo>
                          <a:lnTo>
                            <a:pt x="3207" y="714"/>
                          </a:lnTo>
                          <a:lnTo>
                            <a:pt x="3207" y="720"/>
                          </a:lnTo>
                          <a:lnTo>
                            <a:pt x="3207" y="726"/>
                          </a:lnTo>
                          <a:lnTo>
                            <a:pt x="3213" y="732"/>
                          </a:lnTo>
                          <a:lnTo>
                            <a:pt x="3213" y="732"/>
                          </a:lnTo>
                          <a:lnTo>
                            <a:pt x="3213" y="744"/>
                          </a:lnTo>
                          <a:lnTo>
                            <a:pt x="3213" y="750"/>
                          </a:lnTo>
                          <a:lnTo>
                            <a:pt x="3213" y="756"/>
                          </a:lnTo>
                          <a:lnTo>
                            <a:pt x="3213" y="762"/>
                          </a:lnTo>
                          <a:lnTo>
                            <a:pt x="3220" y="768"/>
                          </a:lnTo>
                          <a:lnTo>
                            <a:pt x="3220" y="774"/>
                          </a:lnTo>
                          <a:lnTo>
                            <a:pt x="3220" y="774"/>
                          </a:lnTo>
                          <a:lnTo>
                            <a:pt x="3220" y="780"/>
                          </a:lnTo>
                          <a:lnTo>
                            <a:pt x="3220" y="786"/>
                          </a:lnTo>
                          <a:lnTo>
                            <a:pt x="3220" y="792"/>
                          </a:lnTo>
                          <a:lnTo>
                            <a:pt x="3226" y="798"/>
                          </a:lnTo>
                          <a:lnTo>
                            <a:pt x="3226" y="804"/>
                          </a:lnTo>
                          <a:lnTo>
                            <a:pt x="3226" y="810"/>
                          </a:lnTo>
                          <a:lnTo>
                            <a:pt x="3226" y="816"/>
                          </a:lnTo>
                          <a:lnTo>
                            <a:pt x="3226" y="822"/>
                          </a:lnTo>
                          <a:lnTo>
                            <a:pt x="3226" y="828"/>
                          </a:lnTo>
                          <a:lnTo>
                            <a:pt x="3226" y="834"/>
                          </a:lnTo>
                          <a:lnTo>
                            <a:pt x="3232" y="840"/>
                          </a:lnTo>
                          <a:lnTo>
                            <a:pt x="3232" y="852"/>
                          </a:lnTo>
                          <a:lnTo>
                            <a:pt x="3232" y="858"/>
                          </a:lnTo>
                          <a:lnTo>
                            <a:pt x="3232" y="864"/>
                          </a:lnTo>
                          <a:lnTo>
                            <a:pt x="3232" y="870"/>
                          </a:lnTo>
                          <a:lnTo>
                            <a:pt x="3238" y="876"/>
                          </a:lnTo>
                          <a:lnTo>
                            <a:pt x="3238" y="882"/>
                          </a:lnTo>
                          <a:lnTo>
                            <a:pt x="3238" y="882"/>
                          </a:lnTo>
                          <a:lnTo>
                            <a:pt x="3238" y="888"/>
                          </a:lnTo>
                          <a:lnTo>
                            <a:pt x="3238" y="900"/>
                          </a:lnTo>
                          <a:lnTo>
                            <a:pt x="3238" y="906"/>
                          </a:lnTo>
                          <a:lnTo>
                            <a:pt x="3245" y="912"/>
                          </a:lnTo>
                          <a:lnTo>
                            <a:pt x="3245" y="918"/>
                          </a:lnTo>
                          <a:lnTo>
                            <a:pt x="3245" y="924"/>
                          </a:lnTo>
                          <a:lnTo>
                            <a:pt x="3245" y="930"/>
                          </a:lnTo>
                          <a:lnTo>
                            <a:pt x="3245" y="936"/>
                          </a:lnTo>
                          <a:lnTo>
                            <a:pt x="3245" y="942"/>
                          </a:lnTo>
                          <a:lnTo>
                            <a:pt x="3251" y="942"/>
                          </a:lnTo>
                          <a:lnTo>
                            <a:pt x="3251" y="948"/>
                          </a:lnTo>
                          <a:lnTo>
                            <a:pt x="3251" y="942"/>
                          </a:lnTo>
                          <a:lnTo>
                            <a:pt x="3251" y="942"/>
                          </a:lnTo>
                          <a:lnTo>
                            <a:pt x="3251" y="936"/>
                          </a:lnTo>
                          <a:lnTo>
                            <a:pt x="3251" y="936"/>
                          </a:lnTo>
                          <a:lnTo>
                            <a:pt x="3257" y="930"/>
                          </a:lnTo>
                          <a:lnTo>
                            <a:pt x="3257" y="924"/>
                          </a:lnTo>
                          <a:lnTo>
                            <a:pt x="3257" y="918"/>
                          </a:lnTo>
                          <a:lnTo>
                            <a:pt x="3257" y="912"/>
                          </a:lnTo>
                          <a:lnTo>
                            <a:pt x="3257" y="906"/>
                          </a:lnTo>
                          <a:lnTo>
                            <a:pt x="3257" y="900"/>
                          </a:lnTo>
                          <a:lnTo>
                            <a:pt x="3263" y="888"/>
                          </a:lnTo>
                          <a:lnTo>
                            <a:pt x="3263" y="882"/>
                          </a:lnTo>
                          <a:lnTo>
                            <a:pt x="3263" y="876"/>
                          </a:lnTo>
                          <a:lnTo>
                            <a:pt x="3263" y="870"/>
                          </a:lnTo>
                          <a:lnTo>
                            <a:pt x="3263" y="864"/>
                          </a:lnTo>
                          <a:lnTo>
                            <a:pt x="3263" y="858"/>
                          </a:lnTo>
                          <a:lnTo>
                            <a:pt x="3263" y="852"/>
                          </a:lnTo>
                          <a:lnTo>
                            <a:pt x="3270" y="846"/>
                          </a:lnTo>
                          <a:lnTo>
                            <a:pt x="3270" y="834"/>
                          </a:lnTo>
                          <a:lnTo>
                            <a:pt x="3270" y="828"/>
                          </a:lnTo>
                          <a:lnTo>
                            <a:pt x="3270" y="822"/>
                          </a:lnTo>
                          <a:lnTo>
                            <a:pt x="3270" y="816"/>
                          </a:lnTo>
                          <a:lnTo>
                            <a:pt x="3276" y="810"/>
                          </a:lnTo>
                          <a:lnTo>
                            <a:pt x="3276" y="804"/>
                          </a:lnTo>
                          <a:lnTo>
                            <a:pt x="3276" y="798"/>
                          </a:lnTo>
                          <a:lnTo>
                            <a:pt x="3276" y="792"/>
                          </a:lnTo>
                          <a:lnTo>
                            <a:pt x="3276" y="786"/>
                          </a:lnTo>
                          <a:lnTo>
                            <a:pt x="3276" y="780"/>
                          </a:lnTo>
                          <a:lnTo>
                            <a:pt x="3282" y="774"/>
                          </a:lnTo>
                          <a:lnTo>
                            <a:pt x="3282" y="768"/>
                          </a:lnTo>
                          <a:lnTo>
                            <a:pt x="3282" y="762"/>
                          </a:lnTo>
                          <a:lnTo>
                            <a:pt x="3282" y="756"/>
                          </a:lnTo>
                          <a:lnTo>
                            <a:pt x="3282" y="750"/>
                          </a:lnTo>
                          <a:lnTo>
                            <a:pt x="3282" y="744"/>
                          </a:lnTo>
                          <a:lnTo>
                            <a:pt x="3288" y="738"/>
                          </a:lnTo>
                          <a:lnTo>
                            <a:pt x="3288" y="732"/>
                          </a:lnTo>
                          <a:lnTo>
                            <a:pt x="3288" y="726"/>
                          </a:lnTo>
                          <a:lnTo>
                            <a:pt x="3288" y="720"/>
                          </a:lnTo>
                          <a:lnTo>
                            <a:pt x="3288" y="714"/>
                          </a:lnTo>
                          <a:lnTo>
                            <a:pt x="3288" y="708"/>
                          </a:lnTo>
                          <a:lnTo>
                            <a:pt x="3288" y="702"/>
                          </a:lnTo>
                          <a:lnTo>
                            <a:pt x="3294" y="696"/>
                          </a:lnTo>
                          <a:lnTo>
                            <a:pt x="3294" y="690"/>
                          </a:lnTo>
                          <a:lnTo>
                            <a:pt x="3294" y="684"/>
                          </a:lnTo>
                          <a:lnTo>
                            <a:pt x="3294" y="678"/>
                          </a:lnTo>
                          <a:lnTo>
                            <a:pt x="3294" y="672"/>
                          </a:lnTo>
                          <a:lnTo>
                            <a:pt x="3294" y="666"/>
                          </a:lnTo>
                          <a:lnTo>
                            <a:pt x="3301" y="660"/>
                          </a:lnTo>
                          <a:lnTo>
                            <a:pt x="3301" y="654"/>
                          </a:lnTo>
                          <a:lnTo>
                            <a:pt x="3301" y="642"/>
                          </a:lnTo>
                          <a:lnTo>
                            <a:pt x="3301" y="642"/>
                          </a:lnTo>
                          <a:lnTo>
                            <a:pt x="3301" y="636"/>
                          </a:lnTo>
                          <a:lnTo>
                            <a:pt x="3307" y="630"/>
                          </a:lnTo>
                          <a:lnTo>
                            <a:pt x="3307" y="624"/>
                          </a:lnTo>
                          <a:lnTo>
                            <a:pt x="3307" y="618"/>
                          </a:lnTo>
                          <a:lnTo>
                            <a:pt x="3307" y="612"/>
                          </a:lnTo>
                          <a:lnTo>
                            <a:pt x="3307" y="606"/>
                          </a:lnTo>
                          <a:lnTo>
                            <a:pt x="3307" y="600"/>
                          </a:lnTo>
                          <a:lnTo>
                            <a:pt x="3313" y="594"/>
                          </a:lnTo>
                          <a:lnTo>
                            <a:pt x="3313" y="588"/>
                          </a:lnTo>
                          <a:lnTo>
                            <a:pt x="3313" y="582"/>
                          </a:lnTo>
                          <a:lnTo>
                            <a:pt x="3313" y="582"/>
                          </a:lnTo>
                          <a:lnTo>
                            <a:pt x="3313" y="576"/>
                          </a:lnTo>
                          <a:lnTo>
                            <a:pt x="3313" y="570"/>
                          </a:lnTo>
                          <a:lnTo>
                            <a:pt x="3319" y="564"/>
                          </a:lnTo>
                          <a:lnTo>
                            <a:pt x="3319" y="558"/>
                          </a:lnTo>
                          <a:lnTo>
                            <a:pt x="3319" y="552"/>
                          </a:lnTo>
                          <a:lnTo>
                            <a:pt x="3319" y="546"/>
                          </a:lnTo>
                          <a:lnTo>
                            <a:pt x="3319" y="546"/>
                          </a:lnTo>
                          <a:lnTo>
                            <a:pt x="3319" y="534"/>
                          </a:lnTo>
                          <a:lnTo>
                            <a:pt x="3326" y="528"/>
                          </a:lnTo>
                          <a:lnTo>
                            <a:pt x="3326" y="528"/>
                          </a:lnTo>
                          <a:lnTo>
                            <a:pt x="3326" y="522"/>
                          </a:lnTo>
                          <a:lnTo>
                            <a:pt x="3326" y="516"/>
                          </a:lnTo>
                          <a:lnTo>
                            <a:pt x="3326" y="504"/>
                          </a:lnTo>
                          <a:lnTo>
                            <a:pt x="3326" y="504"/>
                          </a:lnTo>
                          <a:lnTo>
                            <a:pt x="3332" y="498"/>
                          </a:lnTo>
                          <a:lnTo>
                            <a:pt x="3332" y="492"/>
                          </a:lnTo>
                          <a:lnTo>
                            <a:pt x="3332" y="486"/>
                          </a:lnTo>
                          <a:lnTo>
                            <a:pt x="3332" y="480"/>
                          </a:lnTo>
                          <a:lnTo>
                            <a:pt x="3332" y="474"/>
                          </a:lnTo>
                          <a:lnTo>
                            <a:pt x="3332" y="468"/>
                          </a:lnTo>
                          <a:lnTo>
                            <a:pt x="3332" y="462"/>
                          </a:lnTo>
                          <a:lnTo>
                            <a:pt x="3338" y="456"/>
                          </a:lnTo>
                          <a:lnTo>
                            <a:pt x="3338" y="450"/>
                          </a:lnTo>
                          <a:lnTo>
                            <a:pt x="3338" y="444"/>
                          </a:lnTo>
                          <a:lnTo>
                            <a:pt x="3338" y="432"/>
                          </a:lnTo>
                          <a:lnTo>
                            <a:pt x="3338" y="426"/>
                          </a:lnTo>
                          <a:lnTo>
                            <a:pt x="3344" y="420"/>
                          </a:lnTo>
                          <a:lnTo>
                            <a:pt x="3344" y="414"/>
                          </a:lnTo>
                          <a:lnTo>
                            <a:pt x="3344" y="408"/>
                          </a:lnTo>
                          <a:lnTo>
                            <a:pt x="3344" y="408"/>
                          </a:lnTo>
                          <a:lnTo>
                            <a:pt x="3344" y="402"/>
                          </a:lnTo>
                          <a:lnTo>
                            <a:pt x="3344" y="390"/>
                          </a:lnTo>
                          <a:lnTo>
                            <a:pt x="3351" y="384"/>
                          </a:lnTo>
                          <a:lnTo>
                            <a:pt x="3351" y="378"/>
                          </a:lnTo>
                          <a:lnTo>
                            <a:pt x="3351" y="372"/>
                          </a:lnTo>
                          <a:lnTo>
                            <a:pt x="3351" y="366"/>
                          </a:lnTo>
                          <a:lnTo>
                            <a:pt x="3351" y="360"/>
                          </a:lnTo>
                          <a:lnTo>
                            <a:pt x="3351" y="348"/>
                          </a:lnTo>
                          <a:lnTo>
                            <a:pt x="3351" y="342"/>
                          </a:lnTo>
                          <a:lnTo>
                            <a:pt x="3357" y="336"/>
                          </a:lnTo>
                          <a:lnTo>
                            <a:pt x="3357" y="330"/>
                          </a:lnTo>
                          <a:lnTo>
                            <a:pt x="3357" y="324"/>
                          </a:lnTo>
                          <a:lnTo>
                            <a:pt x="3357" y="318"/>
                          </a:lnTo>
                          <a:lnTo>
                            <a:pt x="3357" y="312"/>
                          </a:lnTo>
                          <a:lnTo>
                            <a:pt x="3357" y="306"/>
                          </a:lnTo>
                          <a:lnTo>
                            <a:pt x="3363" y="300"/>
                          </a:lnTo>
                          <a:lnTo>
                            <a:pt x="3363" y="294"/>
                          </a:lnTo>
                          <a:lnTo>
                            <a:pt x="3363" y="282"/>
                          </a:lnTo>
                          <a:lnTo>
                            <a:pt x="3363" y="276"/>
                          </a:lnTo>
                          <a:lnTo>
                            <a:pt x="3363" y="270"/>
                          </a:lnTo>
                          <a:lnTo>
                            <a:pt x="3369" y="264"/>
                          </a:lnTo>
                          <a:lnTo>
                            <a:pt x="3369" y="258"/>
                          </a:lnTo>
                          <a:lnTo>
                            <a:pt x="3369" y="252"/>
                          </a:lnTo>
                          <a:lnTo>
                            <a:pt x="3369" y="246"/>
                          </a:lnTo>
                          <a:lnTo>
                            <a:pt x="3369" y="246"/>
                          </a:lnTo>
                          <a:lnTo>
                            <a:pt x="3369" y="240"/>
                          </a:lnTo>
                          <a:lnTo>
                            <a:pt x="3369" y="234"/>
                          </a:lnTo>
                          <a:lnTo>
                            <a:pt x="3376" y="222"/>
                          </a:lnTo>
                          <a:lnTo>
                            <a:pt x="3376" y="216"/>
                          </a:lnTo>
                          <a:lnTo>
                            <a:pt x="3376" y="216"/>
                          </a:lnTo>
                          <a:lnTo>
                            <a:pt x="3376" y="210"/>
                          </a:lnTo>
                          <a:lnTo>
                            <a:pt x="3376" y="204"/>
                          </a:lnTo>
                          <a:lnTo>
                            <a:pt x="3382" y="192"/>
                          </a:lnTo>
                          <a:lnTo>
                            <a:pt x="3382" y="186"/>
                          </a:lnTo>
                          <a:lnTo>
                            <a:pt x="3382" y="180"/>
                          </a:lnTo>
                          <a:lnTo>
                            <a:pt x="3382" y="174"/>
                          </a:lnTo>
                          <a:lnTo>
                            <a:pt x="3382" y="168"/>
                          </a:lnTo>
                          <a:lnTo>
                            <a:pt x="3382" y="162"/>
                          </a:lnTo>
                          <a:lnTo>
                            <a:pt x="3382" y="162"/>
                          </a:lnTo>
                          <a:lnTo>
                            <a:pt x="3388" y="156"/>
                          </a:lnTo>
                          <a:lnTo>
                            <a:pt x="3388" y="150"/>
                          </a:lnTo>
                          <a:lnTo>
                            <a:pt x="3388" y="144"/>
                          </a:lnTo>
                          <a:lnTo>
                            <a:pt x="3388" y="138"/>
                          </a:lnTo>
                          <a:lnTo>
                            <a:pt x="3388" y="132"/>
                          </a:lnTo>
                          <a:lnTo>
                            <a:pt x="3388" y="126"/>
                          </a:lnTo>
                          <a:lnTo>
                            <a:pt x="3394" y="120"/>
                          </a:lnTo>
                          <a:lnTo>
                            <a:pt x="3394" y="114"/>
                          </a:lnTo>
                          <a:lnTo>
                            <a:pt x="3394" y="108"/>
                          </a:lnTo>
                          <a:lnTo>
                            <a:pt x="3394" y="96"/>
                          </a:lnTo>
                          <a:lnTo>
                            <a:pt x="3394" y="90"/>
                          </a:lnTo>
                          <a:lnTo>
                            <a:pt x="3401" y="90"/>
                          </a:lnTo>
                          <a:lnTo>
                            <a:pt x="3401" y="84"/>
                          </a:lnTo>
                          <a:lnTo>
                            <a:pt x="3401" y="78"/>
                          </a:lnTo>
                          <a:lnTo>
                            <a:pt x="3401" y="72"/>
                          </a:lnTo>
                          <a:lnTo>
                            <a:pt x="3401" y="66"/>
                          </a:lnTo>
                          <a:lnTo>
                            <a:pt x="3401" y="60"/>
                          </a:lnTo>
                          <a:lnTo>
                            <a:pt x="3401" y="54"/>
                          </a:lnTo>
                          <a:lnTo>
                            <a:pt x="3407" y="54"/>
                          </a:lnTo>
                          <a:lnTo>
                            <a:pt x="3407" y="48"/>
                          </a:lnTo>
                          <a:lnTo>
                            <a:pt x="3407" y="36"/>
                          </a:lnTo>
                          <a:lnTo>
                            <a:pt x="3407" y="36"/>
                          </a:lnTo>
                          <a:lnTo>
                            <a:pt x="3407" y="30"/>
                          </a:lnTo>
                          <a:lnTo>
                            <a:pt x="3407" y="24"/>
                          </a:lnTo>
                          <a:lnTo>
                            <a:pt x="3413" y="18"/>
                          </a:lnTo>
                          <a:lnTo>
                            <a:pt x="3413" y="12"/>
                          </a:lnTo>
                          <a:lnTo>
                            <a:pt x="3413" y="6"/>
                          </a:lnTo>
                          <a:lnTo>
                            <a:pt x="3413" y="6"/>
                          </a:lnTo>
                          <a:lnTo>
                            <a:pt x="3413" y="0"/>
                          </a:lnTo>
                          <a:lnTo>
                            <a:pt x="3419" y="0"/>
                          </a:lnTo>
                          <a:lnTo>
                            <a:pt x="3419" y="0"/>
                          </a:lnTo>
                          <a:lnTo>
                            <a:pt x="3419" y="0"/>
                          </a:lnTo>
                          <a:lnTo>
                            <a:pt x="3419" y="6"/>
                          </a:lnTo>
                          <a:lnTo>
                            <a:pt x="3419" y="6"/>
                          </a:lnTo>
                          <a:lnTo>
                            <a:pt x="3419" y="12"/>
                          </a:lnTo>
                          <a:lnTo>
                            <a:pt x="3419" y="18"/>
                          </a:lnTo>
                          <a:lnTo>
                            <a:pt x="3426" y="24"/>
                          </a:lnTo>
                          <a:lnTo>
                            <a:pt x="3426" y="30"/>
                          </a:lnTo>
                          <a:lnTo>
                            <a:pt x="3426" y="36"/>
                          </a:lnTo>
                          <a:lnTo>
                            <a:pt x="3426" y="36"/>
                          </a:lnTo>
                          <a:lnTo>
                            <a:pt x="3426" y="48"/>
                          </a:lnTo>
                          <a:lnTo>
                            <a:pt x="3426" y="54"/>
                          </a:lnTo>
                          <a:lnTo>
                            <a:pt x="3432" y="54"/>
                          </a:lnTo>
                          <a:lnTo>
                            <a:pt x="3432" y="60"/>
                          </a:lnTo>
                          <a:lnTo>
                            <a:pt x="3432" y="66"/>
                          </a:lnTo>
                          <a:lnTo>
                            <a:pt x="3432" y="78"/>
                          </a:lnTo>
                          <a:lnTo>
                            <a:pt x="3432" y="84"/>
                          </a:lnTo>
                          <a:lnTo>
                            <a:pt x="3438" y="90"/>
                          </a:lnTo>
                          <a:lnTo>
                            <a:pt x="3438" y="90"/>
                          </a:lnTo>
                          <a:lnTo>
                            <a:pt x="3438" y="96"/>
                          </a:lnTo>
                          <a:lnTo>
                            <a:pt x="3438" y="102"/>
                          </a:lnTo>
                          <a:lnTo>
                            <a:pt x="3438" y="108"/>
                          </a:lnTo>
                          <a:lnTo>
                            <a:pt x="3438" y="114"/>
                          </a:lnTo>
                          <a:lnTo>
                            <a:pt x="3438" y="120"/>
                          </a:lnTo>
                          <a:lnTo>
                            <a:pt x="3444" y="126"/>
                          </a:lnTo>
                          <a:lnTo>
                            <a:pt x="3444" y="132"/>
                          </a:lnTo>
                          <a:lnTo>
                            <a:pt x="3444" y="138"/>
                          </a:lnTo>
                          <a:lnTo>
                            <a:pt x="3444" y="144"/>
                          </a:lnTo>
                          <a:lnTo>
                            <a:pt x="3444" y="150"/>
                          </a:lnTo>
                          <a:lnTo>
                            <a:pt x="3444" y="156"/>
                          </a:lnTo>
                          <a:lnTo>
                            <a:pt x="3450" y="162"/>
                          </a:lnTo>
                          <a:lnTo>
                            <a:pt x="3450" y="162"/>
                          </a:lnTo>
                          <a:lnTo>
                            <a:pt x="3450" y="168"/>
                          </a:lnTo>
                          <a:lnTo>
                            <a:pt x="3450" y="174"/>
                          </a:lnTo>
                          <a:lnTo>
                            <a:pt x="3450" y="180"/>
                          </a:lnTo>
                          <a:lnTo>
                            <a:pt x="3450" y="186"/>
                          </a:lnTo>
                          <a:lnTo>
                            <a:pt x="3457" y="198"/>
                          </a:lnTo>
                          <a:lnTo>
                            <a:pt x="3457" y="204"/>
                          </a:lnTo>
                          <a:lnTo>
                            <a:pt x="3457" y="210"/>
                          </a:lnTo>
                          <a:lnTo>
                            <a:pt x="3457" y="216"/>
                          </a:lnTo>
                          <a:lnTo>
                            <a:pt x="3457" y="216"/>
                          </a:lnTo>
                          <a:lnTo>
                            <a:pt x="3463" y="228"/>
                          </a:lnTo>
                          <a:lnTo>
                            <a:pt x="3463" y="234"/>
                          </a:lnTo>
                          <a:lnTo>
                            <a:pt x="3463" y="240"/>
                          </a:lnTo>
                          <a:lnTo>
                            <a:pt x="3463" y="246"/>
                          </a:lnTo>
                          <a:lnTo>
                            <a:pt x="3463" y="246"/>
                          </a:lnTo>
                          <a:lnTo>
                            <a:pt x="3463" y="258"/>
                          </a:lnTo>
                          <a:lnTo>
                            <a:pt x="3469" y="264"/>
                          </a:lnTo>
                          <a:lnTo>
                            <a:pt x="3469" y="270"/>
                          </a:lnTo>
                          <a:lnTo>
                            <a:pt x="3469" y="276"/>
                          </a:lnTo>
                          <a:lnTo>
                            <a:pt x="3469" y="282"/>
                          </a:lnTo>
                          <a:lnTo>
                            <a:pt x="3469" y="288"/>
                          </a:lnTo>
                          <a:lnTo>
                            <a:pt x="3469" y="294"/>
                          </a:lnTo>
                          <a:lnTo>
                            <a:pt x="3469" y="300"/>
                          </a:lnTo>
                          <a:lnTo>
                            <a:pt x="3475" y="306"/>
                          </a:lnTo>
                          <a:lnTo>
                            <a:pt x="3475" y="312"/>
                          </a:lnTo>
                          <a:lnTo>
                            <a:pt x="3475" y="318"/>
                          </a:lnTo>
                          <a:lnTo>
                            <a:pt x="3475" y="324"/>
                          </a:lnTo>
                          <a:lnTo>
                            <a:pt x="3475" y="330"/>
                          </a:lnTo>
                          <a:lnTo>
                            <a:pt x="3475" y="336"/>
                          </a:lnTo>
                          <a:lnTo>
                            <a:pt x="3482" y="342"/>
                          </a:lnTo>
                          <a:lnTo>
                            <a:pt x="3482" y="348"/>
                          </a:lnTo>
                          <a:lnTo>
                            <a:pt x="3482" y="360"/>
                          </a:lnTo>
                          <a:lnTo>
                            <a:pt x="3482" y="366"/>
                          </a:lnTo>
                          <a:lnTo>
                            <a:pt x="3482" y="372"/>
                          </a:lnTo>
                          <a:lnTo>
                            <a:pt x="3482" y="378"/>
                          </a:lnTo>
                          <a:lnTo>
                            <a:pt x="3488" y="384"/>
                          </a:lnTo>
                          <a:lnTo>
                            <a:pt x="3488" y="390"/>
                          </a:lnTo>
                          <a:lnTo>
                            <a:pt x="3488" y="402"/>
                          </a:lnTo>
                          <a:lnTo>
                            <a:pt x="3488" y="408"/>
                          </a:lnTo>
                          <a:lnTo>
                            <a:pt x="3488" y="408"/>
                          </a:lnTo>
                          <a:lnTo>
                            <a:pt x="3488" y="414"/>
                          </a:lnTo>
                          <a:lnTo>
                            <a:pt x="3494" y="420"/>
                          </a:lnTo>
                          <a:lnTo>
                            <a:pt x="3494" y="432"/>
                          </a:lnTo>
                          <a:lnTo>
                            <a:pt x="3494" y="438"/>
                          </a:lnTo>
                          <a:lnTo>
                            <a:pt x="3494" y="444"/>
                          </a:lnTo>
                          <a:lnTo>
                            <a:pt x="3494" y="450"/>
                          </a:lnTo>
                          <a:lnTo>
                            <a:pt x="3494" y="456"/>
                          </a:lnTo>
                          <a:lnTo>
                            <a:pt x="3500" y="462"/>
                          </a:lnTo>
                          <a:lnTo>
                            <a:pt x="3500" y="468"/>
                          </a:lnTo>
                          <a:lnTo>
                            <a:pt x="3500" y="474"/>
                          </a:lnTo>
                          <a:lnTo>
                            <a:pt x="3500" y="480"/>
                          </a:lnTo>
                          <a:lnTo>
                            <a:pt x="3500" y="486"/>
                          </a:lnTo>
                          <a:lnTo>
                            <a:pt x="3500" y="492"/>
                          </a:lnTo>
                          <a:lnTo>
                            <a:pt x="3507" y="504"/>
                          </a:lnTo>
                          <a:lnTo>
                            <a:pt x="3507" y="504"/>
                          </a:lnTo>
                          <a:lnTo>
                            <a:pt x="3507" y="510"/>
                          </a:lnTo>
                          <a:lnTo>
                            <a:pt x="3507" y="516"/>
                          </a:lnTo>
                          <a:lnTo>
                            <a:pt x="3507" y="522"/>
                          </a:lnTo>
                          <a:lnTo>
                            <a:pt x="3507" y="528"/>
                          </a:lnTo>
                          <a:lnTo>
                            <a:pt x="3513" y="528"/>
                          </a:lnTo>
                          <a:lnTo>
                            <a:pt x="3513" y="534"/>
                          </a:lnTo>
                          <a:lnTo>
                            <a:pt x="3513" y="546"/>
                          </a:lnTo>
                          <a:lnTo>
                            <a:pt x="3513" y="546"/>
                          </a:lnTo>
                          <a:lnTo>
                            <a:pt x="3513" y="552"/>
                          </a:lnTo>
                          <a:lnTo>
                            <a:pt x="3513" y="558"/>
                          </a:lnTo>
                          <a:lnTo>
                            <a:pt x="3519" y="564"/>
                          </a:lnTo>
                          <a:lnTo>
                            <a:pt x="3519" y="570"/>
                          </a:lnTo>
                          <a:lnTo>
                            <a:pt x="3519" y="576"/>
                          </a:lnTo>
                          <a:lnTo>
                            <a:pt x="3519" y="582"/>
                          </a:lnTo>
                          <a:lnTo>
                            <a:pt x="3519" y="582"/>
                          </a:lnTo>
                          <a:lnTo>
                            <a:pt x="3519" y="588"/>
                          </a:lnTo>
                          <a:lnTo>
                            <a:pt x="3525" y="594"/>
                          </a:lnTo>
                          <a:lnTo>
                            <a:pt x="3525" y="600"/>
                          </a:lnTo>
                          <a:lnTo>
                            <a:pt x="3525" y="606"/>
                          </a:lnTo>
                          <a:lnTo>
                            <a:pt x="3525" y="612"/>
                          </a:lnTo>
                          <a:lnTo>
                            <a:pt x="3525" y="624"/>
                          </a:lnTo>
                          <a:lnTo>
                            <a:pt x="3532" y="630"/>
                          </a:lnTo>
                          <a:lnTo>
                            <a:pt x="3532" y="636"/>
                          </a:lnTo>
                          <a:lnTo>
                            <a:pt x="3532" y="642"/>
                          </a:lnTo>
                          <a:lnTo>
                            <a:pt x="3532" y="642"/>
                          </a:lnTo>
                          <a:lnTo>
                            <a:pt x="3532" y="648"/>
                          </a:lnTo>
                          <a:lnTo>
                            <a:pt x="3532" y="654"/>
                          </a:lnTo>
                          <a:lnTo>
                            <a:pt x="3532" y="660"/>
                          </a:lnTo>
                          <a:lnTo>
                            <a:pt x="3538" y="666"/>
                          </a:lnTo>
                          <a:lnTo>
                            <a:pt x="3538" y="672"/>
                          </a:lnTo>
                          <a:lnTo>
                            <a:pt x="3538" y="678"/>
                          </a:lnTo>
                          <a:lnTo>
                            <a:pt x="3538" y="684"/>
                          </a:lnTo>
                          <a:lnTo>
                            <a:pt x="3538" y="690"/>
                          </a:lnTo>
                          <a:lnTo>
                            <a:pt x="3538" y="696"/>
                          </a:lnTo>
                          <a:lnTo>
                            <a:pt x="3544" y="702"/>
                          </a:lnTo>
                          <a:lnTo>
                            <a:pt x="3544" y="708"/>
                          </a:lnTo>
                          <a:lnTo>
                            <a:pt x="3544" y="714"/>
                          </a:lnTo>
                          <a:lnTo>
                            <a:pt x="3544" y="720"/>
                          </a:lnTo>
                          <a:lnTo>
                            <a:pt x="3544" y="726"/>
                          </a:lnTo>
                          <a:lnTo>
                            <a:pt x="3544" y="732"/>
                          </a:lnTo>
                          <a:lnTo>
                            <a:pt x="3550" y="738"/>
                          </a:lnTo>
                          <a:lnTo>
                            <a:pt x="3550" y="744"/>
                          </a:lnTo>
                          <a:lnTo>
                            <a:pt x="3550" y="750"/>
                          </a:lnTo>
                          <a:lnTo>
                            <a:pt x="3550" y="756"/>
                          </a:lnTo>
                          <a:lnTo>
                            <a:pt x="3550" y="762"/>
                          </a:lnTo>
                          <a:lnTo>
                            <a:pt x="3550" y="768"/>
                          </a:lnTo>
                          <a:lnTo>
                            <a:pt x="3557" y="774"/>
                          </a:lnTo>
                          <a:lnTo>
                            <a:pt x="3557" y="780"/>
                          </a:lnTo>
                          <a:lnTo>
                            <a:pt x="3557" y="786"/>
                          </a:lnTo>
                          <a:lnTo>
                            <a:pt x="3557" y="792"/>
                          </a:lnTo>
                          <a:lnTo>
                            <a:pt x="3557" y="798"/>
                          </a:lnTo>
                          <a:lnTo>
                            <a:pt x="3557" y="810"/>
                          </a:lnTo>
                          <a:lnTo>
                            <a:pt x="3563" y="816"/>
                          </a:lnTo>
                          <a:lnTo>
                            <a:pt x="3563" y="822"/>
                          </a:lnTo>
                          <a:lnTo>
                            <a:pt x="3563" y="828"/>
                          </a:lnTo>
                          <a:lnTo>
                            <a:pt x="3563" y="834"/>
                          </a:lnTo>
                          <a:lnTo>
                            <a:pt x="3563" y="840"/>
                          </a:lnTo>
                          <a:lnTo>
                            <a:pt x="3563" y="846"/>
                          </a:lnTo>
                          <a:lnTo>
                            <a:pt x="3569" y="852"/>
                          </a:lnTo>
                          <a:lnTo>
                            <a:pt x="3569" y="858"/>
                          </a:lnTo>
                          <a:lnTo>
                            <a:pt x="3569" y="864"/>
                          </a:lnTo>
                          <a:lnTo>
                            <a:pt x="3569" y="870"/>
                          </a:lnTo>
                          <a:lnTo>
                            <a:pt x="3569" y="876"/>
                          </a:lnTo>
                          <a:lnTo>
                            <a:pt x="3569" y="882"/>
                          </a:lnTo>
                          <a:lnTo>
                            <a:pt x="3575" y="894"/>
                          </a:lnTo>
                          <a:lnTo>
                            <a:pt x="3575" y="900"/>
                          </a:lnTo>
                          <a:lnTo>
                            <a:pt x="3575" y="906"/>
                          </a:lnTo>
                          <a:lnTo>
                            <a:pt x="3575" y="912"/>
                          </a:lnTo>
                          <a:lnTo>
                            <a:pt x="3575" y="918"/>
                          </a:lnTo>
                          <a:lnTo>
                            <a:pt x="3575" y="924"/>
                          </a:lnTo>
                          <a:lnTo>
                            <a:pt x="3582" y="930"/>
                          </a:lnTo>
                          <a:lnTo>
                            <a:pt x="3582" y="936"/>
                          </a:lnTo>
                          <a:lnTo>
                            <a:pt x="3582" y="942"/>
                          </a:lnTo>
                          <a:lnTo>
                            <a:pt x="3582" y="942"/>
                          </a:lnTo>
                          <a:lnTo>
                            <a:pt x="3582" y="948"/>
                          </a:lnTo>
                          <a:lnTo>
                            <a:pt x="3582" y="948"/>
                          </a:lnTo>
                          <a:lnTo>
                            <a:pt x="3588" y="942"/>
                          </a:lnTo>
                          <a:lnTo>
                            <a:pt x="3588" y="942"/>
                          </a:lnTo>
                          <a:lnTo>
                            <a:pt x="3588" y="936"/>
                          </a:lnTo>
                          <a:lnTo>
                            <a:pt x="3588" y="930"/>
                          </a:lnTo>
                          <a:lnTo>
                            <a:pt x="3588" y="924"/>
                          </a:lnTo>
                          <a:lnTo>
                            <a:pt x="3588" y="918"/>
                          </a:lnTo>
                          <a:lnTo>
                            <a:pt x="3594" y="912"/>
                          </a:lnTo>
                          <a:lnTo>
                            <a:pt x="3594" y="900"/>
                          </a:lnTo>
                          <a:lnTo>
                            <a:pt x="3594" y="894"/>
                          </a:lnTo>
                          <a:lnTo>
                            <a:pt x="3594" y="888"/>
                          </a:lnTo>
                          <a:lnTo>
                            <a:pt x="3594" y="882"/>
                          </a:lnTo>
                          <a:lnTo>
                            <a:pt x="3594" y="882"/>
                          </a:lnTo>
                          <a:lnTo>
                            <a:pt x="3600" y="870"/>
                          </a:lnTo>
                          <a:lnTo>
                            <a:pt x="3600" y="864"/>
                          </a:lnTo>
                          <a:lnTo>
                            <a:pt x="3600" y="858"/>
                          </a:lnTo>
                          <a:lnTo>
                            <a:pt x="3600" y="852"/>
                          </a:lnTo>
                          <a:lnTo>
                            <a:pt x="3600" y="846"/>
                          </a:lnTo>
                          <a:lnTo>
                            <a:pt x="3600" y="840"/>
                          </a:lnTo>
                          <a:lnTo>
                            <a:pt x="3606" y="834"/>
                          </a:lnTo>
                          <a:lnTo>
                            <a:pt x="3606" y="828"/>
                          </a:lnTo>
                          <a:lnTo>
                            <a:pt x="3606" y="822"/>
                          </a:lnTo>
                          <a:lnTo>
                            <a:pt x="3606" y="816"/>
                          </a:lnTo>
                          <a:lnTo>
                            <a:pt x="3606" y="810"/>
                          </a:lnTo>
                          <a:lnTo>
                            <a:pt x="3606" y="804"/>
                          </a:lnTo>
                          <a:lnTo>
                            <a:pt x="3613" y="798"/>
                          </a:lnTo>
                          <a:lnTo>
                            <a:pt x="3613" y="792"/>
                          </a:lnTo>
                          <a:lnTo>
                            <a:pt x="3613" y="786"/>
                          </a:lnTo>
                          <a:lnTo>
                            <a:pt x="3613" y="780"/>
                          </a:lnTo>
                          <a:lnTo>
                            <a:pt x="3613" y="774"/>
                          </a:lnTo>
                          <a:lnTo>
                            <a:pt x="3613" y="774"/>
                          </a:lnTo>
                          <a:lnTo>
                            <a:pt x="3619" y="768"/>
                          </a:lnTo>
                          <a:lnTo>
                            <a:pt x="3619" y="762"/>
                          </a:lnTo>
                          <a:lnTo>
                            <a:pt x="3619" y="756"/>
                          </a:lnTo>
                          <a:lnTo>
                            <a:pt x="3619" y="750"/>
                          </a:lnTo>
                          <a:lnTo>
                            <a:pt x="3619" y="738"/>
                          </a:lnTo>
                          <a:lnTo>
                            <a:pt x="3619" y="732"/>
                          </a:lnTo>
                          <a:lnTo>
                            <a:pt x="3625" y="732"/>
                          </a:lnTo>
                          <a:lnTo>
                            <a:pt x="3625" y="726"/>
                          </a:lnTo>
                          <a:lnTo>
                            <a:pt x="3625" y="720"/>
                          </a:lnTo>
                          <a:lnTo>
                            <a:pt x="3625" y="708"/>
                          </a:lnTo>
                          <a:lnTo>
                            <a:pt x="3625" y="708"/>
                          </a:lnTo>
                          <a:lnTo>
                            <a:pt x="3625" y="702"/>
                          </a:lnTo>
                          <a:lnTo>
                            <a:pt x="3631" y="696"/>
                          </a:lnTo>
                          <a:lnTo>
                            <a:pt x="3631" y="690"/>
                          </a:lnTo>
                          <a:lnTo>
                            <a:pt x="3631" y="684"/>
                          </a:lnTo>
                          <a:lnTo>
                            <a:pt x="3631" y="678"/>
                          </a:lnTo>
                          <a:lnTo>
                            <a:pt x="3631" y="672"/>
                          </a:lnTo>
                          <a:lnTo>
                            <a:pt x="3631" y="666"/>
                          </a:lnTo>
                          <a:lnTo>
                            <a:pt x="3638" y="660"/>
                          </a:lnTo>
                          <a:lnTo>
                            <a:pt x="3638" y="654"/>
                          </a:lnTo>
                          <a:lnTo>
                            <a:pt x="3638" y="648"/>
                          </a:lnTo>
                          <a:lnTo>
                            <a:pt x="3638" y="642"/>
                          </a:lnTo>
                          <a:lnTo>
                            <a:pt x="3638" y="642"/>
                          </a:lnTo>
                          <a:lnTo>
                            <a:pt x="3638" y="636"/>
                          </a:lnTo>
                          <a:lnTo>
                            <a:pt x="3644" y="630"/>
                          </a:lnTo>
                          <a:lnTo>
                            <a:pt x="3644" y="624"/>
                          </a:lnTo>
                          <a:lnTo>
                            <a:pt x="3644" y="618"/>
                          </a:lnTo>
                          <a:lnTo>
                            <a:pt x="3644" y="612"/>
                          </a:lnTo>
                          <a:lnTo>
                            <a:pt x="3644" y="606"/>
                          </a:lnTo>
                          <a:lnTo>
                            <a:pt x="3644" y="606"/>
                          </a:lnTo>
                          <a:lnTo>
                            <a:pt x="3650" y="600"/>
                          </a:lnTo>
                          <a:lnTo>
                            <a:pt x="3650" y="594"/>
                          </a:lnTo>
                          <a:lnTo>
                            <a:pt x="3650" y="588"/>
                          </a:lnTo>
                          <a:lnTo>
                            <a:pt x="3650" y="582"/>
                          </a:lnTo>
                          <a:lnTo>
                            <a:pt x="3650" y="576"/>
                          </a:lnTo>
                          <a:lnTo>
                            <a:pt x="3650" y="570"/>
                          </a:lnTo>
                          <a:lnTo>
                            <a:pt x="3656" y="564"/>
                          </a:lnTo>
                          <a:lnTo>
                            <a:pt x="3656" y="558"/>
                          </a:lnTo>
                          <a:lnTo>
                            <a:pt x="3656" y="558"/>
                          </a:lnTo>
                          <a:lnTo>
                            <a:pt x="3656" y="552"/>
                          </a:lnTo>
                          <a:lnTo>
                            <a:pt x="3656" y="546"/>
                          </a:lnTo>
                          <a:lnTo>
                            <a:pt x="3656" y="540"/>
                          </a:lnTo>
                          <a:lnTo>
                            <a:pt x="3663" y="534"/>
                          </a:lnTo>
                          <a:lnTo>
                            <a:pt x="3663" y="528"/>
                          </a:lnTo>
                          <a:lnTo>
                            <a:pt x="3663" y="528"/>
                          </a:lnTo>
                          <a:lnTo>
                            <a:pt x="3663" y="522"/>
                          </a:lnTo>
                          <a:lnTo>
                            <a:pt x="3663" y="516"/>
                          </a:lnTo>
                          <a:lnTo>
                            <a:pt x="3663" y="510"/>
                          </a:lnTo>
                          <a:lnTo>
                            <a:pt x="3669" y="504"/>
                          </a:lnTo>
                          <a:lnTo>
                            <a:pt x="3669" y="504"/>
                          </a:lnTo>
                          <a:lnTo>
                            <a:pt x="3669" y="498"/>
                          </a:lnTo>
                          <a:lnTo>
                            <a:pt x="3669" y="492"/>
                          </a:lnTo>
                          <a:lnTo>
                            <a:pt x="3669" y="480"/>
                          </a:lnTo>
                          <a:lnTo>
                            <a:pt x="3669" y="474"/>
                          </a:lnTo>
                          <a:lnTo>
                            <a:pt x="3675" y="468"/>
                          </a:lnTo>
                          <a:lnTo>
                            <a:pt x="3675" y="468"/>
                          </a:lnTo>
                          <a:lnTo>
                            <a:pt x="3675" y="462"/>
                          </a:lnTo>
                          <a:lnTo>
                            <a:pt x="3675" y="456"/>
                          </a:lnTo>
                          <a:lnTo>
                            <a:pt x="3675" y="450"/>
                          </a:lnTo>
                          <a:lnTo>
                            <a:pt x="3675" y="444"/>
                          </a:lnTo>
                          <a:lnTo>
                            <a:pt x="3681" y="438"/>
                          </a:lnTo>
                          <a:lnTo>
                            <a:pt x="3681" y="432"/>
                          </a:lnTo>
                          <a:lnTo>
                            <a:pt x="3681" y="426"/>
                          </a:lnTo>
                          <a:lnTo>
                            <a:pt x="3681" y="420"/>
                          </a:lnTo>
                          <a:lnTo>
                            <a:pt x="3681" y="414"/>
                          </a:lnTo>
                          <a:lnTo>
                            <a:pt x="3681" y="408"/>
                          </a:lnTo>
                          <a:lnTo>
                            <a:pt x="3681" y="402"/>
                          </a:lnTo>
                          <a:lnTo>
                            <a:pt x="3688" y="402"/>
                          </a:lnTo>
                          <a:lnTo>
                            <a:pt x="3688" y="396"/>
                          </a:lnTo>
                          <a:lnTo>
                            <a:pt x="3688" y="390"/>
                          </a:lnTo>
                          <a:lnTo>
                            <a:pt x="3688" y="384"/>
                          </a:lnTo>
                          <a:lnTo>
                            <a:pt x="3688" y="378"/>
                          </a:lnTo>
                          <a:lnTo>
                            <a:pt x="3694" y="366"/>
                          </a:lnTo>
                          <a:lnTo>
                            <a:pt x="3694" y="360"/>
                          </a:lnTo>
                          <a:lnTo>
                            <a:pt x="3694" y="360"/>
                          </a:lnTo>
                          <a:lnTo>
                            <a:pt x="3694" y="354"/>
                          </a:lnTo>
                          <a:lnTo>
                            <a:pt x="3694" y="348"/>
                          </a:lnTo>
                          <a:lnTo>
                            <a:pt x="3694" y="342"/>
                          </a:lnTo>
                          <a:lnTo>
                            <a:pt x="3700" y="336"/>
                          </a:lnTo>
                          <a:lnTo>
                            <a:pt x="3700" y="330"/>
                          </a:lnTo>
                          <a:lnTo>
                            <a:pt x="3700" y="330"/>
                          </a:lnTo>
                          <a:lnTo>
                            <a:pt x="3700" y="324"/>
                          </a:lnTo>
                          <a:lnTo>
                            <a:pt x="3700" y="318"/>
                          </a:lnTo>
                          <a:lnTo>
                            <a:pt x="3700" y="312"/>
                          </a:lnTo>
                          <a:lnTo>
                            <a:pt x="3706" y="306"/>
                          </a:lnTo>
                          <a:lnTo>
                            <a:pt x="3706" y="306"/>
                          </a:lnTo>
                          <a:lnTo>
                            <a:pt x="3706" y="300"/>
                          </a:lnTo>
                          <a:lnTo>
                            <a:pt x="3706" y="288"/>
                          </a:lnTo>
                          <a:lnTo>
                            <a:pt x="3706" y="288"/>
                          </a:lnTo>
                          <a:lnTo>
                            <a:pt x="3706" y="282"/>
                          </a:lnTo>
                          <a:lnTo>
                            <a:pt x="3706" y="276"/>
                          </a:lnTo>
                          <a:lnTo>
                            <a:pt x="3713" y="276"/>
                          </a:lnTo>
                          <a:lnTo>
                            <a:pt x="3713" y="264"/>
                          </a:lnTo>
                          <a:lnTo>
                            <a:pt x="3713" y="258"/>
                          </a:lnTo>
                          <a:lnTo>
                            <a:pt x="3713" y="258"/>
                          </a:lnTo>
                          <a:lnTo>
                            <a:pt x="3713" y="252"/>
                          </a:lnTo>
                          <a:lnTo>
                            <a:pt x="3713" y="246"/>
                          </a:lnTo>
                          <a:lnTo>
                            <a:pt x="3719" y="240"/>
                          </a:lnTo>
                          <a:lnTo>
                            <a:pt x="3719" y="234"/>
                          </a:lnTo>
                          <a:lnTo>
                            <a:pt x="3719" y="234"/>
                          </a:lnTo>
                          <a:lnTo>
                            <a:pt x="3719" y="228"/>
                          </a:lnTo>
                          <a:lnTo>
                            <a:pt x="3719" y="222"/>
                          </a:lnTo>
                          <a:lnTo>
                            <a:pt x="3719" y="216"/>
                          </a:lnTo>
                          <a:lnTo>
                            <a:pt x="3725" y="210"/>
                          </a:lnTo>
                          <a:lnTo>
                            <a:pt x="3725" y="204"/>
                          </a:lnTo>
                          <a:lnTo>
                            <a:pt x="3725" y="198"/>
                          </a:lnTo>
                          <a:lnTo>
                            <a:pt x="3725" y="192"/>
                          </a:lnTo>
                          <a:lnTo>
                            <a:pt x="3725" y="192"/>
                          </a:lnTo>
                          <a:lnTo>
                            <a:pt x="3731" y="186"/>
                          </a:lnTo>
                          <a:lnTo>
                            <a:pt x="3731" y="180"/>
                          </a:lnTo>
                          <a:lnTo>
                            <a:pt x="3731" y="174"/>
                          </a:lnTo>
                          <a:lnTo>
                            <a:pt x="3731" y="174"/>
                          </a:lnTo>
                          <a:lnTo>
                            <a:pt x="3731" y="168"/>
                          </a:lnTo>
                          <a:lnTo>
                            <a:pt x="3731" y="162"/>
                          </a:lnTo>
                          <a:lnTo>
                            <a:pt x="3737" y="156"/>
                          </a:lnTo>
                          <a:lnTo>
                            <a:pt x="3737" y="156"/>
                          </a:lnTo>
                          <a:lnTo>
                            <a:pt x="3737" y="150"/>
                          </a:lnTo>
                          <a:lnTo>
                            <a:pt x="3737" y="144"/>
                          </a:lnTo>
                          <a:lnTo>
                            <a:pt x="3737" y="144"/>
                          </a:lnTo>
                          <a:lnTo>
                            <a:pt x="3737" y="138"/>
                          </a:lnTo>
                          <a:lnTo>
                            <a:pt x="3744" y="132"/>
                          </a:lnTo>
                          <a:lnTo>
                            <a:pt x="3744" y="126"/>
                          </a:lnTo>
                          <a:lnTo>
                            <a:pt x="3744" y="126"/>
                          </a:lnTo>
                          <a:lnTo>
                            <a:pt x="3744" y="120"/>
                          </a:lnTo>
                          <a:lnTo>
                            <a:pt x="3744" y="114"/>
                          </a:lnTo>
                          <a:lnTo>
                            <a:pt x="3744" y="108"/>
                          </a:lnTo>
                          <a:lnTo>
                            <a:pt x="3750" y="102"/>
                          </a:lnTo>
                          <a:lnTo>
                            <a:pt x="3750" y="102"/>
                          </a:lnTo>
                          <a:lnTo>
                            <a:pt x="3750" y="96"/>
                          </a:lnTo>
                          <a:lnTo>
                            <a:pt x="3750" y="96"/>
                          </a:lnTo>
                          <a:lnTo>
                            <a:pt x="3750" y="96"/>
                          </a:lnTo>
                          <a:lnTo>
                            <a:pt x="3750" y="102"/>
                          </a:lnTo>
                          <a:lnTo>
                            <a:pt x="3750" y="102"/>
                          </a:lnTo>
                          <a:lnTo>
                            <a:pt x="3756" y="108"/>
                          </a:lnTo>
                          <a:lnTo>
                            <a:pt x="3756" y="114"/>
                          </a:lnTo>
                          <a:lnTo>
                            <a:pt x="3756" y="114"/>
                          </a:lnTo>
                          <a:lnTo>
                            <a:pt x="3756" y="120"/>
                          </a:lnTo>
                          <a:lnTo>
                            <a:pt x="3756" y="126"/>
                          </a:lnTo>
                          <a:lnTo>
                            <a:pt x="3762" y="132"/>
                          </a:lnTo>
                          <a:lnTo>
                            <a:pt x="3762" y="138"/>
                          </a:lnTo>
                          <a:lnTo>
                            <a:pt x="3762" y="138"/>
                          </a:lnTo>
                          <a:lnTo>
                            <a:pt x="3762" y="144"/>
                          </a:lnTo>
                          <a:lnTo>
                            <a:pt x="3762" y="150"/>
                          </a:lnTo>
                          <a:lnTo>
                            <a:pt x="3762" y="156"/>
                          </a:lnTo>
                          <a:lnTo>
                            <a:pt x="3769" y="162"/>
                          </a:lnTo>
                          <a:lnTo>
                            <a:pt x="3769" y="162"/>
                          </a:lnTo>
                          <a:lnTo>
                            <a:pt x="3769" y="168"/>
                          </a:lnTo>
                          <a:lnTo>
                            <a:pt x="3769" y="174"/>
                          </a:lnTo>
                          <a:lnTo>
                            <a:pt x="3769" y="180"/>
                          </a:lnTo>
                          <a:lnTo>
                            <a:pt x="3769" y="180"/>
                          </a:lnTo>
                          <a:lnTo>
                            <a:pt x="3775" y="186"/>
                          </a:lnTo>
                          <a:lnTo>
                            <a:pt x="3775" y="192"/>
                          </a:lnTo>
                          <a:lnTo>
                            <a:pt x="3775" y="198"/>
                          </a:lnTo>
                          <a:lnTo>
                            <a:pt x="3775" y="204"/>
                          </a:lnTo>
                          <a:lnTo>
                            <a:pt x="3775" y="204"/>
                          </a:lnTo>
                          <a:lnTo>
                            <a:pt x="3775" y="210"/>
                          </a:lnTo>
                          <a:lnTo>
                            <a:pt x="3775" y="216"/>
                          </a:lnTo>
                          <a:lnTo>
                            <a:pt x="3781" y="222"/>
                          </a:lnTo>
                          <a:lnTo>
                            <a:pt x="3781" y="228"/>
                          </a:lnTo>
                          <a:lnTo>
                            <a:pt x="3781" y="228"/>
                          </a:lnTo>
                          <a:lnTo>
                            <a:pt x="3781" y="234"/>
                          </a:lnTo>
                          <a:lnTo>
                            <a:pt x="3781" y="240"/>
                          </a:lnTo>
                          <a:lnTo>
                            <a:pt x="3787" y="252"/>
                          </a:lnTo>
                          <a:lnTo>
                            <a:pt x="3787" y="258"/>
                          </a:lnTo>
                          <a:lnTo>
                            <a:pt x="3787" y="258"/>
                          </a:lnTo>
                          <a:lnTo>
                            <a:pt x="3787" y="264"/>
                          </a:lnTo>
                          <a:lnTo>
                            <a:pt x="3787" y="270"/>
                          </a:lnTo>
                          <a:lnTo>
                            <a:pt x="3787" y="276"/>
                          </a:lnTo>
                          <a:lnTo>
                            <a:pt x="3787" y="276"/>
                          </a:lnTo>
                          <a:lnTo>
                            <a:pt x="3794" y="288"/>
                          </a:lnTo>
                          <a:lnTo>
                            <a:pt x="3794" y="294"/>
                          </a:lnTo>
                          <a:lnTo>
                            <a:pt x="3794" y="294"/>
                          </a:lnTo>
                          <a:lnTo>
                            <a:pt x="3794" y="300"/>
                          </a:lnTo>
                          <a:lnTo>
                            <a:pt x="3794" y="306"/>
                          </a:lnTo>
                          <a:lnTo>
                            <a:pt x="3800" y="312"/>
                          </a:lnTo>
                          <a:lnTo>
                            <a:pt x="3800" y="318"/>
                          </a:lnTo>
                          <a:lnTo>
                            <a:pt x="3800" y="324"/>
                          </a:lnTo>
                          <a:lnTo>
                            <a:pt x="3800" y="330"/>
                          </a:lnTo>
                          <a:lnTo>
                            <a:pt x="3800" y="330"/>
                          </a:lnTo>
                          <a:lnTo>
                            <a:pt x="3800" y="336"/>
                          </a:lnTo>
                          <a:lnTo>
                            <a:pt x="3800" y="342"/>
                          </a:lnTo>
                          <a:lnTo>
                            <a:pt x="3806" y="348"/>
                          </a:lnTo>
                          <a:lnTo>
                            <a:pt x="3806" y="354"/>
                          </a:lnTo>
                          <a:lnTo>
                            <a:pt x="3806" y="360"/>
                          </a:lnTo>
                          <a:lnTo>
                            <a:pt x="3806" y="366"/>
                          </a:lnTo>
                          <a:lnTo>
                            <a:pt x="3806" y="372"/>
                          </a:lnTo>
                          <a:lnTo>
                            <a:pt x="3806" y="372"/>
                          </a:lnTo>
                          <a:lnTo>
                            <a:pt x="3812" y="378"/>
                          </a:lnTo>
                          <a:lnTo>
                            <a:pt x="3812" y="384"/>
                          </a:lnTo>
                          <a:lnTo>
                            <a:pt x="3812" y="390"/>
                          </a:lnTo>
                          <a:lnTo>
                            <a:pt x="3812" y="396"/>
                          </a:lnTo>
                          <a:lnTo>
                            <a:pt x="3812" y="402"/>
                          </a:lnTo>
                          <a:lnTo>
                            <a:pt x="3812" y="408"/>
                          </a:lnTo>
                          <a:lnTo>
                            <a:pt x="3819" y="420"/>
                          </a:lnTo>
                          <a:lnTo>
                            <a:pt x="3819" y="426"/>
                          </a:lnTo>
                          <a:lnTo>
                            <a:pt x="3819" y="432"/>
                          </a:lnTo>
                          <a:lnTo>
                            <a:pt x="3819" y="432"/>
                          </a:lnTo>
                          <a:lnTo>
                            <a:pt x="3819" y="438"/>
                          </a:lnTo>
                          <a:lnTo>
                            <a:pt x="3819" y="444"/>
                          </a:lnTo>
                          <a:lnTo>
                            <a:pt x="3825" y="450"/>
                          </a:lnTo>
                          <a:lnTo>
                            <a:pt x="3825" y="456"/>
                          </a:lnTo>
                          <a:lnTo>
                            <a:pt x="3825" y="462"/>
                          </a:lnTo>
                          <a:lnTo>
                            <a:pt x="3825" y="468"/>
                          </a:lnTo>
                          <a:lnTo>
                            <a:pt x="3825" y="474"/>
                          </a:lnTo>
                          <a:lnTo>
                            <a:pt x="3825" y="480"/>
                          </a:lnTo>
                          <a:lnTo>
                            <a:pt x="3831" y="486"/>
                          </a:lnTo>
                          <a:lnTo>
                            <a:pt x="3831" y="492"/>
                          </a:lnTo>
                          <a:lnTo>
                            <a:pt x="3831" y="498"/>
                          </a:lnTo>
                          <a:lnTo>
                            <a:pt x="3831" y="504"/>
                          </a:lnTo>
                          <a:lnTo>
                            <a:pt x="3831" y="504"/>
                          </a:lnTo>
                          <a:lnTo>
                            <a:pt x="3831" y="510"/>
                          </a:lnTo>
                          <a:lnTo>
                            <a:pt x="3837" y="522"/>
                          </a:lnTo>
                          <a:lnTo>
                            <a:pt x="3837" y="528"/>
                          </a:lnTo>
                          <a:lnTo>
                            <a:pt x="3837" y="534"/>
                          </a:lnTo>
                          <a:lnTo>
                            <a:pt x="3837" y="534"/>
                          </a:lnTo>
                          <a:lnTo>
                            <a:pt x="3837" y="540"/>
                          </a:lnTo>
                          <a:lnTo>
                            <a:pt x="3837" y="546"/>
                          </a:lnTo>
                          <a:lnTo>
                            <a:pt x="3844" y="552"/>
                          </a:lnTo>
                          <a:lnTo>
                            <a:pt x="3844" y="558"/>
                          </a:lnTo>
                          <a:lnTo>
                            <a:pt x="3844" y="564"/>
                          </a:lnTo>
                          <a:lnTo>
                            <a:pt x="3844" y="564"/>
                          </a:lnTo>
                          <a:lnTo>
                            <a:pt x="3844" y="576"/>
                          </a:lnTo>
                          <a:lnTo>
                            <a:pt x="3844" y="582"/>
                          </a:lnTo>
                          <a:lnTo>
                            <a:pt x="3850" y="582"/>
                          </a:lnTo>
                          <a:lnTo>
                            <a:pt x="3850" y="588"/>
                          </a:lnTo>
                          <a:lnTo>
                            <a:pt x="3850" y="594"/>
                          </a:lnTo>
                          <a:lnTo>
                            <a:pt x="3850" y="600"/>
                          </a:lnTo>
                          <a:lnTo>
                            <a:pt x="3850" y="606"/>
                          </a:lnTo>
                          <a:lnTo>
                            <a:pt x="3850" y="612"/>
                          </a:lnTo>
                          <a:lnTo>
                            <a:pt x="3856" y="618"/>
                          </a:lnTo>
                          <a:lnTo>
                            <a:pt x="3856" y="624"/>
                          </a:lnTo>
                          <a:lnTo>
                            <a:pt x="3856" y="630"/>
                          </a:lnTo>
                          <a:lnTo>
                            <a:pt x="3856" y="636"/>
                          </a:lnTo>
                          <a:lnTo>
                            <a:pt x="3856" y="642"/>
                          </a:lnTo>
                          <a:lnTo>
                            <a:pt x="3862" y="648"/>
                          </a:lnTo>
                          <a:lnTo>
                            <a:pt x="3862" y="654"/>
                          </a:lnTo>
                          <a:lnTo>
                            <a:pt x="3862" y="660"/>
                          </a:lnTo>
                          <a:lnTo>
                            <a:pt x="3862" y="666"/>
                          </a:lnTo>
                          <a:lnTo>
                            <a:pt x="3862" y="672"/>
                          </a:lnTo>
                          <a:lnTo>
                            <a:pt x="3862" y="678"/>
                          </a:lnTo>
                          <a:lnTo>
                            <a:pt x="3862" y="684"/>
                          </a:lnTo>
                          <a:lnTo>
                            <a:pt x="3869" y="690"/>
                          </a:lnTo>
                          <a:lnTo>
                            <a:pt x="3869" y="690"/>
                          </a:lnTo>
                          <a:lnTo>
                            <a:pt x="3869" y="696"/>
                          </a:lnTo>
                          <a:lnTo>
                            <a:pt x="3869" y="702"/>
                          </a:lnTo>
                          <a:lnTo>
                            <a:pt x="3869" y="708"/>
                          </a:lnTo>
                          <a:lnTo>
                            <a:pt x="3869" y="714"/>
                          </a:lnTo>
                          <a:lnTo>
                            <a:pt x="3875" y="726"/>
                          </a:lnTo>
                          <a:lnTo>
                            <a:pt x="3875" y="732"/>
                          </a:lnTo>
                          <a:lnTo>
                            <a:pt x="3875" y="732"/>
                          </a:lnTo>
                          <a:lnTo>
                            <a:pt x="3875" y="738"/>
                          </a:lnTo>
                          <a:lnTo>
                            <a:pt x="3875" y="744"/>
                          </a:lnTo>
                          <a:lnTo>
                            <a:pt x="3881" y="756"/>
                          </a:lnTo>
                          <a:lnTo>
                            <a:pt x="3881" y="762"/>
                          </a:lnTo>
                          <a:lnTo>
                            <a:pt x="3881" y="762"/>
                          </a:lnTo>
                          <a:lnTo>
                            <a:pt x="3881" y="768"/>
                          </a:lnTo>
                          <a:lnTo>
                            <a:pt x="3881" y="774"/>
                          </a:lnTo>
                          <a:lnTo>
                            <a:pt x="3881" y="780"/>
                          </a:lnTo>
                          <a:lnTo>
                            <a:pt x="3881" y="786"/>
                          </a:lnTo>
                          <a:lnTo>
                            <a:pt x="3887" y="792"/>
                          </a:lnTo>
                          <a:lnTo>
                            <a:pt x="3887" y="798"/>
                          </a:lnTo>
                          <a:lnTo>
                            <a:pt x="3887" y="810"/>
                          </a:lnTo>
                          <a:lnTo>
                            <a:pt x="3887" y="816"/>
                          </a:lnTo>
                          <a:lnTo>
                            <a:pt x="3887" y="822"/>
                          </a:lnTo>
                          <a:lnTo>
                            <a:pt x="3893" y="828"/>
                          </a:lnTo>
                          <a:lnTo>
                            <a:pt x="3893" y="834"/>
                          </a:lnTo>
                          <a:lnTo>
                            <a:pt x="3893" y="840"/>
                          </a:lnTo>
                          <a:lnTo>
                            <a:pt x="3893" y="846"/>
                          </a:lnTo>
                          <a:lnTo>
                            <a:pt x="3893" y="852"/>
                          </a:lnTo>
                          <a:lnTo>
                            <a:pt x="3893" y="858"/>
                          </a:lnTo>
                          <a:lnTo>
                            <a:pt x="3893" y="864"/>
                          </a:lnTo>
                          <a:lnTo>
                            <a:pt x="3900" y="870"/>
                          </a:lnTo>
                          <a:lnTo>
                            <a:pt x="3900" y="876"/>
                          </a:lnTo>
                          <a:lnTo>
                            <a:pt x="3900" y="882"/>
                          </a:lnTo>
                          <a:lnTo>
                            <a:pt x="3900" y="888"/>
                          </a:lnTo>
                          <a:lnTo>
                            <a:pt x="3900" y="894"/>
                          </a:lnTo>
                          <a:lnTo>
                            <a:pt x="3900" y="900"/>
                          </a:lnTo>
                          <a:lnTo>
                            <a:pt x="3906" y="906"/>
                          </a:lnTo>
                          <a:lnTo>
                            <a:pt x="3906" y="912"/>
                          </a:lnTo>
                          <a:lnTo>
                            <a:pt x="3906" y="924"/>
                          </a:lnTo>
                          <a:lnTo>
                            <a:pt x="3906" y="930"/>
                          </a:lnTo>
                          <a:lnTo>
                            <a:pt x="3906" y="936"/>
                          </a:lnTo>
                          <a:lnTo>
                            <a:pt x="3906" y="942"/>
                          </a:lnTo>
                          <a:lnTo>
                            <a:pt x="3912" y="948"/>
                          </a:lnTo>
                          <a:lnTo>
                            <a:pt x="3912" y="954"/>
                          </a:lnTo>
                          <a:lnTo>
                            <a:pt x="3912" y="966"/>
                          </a:lnTo>
                          <a:lnTo>
                            <a:pt x="3912" y="972"/>
                          </a:lnTo>
                          <a:lnTo>
                            <a:pt x="3912" y="978"/>
                          </a:lnTo>
                          <a:lnTo>
                            <a:pt x="3912" y="984"/>
                          </a:lnTo>
                          <a:lnTo>
                            <a:pt x="3918" y="984"/>
                          </a:lnTo>
                          <a:lnTo>
                            <a:pt x="3918" y="984"/>
                          </a:lnTo>
                          <a:lnTo>
                            <a:pt x="3918" y="984"/>
                          </a:lnTo>
                          <a:lnTo>
                            <a:pt x="3918" y="984"/>
                          </a:lnTo>
                          <a:lnTo>
                            <a:pt x="3918" y="984"/>
                          </a:lnTo>
                          <a:lnTo>
                            <a:pt x="3918" y="978"/>
                          </a:lnTo>
                          <a:lnTo>
                            <a:pt x="3925" y="972"/>
                          </a:lnTo>
                          <a:lnTo>
                            <a:pt x="3925" y="966"/>
                          </a:lnTo>
                          <a:lnTo>
                            <a:pt x="3925" y="960"/>
                          </a:lnTo>
                          <a:lnTo>
                            <a:pt x="3925" y="954"/>
                          </a:lnTo>
                          <a:lnTo>
                            <a:pt x="3925" y="948"/>
                          </a:lnTo>
                          <a:lnTo>
                            <a:pt x="3925" y="948"/>
                          </a:lnTo>
                          <a:lnTo>
                            <a:pt x="3931" y="942"/>
                          </a:lnTo>
                          <a:lnTo>
                            <a:pt x="3931" y="936"/>
                          </a:lnTo>
                          <a:lnTo>
                            <a:pt x="3931" y="930"/>
                          </a:lnTo>
                          <a:lnTo>
                            <a:pt x="3931" y="924"/>
                          </a:lnTo>
                          <a:lnTo>
                            <a:pt x="3931" y="918"/>
                          </a:lnTo>
                          <a:lnTo>
                            <a:pt x="3931" y="912"/>
                          </a:lnTo>
                          <a:lnTo>
                            <a:pt x="3937" y="912"/>
                          </a:lnTo>
                          <a:lnTo>
                            <a:pt x="3937" y="906"/>
                          </a:lnTo>
                          <a:lnTo>
                            <a:pt x="3937" y="900"/>
                          </a:lnTo>
                          <a:lnTo>
                            <a:pt x="3937" y="894"/>
                          </a:lnTo>
                          <a:lnTo>
                            <a:pt x="3937" y="894"/>
                          </a:lnTo>
                          <a:lnTo>
                            <a:pt x="3937" y="888"/>
                          </a:lnTo>
                          <a:lnTo>
                            <a:pt x="3943" y="882"/>
                          </a:lnTo>
                          <a:lnTo>
                            <a:pt x="3943" y="876"/>
                          </a:lnTo>
                          <a:lnTo>
                            <a:pt x="3943" y="876"/>
                          </a:lnTo>
                          <a:lnTo>
                            <a:pt x="3943" y="870"/>
                          </a:lnTo>
                          <a:lnTo>
                            <a:pt x="3943" y="864"/>
                          </a:lnTo>
                          <a:lnTo>
                            <a:pt x="3943" y="858"/>
                          </a:lnTo>
                          <a:lnTo>
                            <a:pt x="3950" y="852"/>
                          </a:lnTo>
                          <a:lnTo>
                            <a:pt x="3950" y="846"/>
                          </a:lnTo>
                          <a:lnTo>
                            <a:pt x="3950" y="840"/>
                          </a:lnTo>
                          <a:lnTo>
                            <a:pt x="3950" y="834"/>
                          </a:lnTo>
                          <a:lnTo>
                            <a:pt x="3950" y="834"/>
                          </a:lnTo>
                          <a:lnTo>
                            <a:pt x="3950" y="828"/>
                          </a:lnTo>
                          <a:lnTo>
                            <a:pt x="3956" y="822"/>
                          </a:lnTo>
                          <a:lnTo>
                            <a:pt x="3956" y="822"/>
                          </a:lnTo>
                          <a:lnTo>
                            <a:pt x="3956" y="816"/>
                          </a:lnTo>
                          <a:lnTo>
                            <a:pt x="3956" y="810"/>
                          </a:lnTo>
                          <a:lnTo>
                            <a:pt x="3956" y="804"/>
                          </a:lnTo>
                          <a:lnTo>
                            <a:pt x="3956" y="804"/>
                          </a:lnTo>
                          <a:lnTo>
                            <a:pt x="3962" y="798"/>
                          </a:lnTo>
                          <a:lnTo>
                            <a:pt x="3962" y="792"/>
                          </a:lnTo>
                          <a:lnTo>
                            <a:pt x="3962" y="792"/>
                          </a:lnTo>
                          <a:lnTo>
                            <a:pt x="3962" y="786"/>
                          </a:lnTo>
                          <a:lnTo>
                            <a:pt x="3962" y="780"/>
                          </a:lnTo>
                          <a:lnTo>
                            <a:pt x="3962" y="774"/>
                          </a:lnTo>
                          <a:lnTo>
                            <a:pt x="3968" y="768"/>
                          </a:lnTo>
                          <a:lnTo>
                            <a:pt x="3968" y="768"/>
                          </a:lnTo>
                          <a:lnTo>
                            <a:pt x="3968" y="762"/>
                          </a:lnTo>
                          <a:lnTo>
                            <a:pt x="3968" y="756"/>
                          </a:lnTo>
                          <a:lnTo>
                            <a:pt x="3968" y="756"/>
                          </a:lnTo>
                          <a:lnTo>
                            <a:pt x="3968" y="750"/>
                          </a:lnTo>
                          <a:lnTo>
                            <a:pt x="3975" y="744"/>
                          </a:lnTo>
                          <a:lnTo>
                            <a:pt x="3975" y="744"/>
                          </a:lnTo>
                          <a:lnTo>
                            <a:pt x="3975" y="738"/>
                          </a:lnTo>
                          <a:lnTo>
                            <a:pt x="3975" y="732"/>
                          </a:lnTo>
                          <a:lnTo>
                            <a:pt x="3975" y="732"/>
                          </a:lnTo>
                          <a:lnTo>
                            <a:pt x="3975" y="726"/>
                          </a:lnTo>
                          <a:lnTo>
                            <a:pt x="3981" y="720"/>
                          </a:lnTo>
                          <a:lnTo>
                            <a:pt x="3981" y="720"/>
                          </a:lnTo>
                          <a:lnTo>
                            <a:pt x="3981" y="708"/>
                          </a:lnTo>
                          <a:lnTo>
                            <a:pt x="3981" y="708"/>
                          </a:lnTo>
                          <a:lnTo>
                            <a:pt x="3981" y="702"/>
                          </a:lnTo>
                          <a:lnTo>
                            <a:pt x="3981" y="696"/>
                          </a:lnTo>
                          <a:lnTo>
                            <a:pt x="3987" y="696"/>
                          </a:lnTo>
                          <a:lnTo>
                            <a:pt x="3987" y="690"/>
                          </a:lnTo>
                          <a:lnTo>
                            <a:pt x="3987" y="684"/>
                          </a:lnTo>
                          <a:lnTo>
                            <a:pt x="3987" y="684"/>
                          </a:lnTo>
                          <a:lnTo>
                            <a:pt x="3987" y="678"/>
                          </a:lnTo>
                          <a:lnTo>
                            <a:pt x="3987" y="678"/>
                          </a:lnTo>
                          <a:lnTo>
                            <a:pt x="3993" y="672"/>
                          </a:lnTo>
                          <a:lnTo>
                            <a:pt x="3993" y="666"/>
                          </a:lnTo>
                          <a:lnTo>
                            <a:pt x="3993" y="660"/>
                          </a:lnTo>
                          <a:lnTo>
                            <a:pt x="3993" y="660"/>
                          </a:lnTo>
                          <a:lnTo>
                            <a:pt x="3993" y="654"/>
                          </a:lnTo>
                          <a:lnTo>
                            <a:pt x="3993" y="654"/>
                          </a:lnTo>
                          <a:lnTo>
                            <a:pt x="4000" y="648"/>
                          </a:lnTo>
                          <a:lnTo>
                            <a:pt x="4000" y="648"/>
                          </a:lnTo>
                          <a:lnTo>
                            <a:pt x="4000" y="642"/>
                          </a:lnTo>
                          <a:lnTo>
                            <a:pt x="4000" y="636"/>
                          </a:lnTo>
                          <a:lnTo>
                            <a:pt x="4000" y="636"/>
                          </a:lnTo>
                          <a:lnTo>
                            <a:pt x="4000" y="630"/>
                          </a:lnTo>
                          <a:lnTo>
                            <a:pt x="4006" y="630"/>
                          </a:lnTo>
                          <a:lnTo>
                            <a:pt x="4006" y="630"/>
                          </a:lnTo>
                          <a:lnTo>
                            <a:pt x="4006" y="630"/>
                          </a:lnTo>
                          <a:lnTo>
                            <a:pt x="4006" y="630"/>
                          </a:lnTo>
                          <a:lnTo>
                            <a:pt x="4006" y="624"/>
                          </a:lnTo>
                          <a:lnTo>
                            <a:pt x="4006" y="624"/>
                          </a:lnTo>
                          <a:lnTo>
                            <a:pt x="4012" y="624"/>
                          </a:lnTo>
                          <a:lnTo>
                            <a:pt x="4012" y="624"/>
                          </a:lnTo>
                          <a:lnTo>
                            <a:pt x="4012" y="618"/>
                          </a:lnTo>
                          <a:lnTo>
                            <a:pt x="4012" y="618"/>
                          </a:lnTo>
                          <a:lnTo>
                            <a:pt x="4012" y="618"/>
                          </a:lnTo>
                          <a:lnTo>
                            <a:pt x="4012" y="618"/>
                          </a:lnTo>
                          <a:lnTo>
                            <a:pt x="4018" y="618"/>
                          </a:lnTo>
                          <a:lnTo>
                            <a:pt x="4018" y="612"/>
                          </a:lnTo>
                          <a:lnTo>
                            <a:pt x="4018" y="612"/>
                          </a:lnTo>
                          <a:lnTo>
                            <a:pt x="4018" y="612"/>
                          </a:lnTo>
                          <a:lnTo>
                            <a:pt x="4018" y="612"/>
                          </a:lnTo>
                          <a:lnTo>
                            <a:pt x="4018" y="606"/>
                          </a:lnTo>
                          <a:lnTo>
                            <a:pt x="4025" y="606"/>
                          </a:lnTo>
                          <a:lnTo>
                            <a:pt x="4025" y="606"/>
                          </a:lnTo>
                          <a:lnTo>
                            <a:pt x="4025" y="606"/>
                          </a:lnTo>
                          <a:lnTo>
                            <a:pt x="4025" y="606"/>
                          </a:lnTo>
                          <a:lnTo>
                            <a:pt x="4025" y="606"/>
                          </a:lnTo>
                          <a:lnTo>
                            <a:pt x="4025" y="600"/>
                          </a:lnTo>
                          <a:lnTo>
                            <a:pt x="4031" y="600"/>
                          </a:lnTo>
                          <a:lnTo>
                            <a:pt x="4031" y="600"/>
                          </a:lnTo>
                          <a:lnTo>
                            <a:pt x="4031" y="600"/>
                          </a:lnTo>
                          <a:lnTo>
                            <a:pt x="4031" y="600"/>
                          </a:lnTo>
                          <a:lnTo>
                            <a:pt x="4031" y="600"/>
                          </a:lnTo>
                          <a:lnTo>
                            <a:pt x="4031" y="600"/>
                          </a:lnTo>
                          <a:lnTo>
                            <a:pt x="4037" y="594"/>
                          </a:lnTo>
                          <a:lnTo>
                            <a:pt x="4037" y="594"/>
                          </a:lnTo>
                          <a:lnTo>
                            <a:pt x="4037" y="594"/>
                          </a:lnTo>
                          <a:lnTo>
                            <a:pt x="4037" y="594"/>
                          </a:lnTo>
                          <a:lnTo>
                            <a:pt x="4037" y="594"/>
                          </a:lnTo>
                          <a:lnTo>
                            <a:pt x="4037" y="594"/>
                          </a:lnTo>
                          <a:lnTo>
                            <a:pt x="4043" y="594"/>
                          </a:lnTo>
                          <a:lnTo>
                            <a:pt x="4043" y="594"/>
                          </a:lnTo>
                          <a:lnTo>
                            <a:pt x="4043" y="588"/>
                          </a:lnTo>
                          <a:lnTo>
                            <a:pt x="4043" y="588"/>
                          </a:lnTo>
                          <a:lnTo>
                            <a:pt x="4043" y="588"/>
                          </a:lnTo>
                          <a:lnTo>
                            <a:pt x="4043" y="588"/>
                          </a:lnTo>
                          <a:lnTo>
                            <a:pt x="4049" y="588"/>
                          </a:lnTo>
                          <a:lnTo>
                            <a:pt x="4049" y="588"/>
                          </a:lnTo>
                          <a:lnTo>
                            <a:pt x="4049" y="588"/>
                          </a:lnTo>
                          <a:lnTo>
                            <a:pt x="4049" y="588"/>
                          </a:lnTo>
                          <a:lnTo>
                            <a:pt x="4049" y="582"/>
                          </a:lnTo>
                          <a:lnTo>
                            <a:pt x="4049" y="582"/>
                          </a:lnTo>
                          <a:lnTo>
                            <a:pt x="4056" y="582"/>
                          </a:lnTo>
                          <a:lnTo>
                            <a:pt x="4056" y="582"/>
                          </a:lnTo>
                          <a:lnTo>
                            <a:pt x="4056" y="582"/>
                          </a:lnTo>
                          <a:lnTo>
                            <a:pt x="4056" y="582"/>
                          </a:lnTo>
                          <a:lnTo>
                            <a:pt x="4056" y="582"/>
                          </a:lnTo>
                          <a:lnTo>
                            <a:pt x="4056" y="582"/>
                          </a:lnTo>
                          <a:lnTo>
                            <a:pt x="4062" y="582"/>
                          </a:lnTo>
                          <a:lnTo>
                            <a:pt x="4062" y="582"/>
                          </a:lnTo>
                          <a:lnTo>
                            <a:pt x="4062" y="582"/>
                          </a:lnTo>
                          <a:lnTo>
                            <a:pt x="4062" y="582"/>
                          </a:lnTo>
                          <a:lnTo>
                            <a:pt x="4062" y="576"/>
                          </a:lnTo>
                          <a:lnTo>
                            <a:pt x="4062" y="576"/>
                          </a:lnTo>
                          <a:lnTo>
                            <a:pt x="4068" y="576"/>
                          </a:lnTo>
                          <a:lnTo>
                            <a:pt x="4068" y="576"/>
                          </a:lnTo>
                          <a:lnTo>
                            <a:pt x="4068" y="576"/>
                          </a:lnTo>
                          <a:lnTo>
                            <a:pt x="4068" y="576"/>
                          </a:lnTo>
                          <a:lnTo>
                            <a:pt x="4068" y="576"/>
                          </a:lnTo>
                          <a:lnTo>
                            <a:pt x="4068" y="576"/>
                          </a:lnTo>
                          <a:lnTo>
                            <a:pt x="4074" y="576"/>
                          </a:lnTo>
                          <a:lnTo>
                            <a:pt x="4074" y="576"/>
                          </a:lnTo>
                          <a:lnTo>
                            <a:pt x="4074" y="576"/>
                          </a:lnTo>
                          <a:lnTo>
                            <a:pt x="4074" y="576"/>
                          </a:lnTo>
                          <a:lnTo>
                            <a:pt x="4074" y="576"/>
                          </a:lnTo>
                          <a:lnTo>
                            <a:pt x="4074" y="576"/>
                          </a:lnTo>
                          <a:lnTo>
                            <a:pt x="4081" y="576"/>
                          </a:lnTo>
                          <a:lnTo>
                            <a:pt x="4081" y="576"/>
                          </a:lnTo>
                          <a:lnTo>
                            <a:pt x="4081" y="576"/>
                          </a:lnTo>
                          <a:lnTo>
                            <a:pt x="4081" y="576"/>
                          </a:lnTo>
                          <a:lnTo>
                            <a:pt x="4081" y="576"/>
                          </a:lnTo>
                          <a:lnTo>
                            <a:pt x="4081" y="576"/>
                          </a:lnTo>
                          <a:lnTo>
                            <a:pt x="4087" y="576"/>
                          </a:lnTo>
                          <a:lnTo>
                            <a:pt x="4087" y="576"/>
                          </a:lnTo>
                          <a:lnTo>
                            <a:pt x="4087" y="570"/>
                          </a:lnTo>
                          <a:lnTo>
                            <a:pt x="4087" y="570"/>
                          </a:lnTo>
                          <a:lnTo>
                            <a:pt x="4087" y="570"/>
                          </a:lnTo>
                          <a:lnTo>
                            <a:pt x="4087" y="570"/>
                          </a:lnTo>
                          <a:lnTo>
                            <a:pt x="4093" y="570"/>
                          </a:lnTo>
                          <a:lnTo>
                            <a:pt x="4093" y="564"/>
                          </a:lnTo>
                          <a:lnTo>
                            <a:pt x="4093" y="564"/>
                          </a:lnTo>
                          <a:lnTo>
                            <a:pt x="4093" y="564"/>
                          </a:lnTo>
                          <a:lnTo>
                            <a:pt x="4093" y="564"/>
                          </a:lnTo>
                          <a:lnTo>
                            <a:pt x="4093" y="564"/>
                          </a:lnTo>
                          <a:lnTo>
                            <a:pt x="4099" y="558"/>
                          </a:lnTo>
                          <a:lnTo>
                            <a:pt x="4099" y="558"/>
                          </a:lnTo>
                          <a:lnTo>
                            <a:pt x="4099" y="558"/>
                          </a:lnTo>
                          <a:lnTo>
                            <a:pt x="4099" y="558"/>
                          </a:lnTo>
                          <a:lnTo>
                            <a:pt x="4099" y="558"/>
                          </a:lnTo>
                          <a:lnTo>
                            <a:pt x="4099" y="558"/>
                          </a:lnTo>
                          <a:lnTo>
                            <a:pt x="4106" y="552"/>
                          </a:lnTo>
                          <a:lnTo>
                            <a:pt x="4106" y="552"/>
                          </a:lnTo>
                          <a:lnTo>
                            <a:pt x="4106" y="552"/>
                          </a:lnTo>
                          <a:lnTo>
                            <a:pt x="4106" y="552"/>
                          </a:lnTo>
                          <a:lnTo>
                            <a:pt x="4106" y="552"/>
                          </a:lnTo>
                          <a:lnTo>
                            <a:pt x="4106" y="552"/>
                          </a:lnTo>
                          <a:lnTo>
                            <a:pt x="4106" y="546"/>
                          </a:lnTo>
                          <a:lnTo>
                            <a:pt x="4112" y="546"/>
                          </a:lnTo>
                          <a:lnTo>
                            <a:pt x="4112" y="546"/>
                          </a:lnTo>
                          <a:lnTo>
                            <a:pt x="4112" y="546"/>
                          </a:lnTo>
                          <a:lnTo>
                            <a:pt x="4112" y="546"/>
                          </a:lnTo>
                          <a:lnTo>
                            <a:pt x="4112" y="546"/>
                          </a:lnTo>
                          <a:lnTo>
                            <a:pt x="4118" y="546"/>
                          </a:lnTo>
                          <a:lnTo>
                            <a:pt x="4118" y="540"/>
                          </a:lnTo>
                          <a:lnTo>
                            <a:pt x="4118" y="540"/>
                          </a:lnTo>
                          <a:lnTo>
                            <a:pt x="4118" y="540"/>
                          </a:lnTo>
                          <a:lnTo>
                            <a:pt x="4118" y="540"/>
                          </a:lnTo>
                          <a:lnTo>
                            <a:pt x="4118" y="540"/>
                          </a:lnTo>
                          <a:lnTo>
                            <a:pt x="4124" y="540"/>
                          </a:lnTo>
                          <a:lnTo>
                            <a:pt x="4124" y="540"/>
                          </a:lnTo>
                          <a:lnTo>
                            <a:pt x="4124" y="540"/>
                          </a:lnTo>
                          <a:lnTo>
                            <a:pt x="4124" y="540"/>
                          </a:lnTo>
                          <a:lnTo>
                            <a:pt x="4124" y="540"/>
                          </a:lnTo>
                          <a:lnTo>
                            <a:pt x="4124" y="534"/>
                          </a:lnTo>
                          <a:lnTo>
                            <a:pt x="4124" y="534"/>
                          </a:lnTo>
                          <a:lnTo>
                            <a:pt x="4131" y="534"/>
                          </a:lnTo>
                          <a:lnTo>
                            <a:pt x="4131" y="534"/>
                          </a:lnTo>
                          <a:lnTo>
                            <a:pt x="4131" y="534"/>
                          </a:lnTo>
                          <a:lnTo>
                            <a:pt x="4131" y="534"/>
                          </a:lnTo>
                          <a:lnTo>
                            <a:pt x="4131" y="534"/>
                          </a:lnTo>
                          <a:lnTo>
                            <a:pt x="4137" y="534"/>
                          </a:lnTo>
                          <a:lnTo>
                            <a:pt x="4137" y="534"/>
                          </a:lnTo>
                          <a:lnTo>
                            <a:pt x="4137" y="534"/>
                          </a:lnTo>
                          <a:lnTo>
                            <a:pt x="4137" y="534"/>
                          </a:lnTo>
                          <a:lnTo>
                            <a:pt x="4137" y="534"/>
                          </a:lnTo>
                          <a:lnTo>
                            <a:pt x="4137" y="528"/>
                          </a:lnTo>
                          <a:lnTo>
                            <a:pt x="4137" y="528"/>
                          </a:lnTo>
                          <a:lnTo>
                            <a:pt x="4143" y="528"/>
                          </a:lnTo>
                          <a:lnTo>
                            <a:pt x="4143" y="528"/>
                          </a:lnTo>
                          <a:lnTo>
                            <a:pt x="4143" y="528"/>
                          </a:lnTo>
                          <a:lnTo>
                            <a:pt x="4143" y="528"/>
                          </a:lnTo>
                          <a:lnTo>
                            <a:pt x="4143" y="528"/>
                          </a:lnTo>
                          <a:lnTo>
                            <a:pt x="4149" y="528"/>
                          </a:lnTo>
                          <a:lnTo>
                            <a:pt x="4149" y="528"/>
                          </a:lnTo>
                          <a:lnTo>
                            <a:pt x="4149" y="528"/>
                          </a:lnTo>
                          <a:lnTo>
                            <a:pt x="4149" y="528"/>
                          </a:lnTo>
                          <a:lnTo>
                            <a:pt x="4149" y="528"/>
                          </a:lnTo>
                          <a:lnTo>
                            <a:pt x="4149" y="528"/>
                          </a:lnTo>
                          <a:lnTo>
                            <a:pt x="4156" y="528"/>
                          </a:lnTo>
                          <a:lnTo>
                            <a:pt x="4156" y="528"/>
                          </a:lnTo>
                          <a:lnTo>
                            <a:pt x="4156" y="528"/>
                          </a:lnTo>
                          <a:lnTo>
                            <a:pt x="4156" y="528"/>
                          </a:lnTo>
                          <a:lnTo>
                            <a:pt x="4156" y="528"/>
                          </a:lnTo>
                          <a:lnTo>
                            <a:pt x="4156" y="528"/>
                          </a:lnTo>
                          <a:lnTo>
                            <a:pt x="4162" y="528"/>
                          </a:lnTo>
                          <a:lnTo>
                            <a:pt x="4162" y="528"/>
                          </a:lnTo>
                          <a:lnTo>
                            <a:pt x="4162" y="528"/>
                          </a:lnTo>
                          <a:lnTo>
                            <a:pt x="4162" y="528"/>
                          </a:lnTo>
                          <a:lnTo>
                            <a:pt x="4162" y="528"/>
                          </a:lnTo>
                          <a:lnTo>
                            <a:pt x="4162" y="528"/>
                          </a:lnTo>
                          <a:lnTo>
                            <a:pt x="4162" y="528"/>
                          </a:lnTo>
                          <a:lnTo>
                            <a:pt x="4168" y="528"/>
                          </a:lnTo>
                          <a:lnTo>
                            <a:pt x="4168" y="528"/>
                          </a:lnTo>
                          <a:lnTo>
                            <a:pt x="4168" y="528"/>
                          </a:lnTo>
                          <a:lnTo>
                            <a:pt x="4168" y="528"/>
                          </a:lnTo>
                          <a:lnTo>
                            <a:pt x="4168" y="528"/>
                          </a:lnTo>
                          <a:lnTo>
                            <a:pt x="4168" y="528"/>
                          </a:lnTo>
                          <a:lnTo>
                            <a:pt x="4174" y="528"/>
                          </a:lnTo>
                          <a:lnTo>
                            <a:pt x="4174" y="528"/>
                          </a:lnTo>
                          <a:lnTo>
                            <a:pt x="4174" y="528"/>
                          </a:lnTo>
                          <a:lnTo>
                            <a:pt x="4174" y="528"/>
                          </a:lnTo>
                          <a:lnTo>
                            <a:pt x="4174" y="528"/>
                          </a:lnTo>
                          <a:lnTo>
                            <a:pt x="4174" y="528"/>
                          </a:lnTo>
                          <a:lnTo>
                            <a:pt x="4181" y="528"/>
                          </a:lnTo>
                          <a:lnTo>
                            <a:pt x="4181" y="528"/>
                          </a:lnTo>
                          <a:lnTo>
                            <a:pt x="4181" y="528"/>
                          </a:lnTo>
                          <a:lnTo>
                            <a:pt x="4181" y="528"/>
                          </a:lnTo>
                          <a:lnTo>
                            <a:pt x="4181" y="528"/>
                          </a:lnTo>
                          <a:lnTo>
                            <a:pt x="4187" y="528"/>
                          </a:lnTo>
                          <a:lnTo>
                            <a:pt x="4187" y="528"/>
                          </a:lnTo>
                          <a:lnTo>
                            <a:pt x="4187" y="528"/>
                          </a:lnTo>
                          <a:lnTo>
                            <a:pt x="4187" y="528"/>
                          </a:lnTo>
                          <a:lnTo>
                            <a:pt x="4187" y="528"/>
                          </a:lnTo>
                          <a:lnTo>
                            <a:pt x="4187" y="528"/>
                          </a:lnTo>
                          <a:lnTo>
                            <a:pt x="4193" y="528"/>
                          </a:lnTo>
                          <a:lnTo>
                            <a:pt x="4193" y="528"/>
                          </a:lnTo>
                          <a:lnTo>
                            <a:pt x="4193" y="528"/>
                          </a:lnTo>
                          <a:lnTo>
                            <a:pt x="4193" y="528"/>
                          </a:lnTo>
                          <a:lnTo>
                            <a:pt x="4193" y="528"/>
                          </a:lnTo>
                          <a:lnTo>
                            <a:pt x="4193" y="528"/>
                          </a:lnTo>
                          <a:lnTo>
                            <a:pt x="4193" y="528"/>
                          </a:lnTo>
                          <a:lnTo>
                            <a:pt x="4199" y="528"/>
                          </a:lnTo>
                          <a:lnTo>
                            <a:pt x="4199" y="528"/>
                          </a:lnTo>
                          <a:lnTo>
                            <a:pt x="4199" y="528"/>
                          </a:lnTo>
                          <a:lnTo>
                            <a:pt x="4199" y="528"/>
                          </a:lnTo>
                          <a:lnTo>
                            <a:pt x="4199" y="528"/>
                          </a:lnTo>
                          <a:lnTo>
                            <a:pt x="4205" y="528"/>
                          </a:lnTo>
                          <a:lnTo>
                            <a:pt x="4205" y="528"/>
                          </a:lnTo>
                          <a:lnTo>
                            <a:pt x="4205" y="528"/>
                          </a:lnTo>
                          <a:lnTo>
                            <a:pt x="4205" y="528"/>
                          </a:lnTo>
                          <a:lnTo>
                            <a:pt x="4205" y="528"/>
                          </a:lnTo>
                          <a:lnTo>
                            <a:pt x="4205" y="528"/>
                          </a:lnTo>
                          <a:lnTo>
                            <a:pt x="4205" y="528"/>
                          </a:lnTo>
                          <a:lnTo>
                            <a:pt x="4212" y="528"/>
                          </a:lnTo>
                          <a:lnTo>
                            <a:pt x="4212" y="528"/>
                          </a:lnTo>
                          <a:lnTo>
                            <a:pt x="4212" y="528"/>
                          </a:lnTo>
                          <a:lnTo>
                            <a:pt x="4212" y="528"/>
                          </a:lnTo>
                          <a:lnTo>
                            <a:pt x="4212" y="528"/>
                          </a:lnTo>
                          <a:lnTo>
                            <a:pt x="4212" y="528"/>
                          </a:lnTo>
                          <a:lnTo>
                            <a:pt x="4218" y="528"/>
                          </a:lnTo>
                          <a:lnTo>
                            <a:pt x="4218" y="528"/>
                          </a:lnTo>
                          <a:lnTo>
                            <a:pt x="4218" y="528"/>
                          </a:lnTo>
                          <a:lnTo>
                            <a:pt x="4218" y="528"/>
                          </a:lnTo>
                          <a:lnTo>
                            <a:pt x="4218" y="528"/>
                          </a:lnTo>
                          <a:lnTo>
                            <a:pt x="4224" y="528"/>
                          </a:lnTo>
                          <a:lnTo>
                            <a:pt x="4224" y="528"/>
                          </a:lnTo>
                          <a:lnTo>
                            <a:pt x="4224" y="528"/>
                          </a:lnTo>
                          <a:lnTo>
                            <a:pt x="4224" y="528"/>
                          </a:lnTo>
                          <a:lnTo>
                            <a:pt x="4224" y="528"/>
                          </a:lnTo>
                          <a:lnTo>
                            <a:pt x="4224" y="528"/>
                          </a:lnTo>
                          <a:lnTo>
                            <a:pt x="4224" y="528"/>
                          </a:lnTo>
                          <a:lnTo>
                            <a:pt x="4230" y="528"/>
                          </a:lnTo>
                          <a:lnTo>
                            <a:pt x="4230" y="528"/>
                          </a:lnTo>
                          <a:lnTo>
                            <a:pt x="4230" y="528"/>
                          </a:lnTo>
                          <a:lnTo>
                            <a:pt x="4230" y="528"/>
                          </a:lnTo>
                          <a:lnTo>
                            <a:pt x="4230" y="528"/>
                          </a:lnTo>
                          <a:lnTo>
                            <a:pt x="4230" y="528"/>
                          </a:lnTo>
                          <a:lnTo>
                            <a:pt x="4237" y="528"/>
                          </a:lnTo>
                          <a:lnTo>
                            <a:pt x="4237" y="528"/>
                          </a:lnTo>
                          <a:lnTo>
                            <a:pt x="4237" y="528"/>
                          </a:lnTo>
                          <a:lnTo>
                            <a:pt x="4237" y="528"/>
                          </a:lnTo>
                          <a:lnTo>
                            <a:pt x="4237" y="528"/>
                          </a:lnTo>
                          <a:lnTo>
                            <a:pt x="4243" y="528"/>
                          </a:lnTo>
                          <a:lnTo>
                            <a:pt x="4243" y="528"/>
                          </a:lnTo>
                          <a:lnTo>
                            <a:pt x="4243" y="528"/>
                          </a:lnTo>
                          <a:lnTo>
                            <a:pt x="4243" y="528"/>
                          </a:lnTo>
                          <a:lnTo>
                            <a:pt x="4243" y="528"/>
                          </a:lnTo>
                          <a:lnTo>
                            <a:pt x="4243" y="528"/>
                          </a:lnTo>
                          <a:lnTo>
                            <a:pt x="4243" y="528"/>
                          </a:lnTo>
                          <a:lnTo>
                            <a:pt x="4249" y="528"/>
                          </a:lnTo>
                          <a:lnTo>
                            <a:pt x="4249" y="528"/>
                          </a:lnTo>
                          <a:lnTo>
                            <a:pt x="4249" y="528"/>
                          </a:lnTo>
                          <a:lnTo>
                            <a:pt x="4249" y="528"/>
                          </a:lnTo>
                          <a:lnTo>
                            <a:pt x="4249" y="528"/>
                          </a:lnTo>
                          <a:lnTo>
                            <a:pt x="4249" y="528"/>
                          </a:lnTo>
                          <a:lnTo>
                            <a:pt x="4255" y="528"/>
                          </a:lnTo>
                          <a:lnTo>
                            <a:pt x="4255" y="528"/>
                          </a:lnTo>
                          <a:lnTo>
                            <a:pt x="4255" y="528"/>
                          </a:lnTo>
                          <a:lnTo>
                            <a:pt x="4255" y="528"/>
                          </a:lnTo>
                          <a:lnTo>
                            <a:pt x="4255" y="528"/>
                          </a:lnTo>
                          <a:lnTo>
                            <a:pt x="4262" y="528"/>
                          </a:lnTo>
                          <a:lnTo>
                            <a:pt x="4262" y="528"/>
                          </a:lnTo>
                          <a:lnTo>
                            <a:pt x="4262" y="528"/>
                          </a:lnTo>
                          <a:lnTo>
                            <a:pt x="4262" y="528"/>
                          </a:lnTo>
                          <a:lnTo>
                            <a:pt x="4262" y="528"/>
                          </a:lnTo>
                          <a:lnTo>
                            <a:pt x="4262" y="528"/>
                          </a:lnTo>
                          <a:lnTo>
                            <a:pt x="4262" y="528"/>
                          </a:lnTo>
                          <a:lnTo>
                            <a:pt x="4268" y="528"/>
                          </a:lnTo>
                          <a:lnTo>
                            <a:pt x="4268" y="528"/>
                          </a:lnTo>
                          <a:lnTo>
                            <a:pt x="4268" y="528"/>
                          </a:lnTo>
                          <a:lnTo>
                            <a:pt x="4268" y="528"/>
                          </a:lnTo>
                          <a:lnTo>
                            <a:pt x="4268" y="528"/>
                          </a:lnTo>
                          <a:lnTo>
                            <a:pt x="4268" y="528"/>
                          </a:lnTo>
                          <a:lnTo>
                            <a:pt x="4274" y="528"/>
                          </a:lnTo>
                          <a:lnTo>
                            <a:pt x="4274" y="528"/>
                          </a:lnTo>
                          <a:lnTo>
                            <a:pt x="4274" y="528"/>
                          </a:lnTo>
                          <a:lnTo>
                            <a:pt x="4274" y="528"/>
                          </a:lnTo>
                          <a:lnTo>
                            <a:pt x="4274" y="528"/>
                          </a:lnTo>
                          <a:lnTo>
                            <a:pt x="4274" y="528"/>
                          </a:lnTo>
                          <a:lnTo>
                            <a:pt x="4280" y="528"/>
                          </a:lnTo>
                          <a:lnTo>
                            <a:pt x="4280" y="528"/>
                          </a:lnTo>
                          <a:lnTo>
                            <a:pt x="4280" y="528"/>
                          </a:lnTo>
                          <a:lnTo>
                            <a:pt x="4280" y="528"/>
                          </a:lnTo>
                          <a:lnTo>
                            <a:pt x="4280" y="528"/>
                          </a:lnTo>
                          <a:lnTo>
                            <a:pt x="4280" y="528"/>
                          </a:lnTo>
                          <a:lnTo>
                            <a:pt x="4287" y="528"/>
                          </a:lnTo>
                          <a:lnTo>
                            <a:pt x="4287" y="528"/>
                          </a:lnTo>
                          <a:lnTo>
                            <a:pt x="4287" y="528"/>
                          </a:lnTo>
                          <a:lnTo>
                            <a:pt x="4287" y="528"/>
                          </a:lnTo>
                          <a:lnTo>
                            <a:pt x="4287" y="528"/>
                          </a:lnTo>
                          <a:lnTo>
                            <a:pt x="4287" y="528"/>
                          </a:lnTo>
                          <a:lnTo>
                            <a:pt x="4293" y="528"/>
                          </a:lnTo>
                          <a:lnTo>
                            <a:pt x="4293" y="528"/>
                          </a:lnTo>
                          <a:lnTo>
                            <a:pt x="4293" y="528"/>
                          </a:lnTo>
                          <a:lnTo>
                            <a:pt x="4293" y="528"/>
                          </a:lnTo>
                          <a:lnTo>
                            <a:pt x="4293" y="528"/>
                          </a:lnTo>
                          <a:lnTo>
                            <a:pt x="4299" y="528"/>
                          </a:lnTo>
                          <a:lnTo>
                            <a:pt x="4299" y="528"/>
                          </a:lnTo>
                          <a:lnTo>
                            <a:pt x="4299" y="528"/>
                          </a:lnTo>
                          <a:lnTo>
                            <a:pt x="4299" y="528"/>
                          </a:lnTo>
                          <a:lnTo>
                            <a:pt x="4299" y="528"/>
                          </a:lnTo>
                          <a:lnTo>
                            <a:pt x="4299" y="528"/>
                          </a:lnTo>
                          <a:lnTo>
                            <a:pt x="4299" y="528"/>
                          </a:lnTo>
                          <a:lnTo>
                            <a:pt x="4305" y="528"/>
                          </a:lnTo>
                          <a:lnTo>
                            <a:pt x="4305" y="528"/>
                          </a:lnTo>
                          <a:lnTo>
                            <a:pt x="4305" y="528"/>
                          </a:lnTo>
                          <a:lnTo>
                            <a:pt x="4305" y="528"/>
                          </a:lnTo>
                          <a:lnTo>
                            <a:pt x="4305" y="528"/>
                          </a:lnTo>
                          <a:lnTo>
                            <a:pt x="4305" y="528"/>
                          </a:lnTo>
                          <a:lnTo>
                            <a:pt x="4312" y="528"/>
                          </a:lnTo>
                          <a:lnTo>
                            <a:pt x="4312" y="528"/>
                          </a:lnTo>
                          <a:lnTo>
                            <a:pt x="4312" y="528"/>
                          </a:lnTo>
                          <a:lnTo>
                            <a:pt x="4312" y="528"/>
                          </a:lnTo>
                          <a:lnTo>
                            <a:pt x="4312" y="528"/>
                          </a:lnTo>
                          <a:lnTo>
                            <a:pt x="4312" y="528"/>
                          </a:lnTo>
                          <a:lnTo>
                            <a:pt x="4318" y="528"/>
                          </a:lnTo>
                          <a:lnTo>
                            <a:pt x="4318" y="528"/>
                          </a:lnTo>
                          <a:lnTo>
                            <a:pt x="4318" y="528"/>
                          </a:lnTo>
                          <a:lnTo>
                            <a:pt x="4318" y="528"/>
                          </a:lnTo>
                          <a:lnTo>
                            <a:pt x="4318" y="528"/>
                          </a:lnTo>
                          <a:lnTo>
                            <a:pt x="4318" y="528"/>
                          </a:lnTo>
                          <a:lnTo>
                            <a:pt x="4324" y="528"/>
                          </a:lnTo>
                          <a:lnTo>
                            <a:pt x="4324" y="528"/>
                          </a:lnTo>
                          <a:lnTo>
                            <a:pt x="4324" y="528"/>
                          </a:lnTo>
                          <a:lnTo>
                            <a:pt x="4324" y="528"/>
                          </a:lnTo>
                          <a:lnTo>
                            <a:pt x="4324" y="528"/>
                          </a:lnTo>
                          <a:lnTo>
                            <a:pt x="4330" y="528"/>
                          </a:lnTo>
                          <a:lnTo>
                            <a:pt x="4330" y="528"/>
                          </a:lnTo>
                          <a:lnTo>
                            <a:pt x="4330" y="528"/>
                          </a:lnTo>
                          <a:lnTo>
                            <a:pt x="4330" y="528"/>
                          </a:lnTo>
                          <a:lnTo>
                            <a:pt x="4330" y="528"/>
                          </a:lnTo>
                          <a:lnTo>
                            <a:pt x="4330" y="528"/>
                          </a:lnTo>
                          <a:lnTo>
                            <a:pt x="4330" y="528"/>
                          </a:lnTo>
                          <a:lnTo>
                            <a:pt x="4337" y="528"/>
                          </a:lnTo>
                          <a:lnTo>
                            <a:pt x="4337" y="528"/>
                          </a:lnTo>
                          <a:lnTo>
                            <a:pt x="4337" y="528"/>
                          </a:lnTo>
                          <a:lnTo>
                            <a:pt x="4337" y="528"/>
                          </a:lnTo>
                          <a:lnTo>
                            <a:pt x="4337" y="528"/>
                          </a:lnTo>
                          <a:lnTo>
                            <a:pt x="4337" y="528"/>
                          </a:lnTo>
                          <a:lnTo>
                            <a:pt x="4343" y="528"/>
                          </a:lnTo>
                          <a:lnTo>
                            <a:pt x="4343" y="528"/>
                          </a:lnTo>
                          <a:lnTo>
                            <a:pt x="4343" y="528"/>
                          </a:lnTo>
                          <a:lnTo>
                            <a:pt x="4343" y="528"/>
                          </a:lnTo>
                          <a:lnTo>
                            <a:pt x="4343" y="528"/>
                          </a:lnTo>
                          <a:lnTo>
                            <a:pt x="4343" y="528"/>
                          </a:lnTo>
                          <a:lnTo>
                            <a:pt x="4349" y="528"/>
                          </a:lnTo>
                          <a:lnTo>
                            <a:pt x="4349" y="528"/>
                          </a:lnTo>
                          <a:lnTo>
                            <a:pt x="4349" y="528"/>
                          </a:lnTo>
                          <a:lnTo>
                            <a:pt x="4349" y="528"/>
                          </a:lnTo>
                          <a:lnTo>
                            <a:pt x="4349" y="528"/>
                          </a:lnTo>
                          <a:lnTo>
                            <a:pt x="4349" y="528"/>
                          </a:lnTo>
                          <a:lnTo>
                            <a:pt x="4355" y="528"/>
                          </a:lnTo>
                          <a:lnTo>
                            <a:pt x="4355" y="528"/>
                          </a:lnTo>
                          <a:lnTo>
                            <a:pt x="4355" y="528"/>
                          </a:lnTo>
                          <a:lnTo>
                            <a:pt x="4355" y="528"/>
                          </a:lnTo>
                          <a:lnTo>
                            <a:pt x="4355" y="528"/>
                          </a:lnTo>
                          <a:lnTo>
                            <a:pt x="4355" y="528"/>
                          </a:lnTo>
                          <a:lnTo>
                            <a:pt x="4361" y="528"/>
                          </a:lnTo>
                          <a:lnTo>
                            <a:pt x="4361" y="528"/>
                          </a:lnTo>
                          <a:lnTo>
                            <a:pt x="4361" y="528"/>
                          </a:lnTo>
                          <a:lnTo>
                            <a:pt x="4361" y="528"/>
                          </a:lnTo>
                          <a:lnTo>
                            <a:pt x="4361" y="528"/>
                          </a:lnTo>
                          <a:lnTo>
                            <a:pt x="4361" y="528"/>
                          </a:lnTo>
                          <a:lnTo>
                            <a:pt x="4368" y="528"/>
                          </a:lnTo>
                          <a:lnTo>
                            <a:pt x="4368" y="528"/>
                          </a:lnTo>
                          <a:lnTo>
                            <a:pt x="4368" y="528"/>
                          </a:lnTo>
                          <a:lnTo>
                            <a:pt x="4368" y="528"/>
                          </a:lnTo>
                          <a:lnTo>
                            <a:pt x="4368" y="528"/>
                          </a:lnTo>
                          <a:lnTo>
                            <a:pt x="4368" y="528"/>
                          </a:lnTo>
                          <a:lnTo>
                            <a:pt x="4374" y="528"/>
                          </a:lnTo>
                          <a:lnTo>
                            <a:pt x="4374" y="528"/>
                          </a:lnTo>
                          <a:lnTo>
                            <a:pt x="4374" y="528"/>
                          </a:lnTo>
                          <a:lnTo>
                            <a:pt x="4374" y="528"/>
                          </a:lnTo>
                          <a:lnTo>
                            <a:pt x="4374" y="528"/>
                          </a:lnTo>
                          <a:lnTo>
                            <a:pt x="4374" y="528"/>
                          </a:lnTo>
                          <a:lnTo>
                            <a:pt x="4380" y="528"/>
                          </a:lnTo>
                          <a:lnTo>
                            <a:pt x="4380" y="528"/>
                          </a:lnTo>
                          <a:lnTo>
                            <a:pt x="4380" y="528"/>
                          </a:lnTo>
                          <a:lnTo>
                            <a:pt x="4380" y="528"/>
                          </a:lnTo>
                          <a:lnTo>
                            <a:pt x="4380" y="528"/>
                          </a:lnTo>
                          <a:lnTo>
                            <a:pt x="4380" y="528"/>
                          </a:lnTo>
                          <a:lnTo>
                            <a:pt x="4386" y="528"/>
                          </a:lnTo>
                          <a:lnTo>
                            <a:pt x="4386" y="528"/>
                          </a:lnTo>
                          <a:lnTo>
                            <a:pt x="4386" y="528"/>
                          </a:lnTo>
                          <a:lnTo>
                            <a:pt x="4386" y="528"/>
                          </a:lnTo>
                          <a:lnTo>
                            <a:pt x="4386" y="528"/>
                          </a:lnTo>
                          <a:lnTo>
                            <a:pt x="4386" y="528"/>
                          </a:lnTo>
                          <a:lnTo>
                            <a:pt x="4393" y="528"/>
                          </a:lnTo>
                          <a:lnTo>
                            <a:pt x="4393" y="528"/>
                          </a:lnTo>
                          <a:lnTo>
                            <a:pt x="4393" y="528"/>
                          </a:lnTo>
                          <a:lnTo>
                            <a:pt x="4393" y="528"/>
                          </a:lnTo>
                          <a:lnTo>
                            <a:pt x="4393" y="528"/>
                          </a:lnTo>
                          <a:lnTo>
                            <a:pt x="4393" y="528"/>
                          </a:lnTo>
                          <a:lnTo>
                            <a:pt x="4399" y="528"/>
                          </a:lnTo>
                          <a:lnTo>
                            <a:pt x="4399" y="528"/>
                          </a:lnTo>
                          <a:lnTo>
                            <a:pt x="4399" y="528"/>
                          </a:lnTo>
                          <a:lnTo>
                            <a:pt x="4399" y="528"/>
                          </a:lnTo>
                          <a:lnTo>
                            <a:pt x="4399" y="528"/>
                          </a:lnTo>
                          <a:lnTo>
                            <a:pt x="4399" y="528"/>
                          </a:lnTo>
                          <a:lnTo>
                            <a:pt x="4405" y="528"/>
                          </a:lnTo>
                          <a:lnTo>
                            <a:pt x="4405" y="528"/>
                          </a:lnTo>
                          <a:lnTo>
                            <a:pt x="4405" y="528"/>
                          </a:lnTo>
                          <a:lnTo>
                            <a:pt x="4405" y="528"/>
                          </a:lnTo>
                          <a:lnTo>
                            <a:pt x="4405" y="528"/>
                          </a:lnTo>
                          <a:lnTo>
                            <a:pt x="4405" y="528"/>
                          </a:lnTo>
                          <a:lnTo>
                            <a:pt x="4411" y="528"/>
                          </a:lnTo>
                          <a:lnTo>
                            <a:pt x="4411" y="528"/>
                          </a:lnTo>
                          <a:lnTo>
                            <a:pt x="4411" y="528"/>
                          </a:lnTo>
                          <a:lnTo>
                            <a:pt x="4411" y="528"/>
                          </a:lnTo>
                          <a:lnTo>
                            <a:pt x="4411" y="528"/>
                          </a:lnTo>
                          <a:lnTo>
                            <a:pt x="4411" y="528"/>
                          </a:lnTo>
                          <a:lnTo>
                            <a:pt x="4418" y="528"/>
                          </a:lnTo>
                          <a:lnTo>
                            <a:pt x="4418" y="528"/>
                          </a:lnTo>
                          <a:lnTo>
                            <a:pt x="4418" y="528"/>
                          </a:lnTo>
                          <a:lnTo>
                            <a:pt x="4418" y="528"/>
                          </a:lnTo>
                          <a:lnTo>
                            <a:pt x="4418" y="528"/>
                          </a:lnTo>
                          <a:lnTo>
                            <a:pt x="4418" y="528"/>
                          </a:lnTo>
                          <a:lnTo>
                            <a:pt x="4424" y="528"/>
                          </a:lnTo>
                          <a:lnTo>
                            <a:pt x="4424" y="528"/>
                          </a:lnTo>
                          <a:lnTo>
                            <a:pt x="4424" y="528"/>
                          </a:lnTo>
                          <a:lnTo>
                            <a:pt x="4424" y="528"/>
                          </a:lnTo>
                          <a:lnTo>
                            <a:pt x="4424" y="528"/>
                          </a:lnTo>
                          <a:lnTo>
                            <a:pt x="4424" y="528"/>
                          </a:lnTo>
                          <a:lnTo>
                            <a:pt x="4430" y="528"/>
                          </a:lnTo>
                          <a:lnTo>
                            <a:pt x="4430" y="528"/>
                          </a:lnTo>
                          <a:lnTo>
                            <a:pt x="4430" y="528"/>
                          </a:lnTo>
                          <a:lnTo>
                            <a:pt x="4430" y="528"/>
                          </a:lnTo>
                          <a:lnTo>
                            <a:pt x="4430" y="528"/>
                          </a:lnTo>
                          <a:lnTo>
                            <a:pt x="4430" y="528"/>
                          </a:lnTo>
                          <a:lnTo>
                            <a:pt x="4430" y="528"/>
                          </a:lnTo>
                          <a:lnTo>
                            <a:pt x="4436" y="528"/>
                          </a:lnTo>
                          <a:lnTo>
                            <a:pt x="4436" y="528"/>
                          </a:lnTo>
                          <a:lnTo>
                            <a:pt x="4436" y="528"/>
                          </a:lnTo>
                          <a:lnTo>
                            <a:pt x="4436" y="528"/>
                          </a:lnTo>
                          <a:lnTo>
                            <a:pt x="4436" y="528"/>
                          </a:lnTo>
                          <a:lnTo>
                            <a:pt x="4436" y="528"/>
                          </a:lnTo>
                          <a:lnTo>
                            <a:pt x="4443" y="528"/>
                          </a:lnTo>
                          <a:lnTo>
                            <a:pt x="4443" y="528"/>
                          </a:lnTo>
                          <a:lnTo>
                            <a:pt x="4443" y="528"/>
                          </a:lnTo>
                          <a:lnTo>
                            <a:pt x="4443" y="528"/>
                          </a:lnTo>
                          <a:lnTo>
                            <a:pt x="4443" y="528"/>
                          </a:lnTo>
                          <a:lnTo>
                            <a:pt x="4443" y="528"/>
                          </a:lnTo>
                          <a:lnTo>
                            <a:pt x="4449" y="528"/>
                          </a:lnTo>
                          <a:lnTo>
                            <a:pt x="4449" y="528"/>
                          </a:lnTo>
                          <a:lnTo>
                            <a:pt x="4449" y="528"/>
                          </a:lnTo>
                          <a:lnTo>
                            <a:pt x="4449" y="528"/>
                          </a:lnTo>
                          <a:lnTo>
                            <a:pt x="4449" y="528"/>
                          </a:lnTo>
                          <a:lnTo>
                            <a:pt x="4449" y="528"/>
                          </a:lnTo>
                          <a:lnTo>
                            <a:pt x="4455" y="528"/>
                          </a:lnTo>
                          <a:lnTo>
                            <a:pt x="4455" y="528"/>
                          </a:lnTo>
                          <a:lnTo>
                            <a:pt x="4455" y="528"/>
                          </a:lnTo>
                          <a:lnTo>
                            <a:pt x="4455" y="528"/>
                          </a:lnTo>
                          <a:lnTo>
                            <a:pt x="4455" y="528"/>
                          </a:lnTo>
                          <a:lnTo>
                            <a:pt x="4455" y="528"/>
                          </a:lnTo>
                          <a:lnTo>
                            <a:pt x="4461" y="528"/>
                          </a:lnTo>
                          <a:lnTo>
                            <a:pt x="4461" y="528"/>
                          </a:lnTo>
                          <a:lnTo>
                            <a:pt x="4461" y="528"/>
                          </a:lnTo>
                          <a:lnTo>
                            <a:pt x="4461" y="528"/>
                          </a:lnTo>
                          <a:lnTo>
                            <a:pt x="4461" y="528"/>
                          </a:lnTo>
                          <a:lnTo>
                            <a:pt x="4461" y="528"/>
                          </a:lnTo>
                          <a:lnTo>
                            <a:pt x="4468" y="528"/>
                          </a:lnTo>
                          <a:lnTo>
                            <a:pt x="4468" y="528"/>
                          </a:lnTo>
                          <a:lnTo>
                            <a:pt x="4468" y="528"/>
                          </a:lnTo>
                          <a:lnTo>
                            <a:pt x="4468" y="528"/>
                          </a:lnTo>
                          <a:lnTo>
                            <a:pt x="4468" y="528"/>
                          </a:lnTo>
                          <a:lnTo>
                            <a:pt x="4468" y="528"/>
                          </a:lnTo>
                          <a:lnTo>
                            <a:pt x="4474" y="528"/>
                          </a:lnTo>
                          <a:lnTo>
                            <a:pt x="4474" y="528"/>
                          </a:lnTo>
                          <a:lnTo>
                            <a:pt x="4474" y="528"/>
                          </a:lnTo>
                          <a:lnTo>
                            <a:pt x="4474" y="528"/>
                          </a:lnTo>
                          <a:lnTo>
                            <a:pt x="4474" y="528"/>
                          </a:lnTo>
                          <a:lnTo>
                            <a:pt x="4474" y="528"/>
                          </a:lnTo>
                          <a:lnTo>
                            <a:pt x="4480" y="528"/>
                          </a:lnTo>
                          <a:lnTo>
                            <a:pt x="4480" y="528"/>
                          </a:lnTo>
                          <a:lnTo>
                            <a:pt x="4480" y="528"/>
                          </a:lnTo>
                          <a:lnTo>
                            <a:pt x="4480" y="528"/>
                          </a:lnTo>
                          <a:lnTo>
                            <a:pt x="4480" y="528"/>
                          </a:lnTo>
                          <a:lnTo>
                            <a:pt x="4486" y="528"/>
                          </a:lnTo>
                          <a:lnTo>
                            <a:pt x="4486" y="528"/>
                          </a:lnTo>
                          <a:lnTo>
                            <a:pt x="4486" y="528"/>
                          </a:lnTo>
                          <a:lnTo>
                            <a:pt x="4486" y="528"/>
                          </a:lnTo>
                          <a:lnTo>
                            <a:pt x="4486" y="528"/>
                          </a:lnTo>
                          <a:lnTo>
                            <a:pt x="4486" y="528"/>
                          </a:lnTo>
                          <a:lnTo>
                            <a:pt x="4493" y="528"/>
                          </a:lnTo>
                          <a:lnTo>
                            <a:pt x="4493" y="528"/>
                          </a:lnTo>
                          <a:lnTo>
                            <a:pt x="4493" y="528"/>
                          </a:lnTo>
                          <a:lnTo>
                            <a:pt x="4493" y="528"/>
                          </a:lnTo>
                          <a:lnTo>
                            <a:pt x="4493" y="528"/>
                          </a:lnTo>
                          <a:lnTo>
                            <a:pt x="4493" y="528"/>
                          </a:lnTo>
                          <a:lnTo>
                            <a:pt x="4499" y="528"/>
                          </a:lnTo>
                          <a:lnTo>
                            <a:pt x="4499" y="528"/>
                          </a:lnTo>
                          <a:lnTo>
                            <a:pt x="4499" y="528"/>
                          </a:lnTo>
                          <a:lnTo>
                            <a:pt x="4499" y="528"/>
                          </a:lnTo>
                          <a:lnTo>
                            <a:pt x="4499" y="528"/>
                          </a:lnTo>
                          <a:lnTo>
                            <a:pt x="4499" y="528"/>
                          </a:lnTo>
                          <a:lnTo>
                            <a:pt x="4505" y="528"/>
                          </a:lnTo>
                          <a:lnTo>
                            <a:pt x="4505" y="528"/>
                          </a:lnTo>
                          <a:lnTo>
                            <a:pt x="4505" y="528"/>
                          </a:lnTo>
                          <a:lnTo>
                            <a:pt x="4505" y="528"/>
                          </a:lnTo>
                          <a:lnTo>
                            <a:pt x="4505" y="528"/>
                          </a:lnTo>
                          <a:lnTo>
                            <a:pt x="4505" y="528"/>
                          </a:lnTo>
                          <a:lnTo>
                            <a:pt x="4511" y="528"/>
                          </a:lnTo>
                          <a:lnTo>
                            <a:pt x="4511" y="528"/>
                          </a:lnTo>
                          <a:lnTo>
                            <a:pt x="4511" y="528"/>
                          </a:lnTo>
                          <a:lnTo>
                            <a:pt x="4511" y="528"/>
                          </a:lnTo>
                          <a:lnTo>
                            <a:pt x="4511" y="528"/>
                          </a:lnTo>
                          <a:lnTo>
                            <a:pt x="4511" y="528"/>
                          </a:lnTo>
                          <a:lnTo>
                            <a:pt x="4517" y="528"/>
                          </a:lnTo>
                          <a:lnTo>
                            <a:pt x="4517" y="528"/>
                          </a:lnTo>
                          <a:lnTo>
                            <a:pt x="4517" y="528"/>
                          </a:lnTo>
                          <a:lnTo>
                            <a:pt x="4517" y="528"/>
                          </a:lnTo>
                          <a:lnTo>
                            <a:pt x="4517" y="528"/>
                          </a:lnTo>
                          <a:lnTo>
                            <a:pt x="4517" y="528"/>
                          </a:lnTo>
                          <a:lnTo>
                            <a:pt x="4517" y="528"/>
                          </a:lnTo>
                          <a:lnTo>
                            <a:pt x="4524" y="528"/>
                          </a:lnTo>
                          <a:lnTo>
                            <a:pt x="4524" y="528"/>
                          </a:lnTo>
                          <a:lnTo>
                            <a:pt x="4524" y="528"/>
                          </a:lnTo>
                          <a:lnTo>
                            <a:pt x="4524" y="528"/>
                          </a:lnTo>
                          <a:lnTo>
                            <a:pt x="4524" y="528"/>
                          </a:lnTo>
                          <a:lnTo>
                            <a:pt x="4530" y="528"/>
                          </a:lnTo>
                          <a:lnTo>
                            <a:pt x="4530" y="528"/>
                          </a:lnTo>
                          <a:lnTo>
                            <a:pt x="4530" y="528"/>
                          </a:lnTo>
                          <a:lnTo>
                            <a:pt x="4530" y="528"/>
                          </a:lnTo>
                          <a:lnTo>
                            <a:pt x="4530" y="528"/>
                          </a:lnTo>
                          <a:lnTo>
                            <a:pt x="4530" y="528"/>
                          </a:lnTo>
                          <a:lnTo>
                            <a:pt x="4530" y="528"/>
                          </a:lnTo>
                          <a:lnTo>
                            <a:pt x="4536" y="528"/>
                          </a:lnTo>
                          <a:lnTo>
                            <a:pt x="4536" y="528"/>
                          </a:lnTo>
                          <a:lnTo>
                            <a:pt x="4536" y="528"/>
                          </a:lnTo>
                          <a:lnTo>
                            <a:pt x="4536" y="528"/>
                          </a:lnTo>
                          <a:lnTo>
                            <a:pt x="4536" y="528"/>
                          </a:lnTo>
                          <a:lnTo>
                            <a:pt x="4542" y="528"/>
                          </a:lnTo>
                          <a:lnTo>
                            <a:pt x="4542" y="528"/>
                          </a:lnTo>
                          <a:lnTo>
                            <a:pt x="4542" y="528"/>
                          </a:lnTo>
                          <a:lnTo>
                            <a:pt x="4542" y="528"/>
                          </a:lnTo>
                          <a:lnTo>
                            <a:pt x="4542" y="528"/>
                          </a:lnTo>
                          <a:lnTo>
                            <a:pt x="4542" y="528"/>
                          </a:lnTo>
                          <a:lnTo>
                            <a:pt x="4542" y="528"/>
                          </a:lnTo>
                          <a:lnTo>
                            <a:pt x="4549" y="528"/>
                          </a:lnTo>
                          <a:lnTo>
                            <a:pt x="4549" y="528"/>
                          </a:lnTo>
                          <a:lnTo>
                            <a:pt x="4549" y="528"/>
                          </a:lnTo>
                          <a:lnTo>
                            <a:pt x="4549" y="528"/>
                          </a:lnTo>
                          <a:lnTo>
                            <a:pt x="4549" y="528"/>
                          </a:lnTo>
                          <a:lnTo>
                            <a:pt x="4555" y="528"/>
                          </a:lnTo>
                          <a:lnTo>
                            <a:pt x="4555" y="528"/>
                          </a:lnTo>
                          <a:lnTo>
                            <a:pt x="4555" y="528"/>
                          </a:lnTo>
                          <a:lnTo>
                            <a:pt x="4555" y="528"/>
                          </a:lnTo>
                          <a:lnTo>
                            <a:pt x="4555" y="528"/>
                          </a:lnTo>
                          <a:lnTo>
                            <a:pt x="4555" y="528"/>
                          </a:lnTo>
                          <a:lnTo>
                            <a:pt x="4555" y="528"/>
                          </a:lnTo>
                          <a:lnTo>
                            <a:pt x="4561" y="528"/>
                          </a:lnTo>
                          <a:lnTo>
                            <a:pt x="4561" y="528"/>
                          </a:lnTo>
                          <a:lnTo>
                            <a:pt x="4561" y="528"/>
                          </a:lnTo>
                          <a:lnTo>
                            <a:pt x="4561" y="528"/>
                          </a:lnTo>
                          <a:lnTo>
                            <a:pt x="4561" y="528"/>
                          </a:lnTo>
                          <a:lnTo>
                            <a:pt x="4561" y="528"/>
                          </a:lnTo>
                          <a:lnTo>
                            <a:pt x="4567" y="528"/>
                          </a:lnTo>
                          <a:lnTo>
                            <a:pt x="4567" y="528"/>
                          </a:lnTo>
                          <a:lnTo>
                            <a:pt x="4567" y="528"/>
                          </a:lnTo>
                          <a:lnTo>
                            <a:pt x="4567" y="528"/>
                          </a:lnTo>
                          <a:lnTo>
                            <a:pt x="4567" y="528"/>
                          </a:lnTo>
                          <a:lnTo>
                            <a:pt x="4567" y="528"/>
                          </a:lnTo>
                          <a:lnTo>
                            <a:pt x="4574" y="528"/>
                          </a:lnTo>
                          <a:lnTo>
                            <a:pt x="4574" y="528"/>
                          </a:lnTo>
                          <a:lnTo>
                            <a:pt x="4574" y="528"/>
                          </a:lnTo>
                          <a:lnTo>
                            <a:pt x="4574" y="528"/>
                          </a:lnTo>
                          <a:lnTo>
                            <a:pt x="4574" y="528"/>
                          </a:lnTo>
                          <a:lnTo>
                            <a:pt x="4574" y="528"/>
                          </a:lnTo>
                          <a:lnTo>
                            <a:pt x="4580" y="528"/>
                          </a:lnTo>
                          <a:lnTo>
                            <a:pt x="4580" y="528"/>
                          </a:lnTo>
                          <a:lnTo>
                            <a:pt x="4580" y="528"/>
                          </a:lnTo>
                          <a:lnTo>
                            <a:pt x="4580" y="528"/>
                          </a:lnTo>
                          <a:lnTo>
                            <a:pt x="4580" y="528"/>
                          </a:lnTo>
                          <a:lnTo>
                            <a:pt x="4580" y="528"/>
                          </a:lnTo>
                          <a:lnTo>
                            <a:pt x="4586" y="528"/>
                          </a:lnTo>
                          <a:lnTo>
                            <a:pt x="4586" y="528"/>
                          </a:lnTo>
                          <a:lnTo>
                            <a:pt x="4586" y="528"/>
                          </a:lnTo>
                          <a:lnTo>
                            <a:pt x="4586" y="528"/>
                          </a:lnTo>
                          <a:lnTo>
                            <a:pt x="4586" y="528"/>
                          </a:lnTo>
                          <a:lnTo>
                            <a:pt x="4586" y="528"/>
                          </a:lnTo>
                          <a:lnTo>
                            <a:pt x="4592" y="528"/>
                          </a:lnTo>
                          <a:lnTo>
                            <a:pt x="4592" y="528"/>
                          </a:lnTo>
                          <a:lnTo>
                            <a:pt x="4592" y="528"/>
                          </a:lnTo>
                          <a:lnTo>
                            <a:pt x="4592" y="528"/>
                          </a:lnTo>
                          <a:lnTo>
                            <a:pt x="4592" y="528"/>
                          </a:lnTo>
                          <a:lnTo>
                            <a:pt x="4592" y="528"/>
                          </a:lnTo>
                          <a:lnTo>
                            <a:pt x="4599" y="528"/>
                          </a:lnTo>
                          <a:lnTo>
                            <a:pt x="4599" y="528"/>
                          </a:lnTo>
                          <a:lnTo>
                            <a:pt x="4599" y="528"/>
                          </a:lnTo>
                          <a:lnTo>
                            <a:pt x="4599" y="528"/>
                          </a:lnTo>
                          <a:lnTo>
                            <a:pt x="4599" y="528"/>
                          </a:lnTo>
                          <a:lnTo>
                            <a:pt x="4599" y="528"/>
                          </a:lnTo>
                          <a:lnTo>
                            <a:pt x="4605" y="528"/>
                          </a:lnTo>
                          <a:lnTo>
                            <a:pt x="4605" y="528"/>
                          </a:lnTo>
                          <a:lnTo>
                            <a:pt x="4605" y="528"/>
                          </a:lnTo>
                          <a:lnTo>
                            <a:pt x="4605" y="528"/>
                          </a:lnTo>
                          <a:lnTo>
                            <a:pt x="4605" y="528"/>
                          </a:lnTo>
                          <a:lnTo>
                            <a:pt x="4605" y="528"/>
                          </a:lnTo>
                          <a:lnTo>
                            <a:pt x="4611" y="528"/>
                          </a:lnTo>
                          <a:lnTo>
                            <a:pt x="4611" y="528"/>
                          </a:lnTo>
                          <a:lnTo>
                            <a:pt x="4611" y="528"/>
                          </a:lnTo>
                          <a:lnTo>
                            <a:pt x="4611" y="528"/>
                          </a:lnTo>
                          <a:lnTo>
                            <a:pt x="4611" y="528"/>
                          </a:lnTo>
                          <a:lnTo>
                            <a:pt x="4611" y="528"/>
                          </a:lnTo>
                          <a:lnTo>
                            <a:pt x="4617" y="528"/>
                          </a:lnTo>
                          <a:lnTo>
                            <a:pt x="4617" y="528"/>
                          </a:lnTo>
                          <a:lnTo>
                            <a:pt x="4617" y="528"/>
                          </a:lnTo>
                          <a:lnTo>
                            <a:pt x="4617" y="528"/>
                          </a:lnTo>
                          <a:lnTo>
                            <a:pt x="4617" y="528"/>
                          </a:lnTo>
                          <a:lnTo>
                            <a:pt x="4617" y="528"/>
                          </a:lnTo>
                          <a:lnTo>
                            <a:pt x="4624" y="528"/>
                          </a:lnTo>
                          <a:lnTo>
                            <a:pt x="4624" y="528"/>
                          </a:lnTo>
                          <a:lnTo>
                            <a:pt x="4624" y="528"/>
                          </a:lnTo>
                          <a:lnTo>
                            <a:pt x="4624" y="528"/>
                          </a:lnTo>
                          <a:lnTo>
                            <a:pt x="4624" y="528"/>
                          </a:lnTo>
                          <a:lnTo>
                            <a:pt x="4624" y="528"/>
                          </a:lnTo>
                          <a:lnTo>
                            <a:pt x="4630" y="528"/>
                          </a:lnTo>
                          <a:lnTo>
                            <a:pt x="4630" y="528"/>
                          </a:lnTo>
                          <a:lnTo>
                            <a:pt x="4630" y="528"/>
                          </a:lnTo>
                          <a:lnTo>
                            <a:pt x="4630" y="528"/>
                          </a:lnTo>
                          <a:lnTo>
                            <a:pt x="4630" y="528"/>
                          </a:lnTo>
                          <a:lnTo>
                            <a:pt x="4630" y="528"/>
                          </a:lnTo>
                          <a:lnTo>
                            <a:pt x="4636" y="528"/>
                          </a:lnTo>
                          <a:lnTo>
                            <a:pt x="4636" y="528"/>
                          </a:lnTo>
                          <a:lnTo>
                            <a:pt x="4636" y="528"/>
                          </a:lnTo>
                          <a:lnTo>
                            <a:pt x="4636" y="528"/>
                          </a:lnTo>
                          <a:lnTo>
                            <a:pt x="4636" y="528"/>
                          </a:lnTo>
                          <a:lnTo>
                            <a:pt x="4636" y="528"/>
                          </a:lnTo>
                          <a:lnTo>
                            <a:pt x="4642" y="528"/>
                          </a:lnTo>
                          <a:lnTo>
                            <a:pt x="4642" y="528"/>
                          </a:lnTo>
                          <a:lnTo>
                            <a:pt x="4642" y="528"/>
                          </a:lnTo>
                          <a:lnTo>
                            <a:pt x="4642" y="528"/>
                          </a:lnTo>
                          <a:lnTo>
                            <a:pt x="4642" y="528"/>
                          </a:lnTo>
                          <a:lnTo>
                            <a:pt x="4642" y="528"/>
                          </a:lnTo>
                          <a:lnTo>
                            <a:pt x="4649" y="528"/>
                          </a:lnTo>
                          <a:lnTo>
                            <a:pt x="4649" y="528"/>
                          </a:lnTo>
                          <a:lnTo>
                            <a:pt x="4649" y="528"/>
                          </a:lnTo>
                          <a:lnTo>
                            <a:pt x="4649" y="528"/>
                          </a:lnTo>
                          <a:lnTo>
                            <a:pt x="4649" y="528"/>
                          </a:lnTo>
                          <a:lnTo>
                            <a:pt x="4655" y="528"/>
                          </a:lnTo>
                          <a:lnTo>
                            <a:pt x="4655" y="528"/>
                          </a:lnTo>
                          <a:lnTo>
                            <a:pt x="4655" y="528"/>
                          </a:lnTo>
                          <a:lnTo>
                            <a:pt x="4655" y="528"/>
                          </a:lnTo>
                          <a:lnTo>
                            <a:pt x="4655" y="528"/>
                          </a:lnTo>
                          <a:lnTo>
                            <a:pt x="4655" y="528"/>
                          </a:lnTo>
                          <a:lnTo>
                            <a:pt x="4655" y="528"/>
                          </a:lnTo>
                          <a:lnTo>
                            <a:pt x="4661" y="528"/>
                          </a:lnTo>
                          <a:lnTo>
                            <a:pt x="4661" y="528"/>
                          </a:lnTo>
                          <a:lnTo>
                            <a:pt x="4661" y="528"/>
                          </a:lnTo>
                          <a:lnTo>
                            <a:pt x="4661" y="528"/>
                          </a:lnTo>
                          <a:lnTo>
                            <a:pt x="4661" y="528"/>
                          </a:lnTo>
                          <a:lnTo>
                            <a:pt x="4667" y="528"/>
                          </a:lnTo>
                          <a:lnTo>
                            <a:pt x="4667" y="528"/>
                          </a:lnTo>
                          <a:lnTo>
                            <a:pt x="4667" y="528"/>
                          </a:lnTo>
                          <a:lnTo>
                            <a:pt x="4667" y="528"/>
                          </a:lnTo>
                          <a:lnTo>
                            <a:pt x="4667" y="528"/>
                          </a:lnTo>
                          <a:lnTo>
                            <a:pt x="4667" y="528"/>
                          </a:lnTo>
                          <a:lnTo>
                            <a:pt x="4667" y="528"/>
                          </a:lnTo>
                          <a:lnTo>
                            <a:pt x="4673" y="528"/>
                          </a:lnTo>
                          <a:lnTo>
                            <a:pt x="4673" y="528"/>
                          </a:lnTo>
                          <a:lnTo>
                            <a:pt x="4673" y="528"/>
                          </a:lnTo>
                          <a:lnTo>
                            <a:pt x="4673" y="528"/>
                          </a:lnTo>
                          <a:lnTo>
                            <a:pt x="4673" y="528"/>
                          </a:lnTo>
                          <a:lnTo>
                            <a:pt x="4673" y="528"/>
                          </a:lnTo>
                          <a:lnTo>
                            <a:pt x="4680" y="528"/>
                          </a:lnTo>
                          <a:lnTo>
                            <a:pt x="4680" y="528"/>
                          </a:lnTo>
                          <a:lnTo>
                            <a:pt x="4680" y="528"/>
                          </a:lnTo>
                          <a:lnTo>
                            <a:pt x="4680" y="528"/>
                          </a:lnTo>
                          <a:lnTo>
                            <a:pt x="4680" y="528"/>
                          </a:lnTo>
                          <a:lnTo>
                            <a:pt x="4680" y="528"/>
                          </a:lnTo>
                          <a:lnTo>
                            <a:pt x="4686" y="528"/>
                          </a:lnTo>
                          <a:lnTo>
                            <a:pt x="4686" y="528"/>
                          </a:lnTo>
                          <a:lnTo>
                            <a:pt x="4686" y="528"/>
                          </a:lnTo>
                          <a:lnTo>
                            <a:pt x="4686" y="528"/>
                          </a:lnTo>
                          <a:lnTo>
                            <a:pt x="4686" y="528"/>
                          </a:lnTo>
                          <a:lnTo>
                            <a:pt x="4686" y="528"/>
                          </a:lnTo>
                          <a:lnTo>
                            <a:pt x="4692" y="528"/>
                          </a:lnTo>
                          <a:lnTo>
                            <a:pt x="4692" y="528"/>
                          </a:lnTo>
                          <a:lnTo>
                            <a:pt x="4692" y="528"/>
                          </a:lnTo>
                          <a:lnTo>
                            <a:pt x="4692" y="528"/>
                          </a:lnTo>
                          <a:lnTo>
                            <a:pt x="4692" y="528"/>
                          </a:lnTo>
                          <a:lnTo>
                            <a:pt x="4692" y="528"/>
                          </a:lnTo>
                          <a:lnTo>
                            <a:pt x="4698" y="528"/>
                          </a:lnTo>
                          <a:lnTo>
                            <a:pt x="4698" y="528"/>
                          </a:lnTo>
                          <a:lnTo>
                            <a:pt x="4698" y="528"/>
                          </a:lnTo>
                          <a:lnTo>
                            <a:pt x="4698" y="528"/>
                          </a:lnTo>
                          <a:lnTo>
                            <a:pt x="4698" y="528"/>
                          </a:lnTo>
                          <a:lnTo>
                            <a:pt x="4698" y="528"/>
                          </a:lnTo>
                          <a:lnTo>
                            <a:pt x="4705" y="528"/>
                          </a:lnTo>
                          <a:lnTo>
                            <a:pt x="4705" y="528"/>
                          </a:lnTo>
                          <a:lnTo>
                            <a:pt x="4705" y="528"/>
                          </a:lnTo>
                          <a:lnTo>
                            <a:pt x="4705" y="528"/>
                          </a:lnTo>
                          <a:lnTo>
                            <a:pt x="4705" y="528"/>
                          </a:lnTo>
                          <a:lnTo>
                            <a:pt x="4705" y="528"/>
                          </a:lnTo>
                          <a:lnTo>
                            <a:pt x="4711" y="528"/>
                          </a:lnTo>
                          <a:lnTo>
                            <a:pt x="4711" y="528"/>
                          </a:lnTo>
                          <a:lnTo>
                            <a:pt x="4711" y="528"/>
                          </a:lnTo>
                          <a:lnTo>
                            <a:pt x="4711" y="528"/>
                          </a:lnTo>
                          <a:lnTo>
                            <a:pt x="4711" y="528"/>
                          </a:lnTo>
                          <a:lnTo>
                            <a:pt x="4711" y="528"/>
                          </a:lnTo>
                          <a:lnTo>
                            <a:pt x="4717" y="528"/>
                          </a:lnTo>
                          <a:lnTo>
                            <a:pt x="4717" y="528"/>
                          </a:lnTo>
                          <a:lnTo>
                            <a:pt x="4717" y="528"/>
                          </a:lnTo>
                          <a:lnTo>
                            <a:pt x="4717" y="528"/>
                          </a:lnTo>
                          <a:lnTo>
                            <a:pt x="4717" y="528"/>
                          </a:lnTo>
                          <a:lnTo>
                            <a:pt x="4717" y="528"/>
                          </a:lnTo>
                          <a:lnTo>
                            <a:pt x="4723" y="528"/>
                          </a:lnTo>
                          <a:lnTo>
                            <a:pt x="4723" y="528"/>
                          </a:lnTo>
                          <a:lnTo>
                            <a:pt x="4723" y="528"/>
                          </a:lnTo>
                          <a:lnTo>
                            <a:pt x="4723" y="528"/>
                          </a:lnTo>
                          <a:lnTo>
                            <a:pt x="4723" y="528"/>
                          </a:lnTo>
                          <a:lnTo>
                            <a:pt x="4723" y="528"/>
                          </a:lnTo>
                          <a:lnTo>
                            <a:pt x="4730" y="528"/>
                          </a:lnTo>
                          <a:lnTo>
                            <a:pt x="4730" y="528"/>
                          </a:lnTo>
                          <a:lnTo>
                            <a:pt x="4730" y="528"/>
                          </a:lnTo>
                          <a:lnTo>
                            <a:pt x="4730" y="528"/>
                          </a:lnTo>
                          <a:lnTo>
                            <a:pt x="4730" y="528"/>
                          </a:lnTo>
                          <a:lnTo>
                            <a:pt x="4730" y="528"/>
                          </a:lnTo>
                          <a:lnTo>
                            <a:pt x="4736" y="528"/>
                          </a:lnTo>
                          <a:lnTo>
                            <a:pt x="4736" y="528"/>
                          </a:lnTo>
                          <a:lnTo>
                            <a:pt x="4736" y="528"/>
                          </a:lnTo>
                          <a:lnTo>
                            <a:pt x="4736" y="528"/>
                          </a:lnTo>
                          <a:lnTo>
                            <a:pt x="4736" y="528"/>
                          </a:lnTo>
                          <a:lnTo>
                            <a:pt x="4736" y="528"/>
                          </a:lnTo>
                          <a:lnTo>
                            <a:pt x="4742" y="528"/>
                          </a:lnTo>
                          <a:lnTo>
                            <a:pt x="4742" y="528"/>
                          </a:lnTo>
                          <a:lnTo>
                            <a:pt x="4742" y="528"/>
                          </a:lnTo>
                          <a:lnTo>
                            <a:pt x="4742" y="528"/>
                          </a:lnTo>
                          <a:lnTo>
                            <a:pt x="4742" y="528"/>
                          </a:lnTo>
                          <a:lnTo>
                            <a:pt x="4742" y="528"/>
                          </a:lnTo>
                          <a:lnTo>
                            <a:pt x="4748" y="528"/>
                          </a:lnTo>
                          <a:lnTo>
                            <a:pt x="4748" y="528"/>
                          </a:lnTo>
                          <a:lnTo>
                            <a:pt x="4748" y="528"/>
                          </a:lnTo>
                          <a:lnTo>
                            <a:pt x="4748" y="528"/>
                          </a:lnTo>
                          <a:lnTo>
                            <a:pt x="4748" y="528"/>
                          </a:lnTo>
                          <a:lnTo>
                            <a:pt x="4748" y="528"/>
                          </a:lnTo>
                          <a:lnTo>
                            <a:pt x="4755" y="528"/>
                          </a:lnTo>
                          <a:lnTo>
                            <a:pt x="4755" y="528"/>
                          </a:lnTo>
                          <a:lnTo>
                            <a:pt x="4755" y="528"/>
                          </a:lnTo>
                          <a:lnTo>
                            <a:pt x="4755" y="528"/>
                          </a:lnTo>
                          <a:lnTo>
                            <a:pt x="4755" y="528"/>
                          </a:lnTo>
                          <a:lnTo>
                            <a:pt x="4755" y="528"/>
                          </a:lnTo>
                          <a:lnTo>
                            <a:pt x="4761" y="528"/>
                          </a:lnTo>
                          <a:lnTo>
                            <a:pt x="4761" y="528"/>
                          </a:lnTo>
                          <a:lnTo>
                            <a:pt x="4761" y="528"/>
                          </a:lnTo>
                          <a:lnTo>
                            <a:pt x="4761" y="528"/>
                          </a:lnTo>
                          <a:lnTo>
                            <a:pt x="4761" y="528"/>
                          </a:lnTo>
                          <a:lnTo>
                            <a:pt x="4761" y="528"/>
                          </a:lnTo>
                          <a:lnTo>
                            <a:pt x="4767" y="528"/>
                          </a:lnTo>
                          <a:lnTo>
                            <a:pt x="4767" y="528"/>
                          </a:lnTo>
                          <a:lnTo>
                            <a:pt x="4767" y="528"/>
                          </a:lnTo>
                          <a:lnTo>
                            <a:pt x="4767" y="528"/>
                          </a:lnTo>
                          <a:lnTo>
                            <a:pt x="4767" y="528"/>
                          </a:lnTo>
                          <a:lnTo>
                            <a:pt x="4767" y="528"/>
                          </a:lnTo>
                          <a:lnTo>
                            <a:pt x="4773" y="528"/>
                          </a:lnTo>
                          <a:lnTo>
                            <a:pt x="4773" y="528"/>
                          </a:lnTo>
                          <a:lnTo>
                            <a:pt x="4773" y="528"/>
                          </a:lnTo>
                          <a:lnTo>
                            <a:pt x="4773" y="528"/>
                          </a:lnTo>
                          <a:lnTo>
                            <a:pt x="4773" y="528"/>
                          </a:lnTo>
                          <a:lnTo>
                            <a:pt x="4773" y="528"/>
                          </a:lnTo>
                          <a:lnTo>
                            <a:pt x="4780" y="528"/>
                          </a:lnTo>
                          <a:lnTo>
                            <a:pt x="4780" y="528"/>
                          </a:lnTo>
                          <a:lnTo>
                            <a:pt x="4780" y="528"/>
                          </a:lnTo>
                          <a:lnTo>
                            <a:pt x="4780" y="528"/>
                          </a:lnTo>
                          <a:lnTo>
                            <a:pt x="4780" y="528"/>
                          </a:lnTo>
                          <a:lnTo>
                            <a:pt x="4780" y="528"/>
                          </a:lnTo>
                          <a:lnTo>
                            <a:pt x="4786" y="528"/>
                          </a:lnTo>
                          <a:lnTo>
                            <a:pt x="4786" y="528"/>
                          </a:lnTo>
                          <a:lnTo>
                            <a:pt x="4786" y="528"/>
                          </a:lnTo>
                          <a:lnTo>
                            <a:pt x="4786" y="528"/>
                          </a:lnTo>
                          <a:lnTo>
                            <a:pt x="4786" y="528"/>
                          </a:lnTo>
                          <a:lnTo>
                            <a:pt x="4786" y="528"/>
                          </a:lnTo>
                          <a:lnTo>
                            <a:pt x="4792" y="528"/>
                          </a:lnTo>
                          <a:lnTo>
                            <a:pt x="4792" y="528"/>
                          </a:lnTo>
                          <a:lnTo>
                            <a:pt x="4792" y="528"/>
                          </a:lnTo>
                          <a:lnTo>
                            <a:pt x="4792" y="528"/>
                          </a:lnTo>
                          <a:lnTo>
                            <a:pt x="4792" y="528"/>
                          </a:lnTo>
                          <a:lnTo>
                            <a:pt x="4792" y="528"/>
                          </a:lnTo>
                          <a:lnTo>
                            <a:pt x="4798" y="528"/>
                          </a:lnTo>
                          <a:lnTo>
                            <a:pt x="4798" y="528"/>
                          </a:lnTo>
                          <a:lnTo>
                            <a:pt x="4798" y="528"/>
                          </a:lnTo>
                          <a:lnTo>
                            <a:pt x="4798" y="528"/>
                          </a:lnTo>
                          <a:lnTo>
                            <a:pt x="4798" y="528"/>
                          </a:lnTo>
                          <a:lnTo>
                            <a:pt x="4798" y="528"/>
                          </a:lnTo>
                          <a:lnTo>
                            <a:pt x="4804" y="528"/>
                          </a:lnTo>
                          <a:lnTo>
                            <a:pt x="4804" y="528"/>
                          </a:lnTo>
                          <a:lnTo>
                            <a:pt x="4804" y="528"/>
                          </a:lnTo>
                          <a:lnTo>
                            <a:pt x="4804" y="528"/>
                          </a:lnTo>
                          <a:lnTo>
                            <a:pt x="4804" y="528"/>
                          </a:lnTo>
                          <a:lnTo>
                            <a:pt x="4804" y="528"/>
                          </a:lnTo>
                          <a:lnTo>
                            <a:pt x="4811" y="528"/>
                          </a:lnTo>
                          <a:lnTo>
                            <a:pt x="4811" y="528"/>
                          </a:lnTo>
                          <a:lnTo>
                            <a:pt x="4811" y="528"/>
                          </a:lnTo>
                          <a:lnTo>
                            <a:pt x="4811" y="528"/>
                          </a:lnTo>
                          <a:lnTo>
                            <a:pt x="4811" y="528"/>
                          </a:lnTo>
                          <a:lnTo>
                            <a:pt x="4811" y="528"/>
                          </a:lnTo>
                          <a:lnTo>
                            <a:pt x="4817" y="528"/>
                          </a:lnTo>
                          <a:lnTo>
                            <a:pt x="4817" y="528"/>
                          </a:lnTo>
                          <a:lnTo>
                            <a:pt x="4817" y="528"/>
                          </a:lnTo>
                          <a:lnTo>
                            <a:pt x="4817" y="528"/>
                          </a:lnTo>
                          <a:lnTo>
                            <a:pt x="4817" y="528"/>
                          </a:lnTo>
                          <a:lnTo>
                            <a:pt x="4817" y="528"/>
                          </a:lnTo>
                          <a:lnTo>
                            <a:pt x="4823" y="528"/>
                          </a:lnTo>
                          <a:lnTo>
                            <a:pt x="4823" y="528"/>
                          </a:lnTo>
                          <a:lnTo>
                            <a:pt x="4823" y="528"/>
                          </a:lnTo>
                          <a:lnTo>
                            <a:pt x="4823" y="528"/>
                          </a:lnTo>
                          <a:lnTo>
                            <a:pt x="4823" y="528"/>
                          </a:lnTo>
                          <a:lnTo>
                            <a:pt x="4823" y="528"/>
                          </a:lnTo>
                          <a:lnTo>
                            <a:pt x="4829" y="528"/>
                          </a:lnTo>
                          <a:lnTo>
                            <a:pt x="4829" y="528"/>
                          </a:lnTo>
                          <a:lnTo>
                            <a:pt x="4829" y="528"/>
                          </a:lnTo>
                          <a:lnTo>
                            <a:pt x="4829" y="528"/>
                          </a:lnTo>
                          <a:lnTo>
                            <a:pt x="4829" y="528"/>
                          </a:lnTo>
                          <a:lnTo>
                            <a:pt x="4829" y="528"/>
                          </a:lnTo>
                          <a:lnTo>
                            <a:pt x="4836" y="528"/>
                          </a:lnTo>
                          <a:lnTo>
                            <a:pt x="4836" y="528"/>
                          </a:lnTo>
                          <a:lnTo>
                            <a:pt x="4836" y="528"/>
                          </a:lnTo>
                          <a:lnTo>
                            <a:pt x="4836" y="528"/>
                          </a:lnTo>
                          <a:lnTo>
                            <a:pt x="4836" y="528"/>
                          </a:lnTo>
                          <a:lnTo>
                            <a:pt x="4836" y="528"/>
                          </a:lnTo>
                          <a:lnTo>
                            <a:pt x="4842" y="528"/>
                          </a:lnTo>
                          <a:lnTo>
                            <a:pt x="4842" y="528"/>
                          </a:lnTo>
                          <a:lnTo>
                            <a:pt x="4842" y="528"/>
                          </a:lnTo>
                          <a:lnTo>
                            <a:pt x="4842" y="528"/>
                          </a:lnTo>
                          <a:lnTo>
                            <a:pt x="4842" y="528"/>
                          </a:lnTo>
                          <a:lnTo>
                            <a:pt x="4842" y="528"/>
                          </a:lnTo>
                          <a:lnTo>
                            <a:pt x="4848" y="528"/>
                          </a:lnTo>
                          <a:lnTo>
                            <a:pt x="4848" y="528"/>
                          </a:lnTo>
                          <a:lnTo>
                            <a:pt x="4848" y="528"/>
                          </a:lnTo>
                          <a:lnTo>
                            <a:pt x="4848" y="528"/>
                          </a:lnTo>
                          <a:lnTo>
                            <a:pt x="4848" y="528"/>
                          </a:lnTo>
                          <a:lnTo>
                            <a:pt x="4848" y="528"/>
                          </a:lnTo>
                          <a:lnTo>
                            <a:pt x="4854" y="528"/>
                          </a:lnTo>
                          <a:lnTo>
                            <a:pt x="4854" y="528"/>
                          </a:lnTo>
                          <a:lnTo>
                            <a:pt x="4854" y="528"/>
                          </a:lnTo>
                          <a:lnTo>
                            <a:pt x="4854" y="528"/>
                          </a:lnTo>
                          <a:lnTo>
                            <a:pt x="4854" y="528"/>
                          </a:lnTo>
                          <a:lnTo>
                            <a:pt x="4854" y="528"/>
                          </a:lnTo>
                          <a:lnTo>
                            <a:pt x="4861" y="528"/>
                          </a:lnTo>
                          <a:lnTo>
                            <a:pt x="4861" y="528"/>
                          </a:lnTo>
                          <a:lnTo>
                            <a:pt x="4861" y="528"/>
                          </a:lnTo>
                          <a:lnTo>
                            <a:pt x="4861" y="528"/>
                          </a:lnTo>
                          <a:lnTo>
                            <a:pt x="4861" y="528"/>
                          </a:lnTo>
                          <a:lnTo>
                            <a:pt x="4861" y="528"/>
                          </a:lnTo>
                          <a:lnTo>
                            <a:pt x="4867" y="528"/>
                          </a:lnTo>
                          <a:lnTo>
                            <a:pt x="4867" y="528"/>
                          </a:lnTo>
                          <a:lnTo>
                            <a:pt x="4867" y="528"/>
                          </a:lnTo>
                          <a:lnTo>
                            <a:pt x="4867" y="528"/>
                          </a:lnTo>
                          <a:lnTo>
                            <a:pt x="4867" y="528"/>
                          </a:lnTo>
                          <a:lnTo>
                            <a:pt x="4867" y="528"/>
                          </a:lnTo>
                          <a:lnTo>
                            <a:pt x="4873" y="528"/>
                          </a:lnTo>
                          <a:lnTo>
                            <a:pt x="4873" y="528"/>
                          </a:lnTo>
                          <a:lnTo>
                            <a:pt x="4873" y="528"/>
                          </a:lnTo>
                          <a:lnTo>
                            <a:pt x="4873" y="528"/>
                          </a:lnTo>
                          <a:lnTo>
                            <a:pt x="4873" y="528"/>
                          </a:lnTo>
                          <a:lnTo>
                            <a:pt x="4873" y="528"/>
                          </a:lnTo>
                          <a:lnTo>
                            <a:pt x="4879" y="528"/>
                          </a:lnTo>
                          <a:lnTo>
                            <a:pt x="4879" y="528"/>
                          </a:lnTo>
                          <a:lnTo>
                            <a:pt x="4879" y="528"/>
                          </a:lnTo>
                          <a:lnTo>
                            <a:pt x="4879" y="528"/>
                          </a:lnTo>
                          <a:lnTo>
                            <a:pt x="4879" y="528"/>
                          </a:lnTo>
                          <a:lnTo>
                            <a:pt x="4879" y="528"/>
                          </a:lnTo>
                          <a:lnTo>
                            <a:pt x="4886" y="528"/>
                          </a:lnTo>
                          <a:lnTo>
                            <a:pt x="4886" y="528"/>
                          </a:lnTo>
                          <a:lnTo>
                            <a:pt x="4886" y="528"/>
                          </a:lnTo>
                          <a:lnTo>
                            <a:pt x="4886" y="528"/>
                          </a:lnTo>
                          <a:lnTo>
                            <a:pt x="4886" y="528"/>
                          </a:lnTo>
                          <a:lnTo>
                            <a:pt x="4886" y="528"/>
                          </a:lnTo>
                          <a:lnTo>
                            <a:pt x="4892" y="528"/>
                          </a:lnTo>
                          <a:lnTo>
                            <a:pt x="4892" y="528"/>
                          </a:lnTo>
                          <a:lnTo>
                            <a:pt x="4892" y="528"/>
                          </a:lnTo>
                          <a:lnTo>
                            <a:pt x="4892" y="528"/>
                          </a:lnTo>
                          <a:lnTo>
                            <a:pt x="4892" y="528"/>
                          </a:lnTo>
                          <a:lnTo>
                            <a:pt x="4892" y="528"/>
                          </a:lnTo>
                          <a:lnTo>
                            <a:pt x="4898" y="528"/>
                          </a:lnTo>
                          <a:lnTo>
                            <a:pt x="4898" y="528"/>
                          </a:lnTo>
                          <a:lnTo>
                            <a:pt x="4898" y="528"/>
                          </a:lnTo>
                          <a:lnTo>
                            <a:pt x="4898" y="528"/>
                          </a:lnTo>
                          <a:lnTo>
                            <a:pt x="4898" y="528"/>
                          </a:lnTo>
                          <a:lnTo>
                            <a:pt x="4898" y="528"/>
                          </a:lnTo>
                          <a:lnTo>
                            <a:pt x="4904" y="528"/>
                          </a:lnTo>
                          <a:lnTo>
                            <a:pt x="4904" y="528"/>
                          </a:lnTo>
                          <a:lnTo>
                            <a:pt x="4904" y="528"/>
                          </a:lnTo>
                          <a:lnTo>
                            <a:pt x="4904" y="528"/>
                          </a:lnTo>
                          <a:lnTo>
                            <a:pt x="4904" y="528"/>
                          </a:lnTo>
                          <a:lnTo>
                            <a:pt x="4904" y="528"/>
                          </a:lnTo>
                          <a:lnTo>
                            <a:pt x="4911" y="528"/>
                          </a:lnTo>
                          <a:lnTo>
                            <a:pt x="4911" y="528"/>
                          </a:lnTo>
                          <a:lnTo>
                            <a:pt x="4911" y="528"/>
                          </a:lnTo>
                          <a:lnTo>
                            <a:pt x="4911" y="528"/>
                          </a:lnTo>
                          <a:lnTo>
                            <a:pt x="4911" y="528"/>
                          </a:lnTo>
                          <a:lnTo>
                            <a:pt x="4911" y="528"/>
                          </a:lnTo>
                          <a:lnTo>
                            <a:pt x="4917" y="528"/>
                          </a:lnTo>
                          <a:lnTo>
                            <a:pt x="4917" y="528"/>
                          </a:lnTo>
                          <a:lnTo>
                            <a:pt x="4917" y="528"/>
                          </a:lnTo>
                          <a:lnTo>
                            <a:pt x="4917" y="528"/>
                          </a:lnTo>
                          <a:lnTo>
                            <a:pt x="4917" y="528"/>
                          </a:lnTo>
                          <a:lnTo>
                            <a:pt x="4917" y="528"/>
                          </a:lnTo>
                          <a:lnTo>
                            <a:pt x="4923" y="528"/>
                          </a:lnTo>
                          <a:lnTo>
                            <a:pt x="4923" y="528"/>
                          </a:lnTo>
                          <a:lnTo>
                            <a:pt x="4923" y="528"/>
                          </a:lnTo>
                          <a:lnTo>
                            <a:pt x="4923" y="528"/>
                          </a:lnTo>
                          <a:lnTo>
                            <a:pt x="4923" y="528"/>
                          </a:lnTo>
                          <a:lnTo>
                            <a:pt x="4923" y="528"/>
                          </a:lnTo>
                          <a:lnTo>
                            <a:pt x="4923" y="528"/>
                          </a:lnTo>
                          <a:lnTo>
                            <a:pt x="4929" y="528"/>
                          </a:lnTo>
                          <a:lnTo>
                            <a:pt x="4929" y="528"/>
                          </a:lnTo>
                          <a:lnTo>
                            <a:pt x="4929" y="528"/>
                          </a:lnTo>
                          <a:lnTo>
                            <a:pt x="4929" y="528"/>
                          </a:lnTo>
                          <a:lnTo>
                            <a:pt x="4929" y="528"/>
                          </a:lnTo>
                          <a:lnTo>
                            <a:pt x="4936" y="528"/>
                          </a:lnTo>
                          <a:lnTo>
                            <a:pt x="4936" y="528"/>
                          </a:lnTo>
                          <a:lnTo>
                            <a:pt x="4936" y="528"/>
                          </a:lnTo>
                          <a:lnTo>
                            <a:pt x="4936" y="528"/>
                          </a:lnTo>
                          <a:lnTo>
                            <a:pt x="4936" y="528"/>
                          </a:lnTo>
                          <a:lnTo>
                            <a:pt x="4936" y="528"/>
                          </a:lnTo>
                          <a:lnTo>
                            <a:pt x="4936" y="528"/>
                          </a:lnTo>
                          <a:lnTo>
                            <a:pt x="4942" y="528"/>
                          </a:lnTo>
                          <a:lnTo>
                            <a:pt x="4942" y="528"/>
                          </a:lnTo>
                          <a:lnTo>
                            <a:pt x="4942" y="528"/>
                          </a:lnTo>
                          <a:lnTo>
                            <a:pt x="4942" y="528"/>
                          </a:lnTo>
                          <a:lnTo>
                            <a:pt x="4942" y="528"/>
                          </a:lnTo>
                          <a:lnTo>
                            <a:pt x="4948" y="528"/>
                          </a:lnTo>
                          <a:lnTo>
                            <a:pt x="4948" y="528"/>
                          </a:lnTo>
                          <a:lnTo>
                            <a:pt x="4948" y="528"/>
                          </a:lnTo>
                          <a:lnTo>
                            <a:pt x="4948" y="528"/>
                          </a:lnTo>
                          <a:lnTo>
                            <a:pt x="4948" y="528"/>
                          </a:lnTo>
                          <a:lnTo>
                            <a:pt x="4948" y="528"/>
                          </a:lnTo>
                          <a:lnTo>
                            <a:pt x="4948" y="528"/>
                          </a:lnTo>
                          <a:lnTo>
                            <a:pt x="4954" y="528"/>
                          </a:lnTo>
                          <a:lnTo>
                            <a:pt x="4954" y="528"/>
                          </a:lnTo>
                          <a:lnTo>
                            <a:pt x="4954" y="528"/>
                          </a:lnTo>
                          <a:lnTo>
                            <a:pt x="4954" y="528"/>
                          </a:lnTo>
                          <a:lnTo>
                            <a:pt x="4954" y="528"/>
                          </a:lnTo>
                          <a:lnTo>
                            <a:pt x="4960" y="528"/>
                          </a:lnTo>
                          <a:lnTo>
                            <a:pt x="4960" y="528"/>
                          </a:lnTo>
                          <a:lnTo>
                            <a:pt x="4960" y="528"/>
                          </a:lnTo>
                          <a:lnTo>
                            <a:pt x="4960" y="528"/>
                          </a:lnTo>
                          <a:lnTo>
                            <a:pt x="4960" y="528"/>
                          </a:lnTo>
                          <a:lnTo>
                            <a:pt x="4960" y="528"/>
                          </a:lnTo>
                          <a:lnTo>
                            <a:pt x="4960" y="528"/>
                          </a:lnTo>
                          <a:lnTo>
                            <a:pt x="4967" y="528"/>
                          </a:lnTo>
                          <a:lnTo>
                            <a:pt x="4967" y="528"/>
                          </a:lnTo>
                          <a:lnTo>
                            <a:pt x="4967" y="528"/>
                          </a:lnTo>
                          <a:lnTo>
                            <a:pt x="4967" y="528"/>
                          </a:lnTo>
                          <a:lnTo>
                            <a:pt x="4967" y="528"/>
                          </a:lnTo>
                          <a:lnTo>
                            <a:pt x="4973" y="528"/>
                          </a:lnTo>
                          <a:lnTo>
                            <a:pt x="4973" y="528"/>
                          </a:lnTo>
                          <a:lnTo>
                            <a:pt x="4973" y="528"/>
                          </a:lnTo>
                          <a:lnTo>
                            <a:pt x="4973" y="528"/>
                          </a:lnTo>
                          <a:lnTo>
                            <a:pt x="4973" y="528"/>
                          </a:lnTo>
                          <a:lnTo>
                            <a:pt x="4973" y="528"/>
                          </a:lnTo>
                          <a:lnTo>
                            <a:pt x="4979" y="528"/>
                          </a:lnTo>
                          <a:lnTo>
                            <a:pt x="4979" y="528"/>
                          </a:lnTo>
                          <a:lnTo>
                            <a:pt x="4979" y="528"/>
                          </a:lnTo>
                          <a:lnTo>
                            <a:pt x="4979" y="528"/>
                          </a:lnTo>
                          <a:lnTo>
                            <a:pt x="4979" y="528"/>
                          </a:lnTo>
                          <a:lnTo>
                            <a:pt x="4979" y="528"/>
                          </a:lnTo>
                          <a:lnTo>
                            <a:pt x="4985" y="528"/>
                          </a:lnTo>
                          <a:lnTo>
                            <a:pt x="4985" y="528"/>
                          </a:lnTo>
                          <a:lnTo>
                            <a:pt x="4985" y="528"/>
                          </a:lnTo>
                          <a:lnTo>
                            <a:pt x="4985" y="528"/>
                          </a:lnTo>
                          <a:lnTo>
                            <a:pt x="4985" y="528"/>
                          </a:lnTo>
                          <a:lnTo>
                            <a:pt x="4985" y="528"/>
                          </a:lnTo>
                          <a:lnTo>
                            <a:pt x="4992" y="528"/>
                          </a:lnTo>
                          <a:lnTo>
                            <a:pt x="4992" y="528"/>
                          </a:lnTo>
                          <a:lnTo>
                            <a:pt x="4992" y="528"/>
                          </a:lnTo>
                          <a:lnTo>
                            <a:pt x="4992" y="528"/>
                          </a:lnTo>
                          <a:lnTo>
                            <a:pt x="4992" y="528"/>
                          </a:lnTo>
                          <a:lnTo>
                            <a:pt x="4992" y="528"/>
                          </a:lnTo>
                          <a:lnTo>
                            <a:pt x="4998" y="528"/>
                          </a:lnTo>
                          <a:lnTo>
                            <a:pt x="4998" y="528"/>
                          </a:lnTo>
                          <a:lnTo>
                            <a:pt x="4998" y="528"/>
                          </a:lnTo>
                          <a:lnTo>
                            <a:pt x="4998" y="528"/>
                          </a:lnTo>
                          <a:lnTo>
                            <a:pt x="4998" y="528"/>
                          </a:lnTo>
                          <a:lnTo>
                            <a:pt x="4998" y="528"/>
                          </a:lnTo>
                          <a:lnTo>
                            <a:pt x="5004" y="528"/>
                          </a:lnTo>
                          <a:lnTo>
                            <a:pt x="5004" y="528"/>
                          </a:lnTo>
                          <a:lnTo>
                            <a:pt x="5004" y="528"/>
                          </a:lnTo>
                          <a:lnTo>
                            <a:pt x="5004" y="528"/>
                          </a:lnTo>
                          <a:lnTo>
                            <a:pt x="5004" y="528"/>
                          </a:lnTo>
                          <a:lnTo>
                            <a:pt x="5004" y="528"/>
                          </a:lnTo>
                          <a:lnTo>
                            <a:pt x="5010" y="528"/>
                          </a:lnTo>
                          <a:lnTo>
                            <a:pt x="5010" y="528"/>
                          </a:lnTo>
                          <a:lnTo>
                            <a:pt x="5010" y="528"/>
                          </a:lnTo>
                          <a:lnTo>
                            <a:pt x="5010" y="528"/>
                          </a:lnTo>
                          <a:lnTo>
                            <a:pt x="5010" y="528"/>
                          </a:lnTo>
                          <a:lnTo>
                            <a:pt x="5010" y="528"/>
                          </a:lnTo>
                          <a:lnTo>
                            <a:pt x="5017" y="528"/>
                          </a:lnTo>
                          <a:lnTo>
                            <a:pt x="5017" y="528"/>
                          </a:lnTo>
                          <a:lnTo>
                            <a:pt x="5017" y="528"/>
                          </a:lnTo>
                          <a:lnTo>
                            <a:pt x="5017" y="528"/>
                          </a:lnTo>
                          <a:lnTo>
                            <a:pt x="5017" y="528"/>
                          </a:lnTo>
                          <a:lnTo>
                            <a:pt x="5017" y="528"/>
                          </a:lnTo>
                          <a:lnTo>
                            <a:pt x="5017" y="528"/>
                          </a:lnTo>
                          <a:lnTo>
                            <a:pt x="5023" y="528"/>
                          </a:lnTo>
                          <a:lnTo>
                            <a:pt x="5023" y="528"/>
                          </a:lnTo>
                          <a:lnTo>
                            <a:pt x="5023" y="528"/>
                          </a:lnTo>
                          <a:lnTo>
                            <a:pt x="5023" y="528"/>
                          </a:lnTo>
                          <a:lnTo>
                            <a:pt x="5023" y="528"/>
                          </a:lnTo>
                          <a:lnTo>
                            <a:pt x="5023" y="528"/>
                          </a:lnTo>
                          <a:lnTo>
                            <a:pt x="5029" y="528"/>
                          </a:lnTo>
                          <a:lnTo>
                            <a:pt x="5029" y="528"/>
                          </a:lnTo>
                          <a:lnTo>
                            <a:pt x="5029" y="528"/>
                          </a:lnTo>
                          <a:lnTo>
                            <a:pt x="5029" y="528"/>
                          </a:lnTo>
                          <a:lnTo>
                            <a:pt x="5029" y="528"/>
                          </a:lnTo>
                          <a:lnTo>
                            <a:pt x="5029" y="528"/>
                          </a:lnTo>
                          <a:lnTo>
                            <a:pt x="5035" y="528"/>
                          </a:lnTo>
                          <a:lnTo>
                            <a:pt x="5035" y="528"/>
                          </a:lnTo>
                          <a:lnTo>
                            <a:pt x="5035" y="528"/>
                          </a:lnTo>
                          <a:lnTo>
                            <a:pt x="5035" y="528"/>
                          </a:lnTo>
                          <a:lnTo>
                            <a:pt x="5035" y="528"/>
                          </a:lnTo>
                          <a:lnTo>
                            <a:pt x="5042" y="528"/>
                          </a:lnTo>
                          <a:lnTo>
                            <a:pt x="5042" y="528"/>
                          </a:lnTo>
                          <a:lnTo>
                            <a:pt x="5042" y="528"/>
                          </a:lnTo>
                          <a:lnTo>
                            <a:pt x="5042" y="528"/>
                          </a:lnTo>
                          <a:lnTo>
                            <a:pt x="5042" y="528"/>
                          </a:lnTo>
                          <a:lnTo>
                            <a:pt x="5042" y="528"/>
                          </a:lnTo>
                          <a:lnTo>
                            <a:pt x="5048" y="528"/>
                          </a:lnTo>
                          <a:lnTo>
                            <a:pt x="5048" y="528"/>
                          </a:lnTo>
                          <a:lnTo>
                            <a:pt x="5048" y="528"/>
                          </a:lnTo>
                          <a:lnTo>
                            <a:pt x="5048" y="528"/>
                          </a:lnTo>
                          <a:lnTo>
                            <a:pt x="5048" y="528"/>
                          </a:lnTo>
                          <a:lnTo>
                            <a:pt x="5048" y="528"/>
                          </a:lnTo>
                          <a:lnTo>
                            <a:pt x="5048" y="528"/>
                          </a:lnTo>
                          <a:lnTo>
                            <a:pt x="5054" y="528"/>
                          </a:lnTo>
                          <a:lnTo>
                            <a:pt x="5054" y="528"/>
                          </a:lnTo>
                          <a:lnTo>
                            <a:pt x="5054" y="528"/>
                          </a:lnTo>
                          <a:lnTo>
                            <a:pt x="5054" y="528"/>
                          </a:lnTo>
                          <a:lnTo>
                            <a:pt x="5054" y="528"/>
                          </a:lnTo>
                          <a:lnTo>
                            <a:pt x="5060" y="528"/>
                          </a:lnTo>
                          <a:lnTo>
                            <a:pt x="5060" y="528"/>
                          </a:lnTo>
                          <a:lnTo>
                            <a:pt x="5060" y="528"/>
                          </a:lnTo>
                          <a:lnTo>
                            <a:pt x="5060" y="528"/>
                          </a:lnTo>
                          <a:lnTo>
                            <a:pt x="5060" y="528"/>
                          </a:lnTo>
                          <a:lnTo>
                            <a:pt x="5060" y="528"/>
                          </a:lnTo>
                          <a:lnTo>
                            <a:pt x="5060" y="528"/>
                          </a:lnTo>
                          <a:lnTo>
                            <a:pt x="5067" y="528"/>
                          </a:lnTo>
                          <a:lnTo>
                            <a:pt x="5067" y="528"/>
                          </a:lnTo>
                          <a:lnTo>
                            <a:pt x="5067" y="528"/>
                          </a:lnTo>
                          <a:lnTo>
                            <a:pt x="5067" y="528"/>
                          </a:lnTo>
                          <a:lnTo>
                            <a:pt x="5067" y="528"/>
                          </a:lnTo>
                          <a:lnTo>
                            <a:pt x="5067" y="528"/>
                          </a:lnTo>
                          <a:lnTo>
                            <a:pt x="5073" y="528"/>
                          </a:lnTo>
                          <a:lnTo>
                            <a:pt x="5073" y="528"/>
                          </a:lnTo>
                          <a:lnTo>
                            <a:pt x="5073" y="528"/>
                          </a:lnTo>
                          <a:lnTo>
                            <a:pt x="5073" y="528"/>
                          </a:lnTo>
                          <a:lnTo>
                            <a:pt x="5073" y="528"/>
                          </a:lnTo>
                          <a:lnTo>
                            <a:pt x="5073" y="528"/>
                          </a:lnTo>
                          <a:lnTo>
                            <a:pt x="5079" y="528"/>
                          </a:lnTo>
                          <a:lnTo>
                            <a:pt x="5079" y="528"/>
                          </a:lnTo>
                          <a:lnTo>
                            <a:pt x="5079" y="528"/>
                          </a:lnTo>
                          <a:lnTo>
                            <a:pt x="5079" y="528"/>
                          </a:lnTo>
                          <a:lnTo>
                            <a:pt x="5079" y="528"/>
                          </a:lnTo>
                          <a:lnTo>
                            <a:pt x="5079" y="528"/>
                          </a:lnTo>
                          <a:lnTo>
                            <a:pt x="5085" y="528"/>
                          </a:lnTo>
                          <a:lnTo>
                            <a:pt x="5085" y="528"/>
                          </a:lnTo>
                          <a:lnTo>
                            <a:pt x="5085" y="528"/>
                          </a:lnTo>
                          <a:lnTo>
                            <a:pt x="5085" y="528"/>
                          </a:lnTo>
                          <a:lnTo>
                            <a:pt x="5085" y="528"/>
                          </a:lnTo>
                          <a:lnTo>
                            <a:pt x="5085" y="528"/>
                          </a:lnTo>
                          <a:lnTo>
                            <a:pt x="5092" y="528"/>
                          </a:lnTo>
                          <a:lnTo>
                            <a:pt x="5092" y="528"/>
                          </a:lnTo>
                          <a:lnTo>
                            <a:pt x="5092" y="528"/>
                          </a:lnTo>
                          <a:lnTo>
                            <a:pt x="5092" y="528"/>
                          </a:lnTo>
                          <a:lnTo>
                            <a:pt x="5092" y="528"/>
                          </a:lnTo>
                          <a:lnTo>
                            <a:pt x="5092" y="528"/>
                          </a:lnTo>
                          <a:lnTo>
                            <a:pt x="5098" y="528"/>
                          </a:lnTo>
                          <a:lnTo>
                            <a:pt x="5098" y="528"/>
                          </a:lnTo>
                          <a:lnTo>
                            <a:pt x="5098" y="528"/>
                          </a:lnTo>
                          <a:lnTo>
                            <a:pt x="5098" y="528"/>
                          </a:lnTo>
                          <a:lnTo>
                            <a:pt x="5098" y="528"/>
                          </a:lnTo>
                          <a:lnTo>
                            <a:pt x="5098" y="528"/>
                          </a:lnTo>
                          <a:lnTo>
                            <a:pt x="5104" y="528"/>
                          </a:lnTo>
                          <a:lnTo>
                            <a:pt x="5104" y="528"/>
                          </a:lnTo>
                          <a:lnTo>
                            <a:pt x="5104" y="528"/>
                          </a:lnTo>
                          <a:lnTo>
                            <a:pt x="5104" y="528"/>
                          </a:lnTo>
                          <a:lnTo>
                            <a:pt x="5104" y="528"/>
                          </a:lnTo>
                          <a:lnTo>
                            <a:pt x="5104" y="528"/>
                          </a:lnTo>
                          <a:lnTo>
                            <a:pt x="5110" y="528"/>
                          </a:lnTo>
                          <a:lnTo>
                            <a:pt x="5110" y="528"/>
                          </a:lnTo>
                          <a:lnTo>
                            <a:pt x="5110" y="528"/>
                          </a:lnTo>
                          <a:lnTo>
                            <a:pt x="5110" y="528"/>
                          </a:lnTo>
                          <a:lnTo>
                            <a:pt x="5110" y="528"/>
                          </a:lnTo>
                          <a:lnTo>
                            <a:pt x="5110" y="528"/>
                          </a:lnTo>
                          <a:lnTo>
                            <a:pt x="5116" y="528"/>
                          </a:lnTo>
                          <a:lnTo>
                            <a:pt x="5116" y="528"/>
                          </a:lnTo>
                          <a:lnTo>
                            <a:pt x="5116" y="528"/>
                          </a:lnTo>
                          <a:lnTo>
                            <a:pt x="5116" y="528"/>
                          </a:lnTo>
                          <a:lnTo>
                            <a:pt x="5116" y="528"/>
                          </a:lnTo>
                          <a:lnTo>
                            <a:pt x="5116" y="528"/>
                          </a:lnTo>
                          <a:lnTo>
                            <a:pt x="5123" y="528"/>
                          </a:lnTo>
                          <a:lnTo>
                            <a:pt x="5123" y="528"/>
                          </a:lnTo>
                          <a:lnTo>
                            <a:pt x="5123" y="528"/>
                          </a:lnTo>
                          <a:lnTo>
                            <a:pt x="5123" y="528"/>
                          </a:lnTo>
                          <a:lnTo>
                            <a:pt x="5123" y="528"/>
                          </a:lnTo>
                          <a:lnTo>
                            <a:pt x="5123" y="528"/>
                          </a:lnTo>
                          <a:lnTo>
                            <a:pt x="5129" y="528"/>
                          </a:lnTo>
                          <a:lnTo>
                            <a:pt x="5129" y="528"/>
                          </a:lnTo>
                          <a:lnTo>
                            <a:pt x="5129" y="528"/>
                          </a:lnTo>
                          <a:lnTo>
                            <a:pt x="5129" y="528"/>
                          </a:lnTo>
                          <a:lnTo>
                            <a:pt x="5129" y="528"/>
                          </a:lnTo>
                          <a:lnTo>
                            <a:pt x="5129" y="528"/>
                          </a:lnTo>
                          <a:lnTo>
                            <a:pt x="5135" y="528"/>
                          </a:lnTo>
                          <a:lnTo>
                            <a:pt x="5135" y="528"/>
                          </a:lnTo>
                          <a:lnTo>
                            <a:pt x="5135" y="528"/>
                          </a:lnTo>
                          <a:lnTo>
                            <a:pt x="5135" y="528"/>
                          </a:lnTo>
                          <a:lnTo>
                            <a:pt x="5135" y="528"/>
                          </a:lnTo>
                          <a:lnTo>
                            <a:pt x="5135" y="528"/>
                          </a:lnTo>
                          <a:lnTo>
                            <a:pt x="5141" y="528"/>
                          </a:lnTo>
                          <a:lnTo>
                            <a:pt x="5141" y="528"/>
                          </a:lnTo>
                          <a:lnTo>
                            <a:pt x="5141" y="528"/>
                          </a:lnTo>
                          <a:lnTo>
                            <a:pt x="5141" y="528"/>
                          </a:lnTo>
                          <a:lnTo>
                            <a:pt x="5141" y="528"/>
                          </a:lnTo>
                          <a:lnTo>
                            <a:pt x="5141" y="528"/>
                          </a:lnTo>
                          <a:lnTo>
                            <a:pt x="5148" y="528"/>
                          </a:lnTo>
                          <a:lnTo>
                            <a:pt x="5148" y="528"/>
                          </a:lnTo>
                          <a:lnTo>
                            <a:pt x="5148" y="528"/>
                          </a:lnTo>
                          <a:lnTo>
                            <a:pt x="5148" y="528"/>
                          </a:lnTo>
                          <a:lnTo>
                            <a:pt x="5148" y="528"/>
                          </a:lnTo>
                          <a:lnTo>
                            <a:pt x="5148" y="528"/>
                          </a:lnTo>
                          <a:lnTo>
                            <a:pt x="5154" y="528"/>
                          </a:lnTo>
                          <a:lnTo>
                            <a:pt x="5154" y="528"/>
                          </a:lnTo>
                          <a:lnTo>
                            <a:pt x="5154" y="528"/>
                          </a:lnTo>
                          <a:lnTo>
                            <a:pt x="5154" y="528"/>
                          </a:lnTo>
                          <a:lnTo>
                            <a:pt x="5154" y="528"/>
                          </a:lnTo>
                          <a:lnTo>
                            <a:pt x="5154" y="528"/>
                          </a:lnTo>
                          <a:lnTo>
                            <a:pt x="5160" y="528"/>
                          </a:lnTo>
                          <a:lnTo>
                            <a:pt x="5160" y="528"/>
                          </a:lnTo>
                          <a:lnTo>
                            <a:pt x="5160" y="528"/>
                          </a:lnTo>
                          <a:lnTo>
                            <a:pt x="5160" y="528"/>
                          </a:lnTo>
                          <a:lnTo>
                            <a:pt x="5160" y="528"/>
                          </a:lnTo>
                          <a:lnTo>
                            <a:pt x="5160" y="528"/>
                          </a:lnTo>
                          <a:lnTo>
                            <a:pt x="5166" y="528"/>
                          </a:lnTo>
                          <a:lnTo>
                            <a:pt x="5166" y="528"/>
                          </a:lnTo>
                          <a:lnTo>
                            <a:pt x="5166" y="528"/>
                          </a:lnTo>
                          <a:lnTo>
                            <a:pt x="5166" y="528"/>
                          </a:lnTo>
                          <a:lnTo>
                            <a:pt x="5166" y="528"/>
                          </a:lnTo>
                          <a:lnTo>
                            <a:pt x="5166" y="528"/>
                          </a:lnTo>
                          <a:lnTo>
                            <a:pt x="5173" y="528"/>
                          </a:lnTo>
                          <a:lnTo>
                            <a:pt x="5173" y="528"/>
                          </a:lnTo>
                          <a:lnTo>
                            <a:pt x="5173" y="528"/>
                          </a:lnTo>
                          <a:lnTo>
                            <a:pt x="5173" y="528"/>
                          </a:lnTo>
                          <a:lnTo>
                            <a:pt x="5173" y="528"/>
                          </a:lnTo>
                          <a:lnTo>
                            <a:pt x="5173" y="528"/>
                          </a:lnTo>
                          <a:lnTo>
                            <a:pt x="5179" y="528"/>
                          </a:lnTo>
                          <a:lnTo>
                            <a:pt x="5179" y="528"/>
                          </a:lnTo>
                          <a:lnTo>
                            <a:pt x="5179" y="528"/>
                          </a:lnTo>
                          <a:lnTo>
                            <a:pt x="5179" y="528"/>
                          </a:lnTo>
                          <a:lnTo>
                            <a:pt x="5179" y="528"/>
                          </a:lnTo>
                          <a:lnTo>
                            <a:pt x="5179" y="528"/>
                          </a:lnTo>
                          <a:lnTo>
                            <a:pt x="5185" y="528"/>
                          </a:lnTo>
                        </a:path>
                      </a:pathLst>
                    </a:custGeom>
                    <a:noFill/>
                    <a:ln w="12700">
                      <a:solidFill>
                        <a:srgbClr val="0000FF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8" name="Rectangle 5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410" y="2060"/>
                      <a:ext cx="306" cy="102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vert="horz" wrap="none" lIns="0" tIns="0" rIns="0" bIns="0" numCol="1" anchor="t" anchorCtr="0" compatLnSpc="1">
                      <a:prstTxWarp prst="textNoShape">
                        <a:avLst/>
                      </a:prstTxWarp>
                      <a:spAutoFit/>
                    </a:bodyPr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DISP_X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59" name="Freeform 59"/>
                    <p:cNvSpPr>
                      <a:spLocks/>
                    </p:cNvSpPr>
                    <p:nvPr/>
                  </p:nvSpPr>
                  <p:spPr bwMode="auto">
                    <a:xfrm>
                      <a:off x="299" y="1436"/>
                      <a:ext cx="5185" cy="1"/>
                    </a:xfrm>
                    <a:custGeom>
                      <a:avLst/>
                      <a:gdLst/>
                      <a:ahLst/>
                      <a:cxnLst>
                        <a:cxn ang="0">
                          <a:pos x="81" y="0"/>
                        </a:cxn>
                        <a:cxn ang="0">
                          <a:pos x="162" y="0"/>
                        </a:cxn>
                        <a:cxn ang="0">
                          <a:pos x="243" y="0"/>
                        </a:cxn>
                        <a:cxn ang="0">
                          <a:pos x="324" y="0"/>
                        </a:cxn>
                        <a:cxn ang="0">
                          <a:pos x="405" y="0"/>
                        </a:cxn>
                        <a:cxn ang="0">
                          <a:pos x="487" y="0"/>
                        </a:cxn>
                        <a:cxn ang="0">
                          <a:pos x="568" y="0"/>
                        </a:cxn>
                        <a:cxn ang="0">
                          <a:pos x="649" y="0"/>
                        </a:cxn>
                        <a:cxn ang="0">
                          <a:pos x="736" y="0"/>
                        </a:cxn>
                        <a:cxn ang="0">
                          <a:pos x="817" y="0"/>
                        </a:cxn>
                        <a:cxn ang="0">
                          <a:pos x="898" y="0"/>
                        </a:cxn>
                        <a:cxn ang="0">
                          <a:pos x="980" y="0"/>
                        </a:cxn>
                        <a:cxn ang="0">
                          <a:pos x="1061" y="0"/>
                        </a:cxn>
                        <a:cxn ang="0">
                          <a:pos x="1142" y="0"/>
                        </a:cxn>
                        <a:cxn ang="0">
                          <a:pos x="1223" y="0"/>
                        </a:cxn>
                        <a:cxn ang="0">
                          <a:pos x="1304" y="0"/>
                        </a:cxn>
                        <a:cxn ang="0">
                          <a:pos x="1391" y="0"/>
                        </a:cxn>
                        <a:cxn ang="0">
                          <a:pos x="1472" y="0"/>
                        </a:cxn>
                        <a:cxn ang="0">
                          <a:pos x="1554" y="0"/>
                        </a:cxn>
                        <a:cxn ang="0">
                          <a:pos x="1635" y="0"/>
                        </a:cxn>
                        <a:cxn ang="0">
                          <a:pos x="1716" y="0"/>
                        </a:cxn>
                        <a:cxn ang="0">
                          <a:pos x="1797" y="0"/>
                        </a:cxn>
                        <a:cxn ang="0">
                          <a:pos x="1878" y="0"/>
                        </a:cxn>
                        <a:cxn ang="0">
                          <a:pos x="1965" y="0"/>
                        </a:cxn>
                        <a:cxn ang="0">
                          <a:pos x="2047" y="0"/>
                        </a:cxn>
                        <a:cxn ang="0">
                          <a:pos x="2128" y="0"/>
                        </a:cxn>
                        <a:cxn ang="0">
                          <a:pos x="2209" y="0"/>
                        </a:cxn>
                        <a:cxn ang="0">
                          <a:pos x="2290" y="0"/>
                        </a:cxn>
                        <a:cxn ang="0">
                          <a:pos x="2371" y="0"/>
                        </a:cxn>
                        <a:cxn ang="0">
                          <a:pos x="2452" y="0"/>
                        </a:cxn>
                        <a:cxn ang="0">
                          <a:pos x="2539" y="0"/>
                        </a:cxn>
                        <a:cxn ang="0">
                          <a:pos x="2621" y="0"/>
                        </a:cxn>
                        <a:cxn ang="0">
                          <a:pos x="2702" y="0"/>
                        </a:cxn>
                        <a:cxn ang="0">
                          <a:pos x="2783" y="0"/>
                        </a:cxn>
                        <a:cxn ang="0">
                          <a:pos x="2864" y="0"/>
                        </a:cxn>
                        <a:cxn ang="0">
                          <a:pos x="2945" y="0"/>
                        </a:cxn>
                        <a:cxn ang="0">
                          <a:pos x="3026" y="0"/>
                        </a:cxn>
                        <a:cxn ang="0">
                          <a:pos x="3107" y="0"/>
                        </a:cxn>
                        <a:cxn ang="0">
                          <a:pos x="3195" y="0"/>
                        </a:cxn>
                        <a:cxn ang="0">
                          <a:pos x="3276" y="0"/>
                        </a:cxn>
                        <a:cxn ang="0">
                          <a:pos x="3357" y="0"/>
                        </a:cxn>
                        <a:cxn ang="0">
                          <a:pos x="3438" y="0"/>
                        </a:cxn>
                        <a:cxn ang="0">
                          <a:pos x="3519" y="0"/>
                        </a:cxn>
                        <a:cxn ang="0">
                          <a:pos x="3600" y="0"/>
                        </a:cxn>
                        <a:cxn ang="0">
                          <a:pos x="3681" y="0"/>
                        </a:cxn>
                        <a:cxn ang="0">
                          <a:pos x="3769" y="0"/>
                        </a:cxn>
                        <a:cxn ang="0">
                          <a:pos x="3850" y="0"/>
                        </a:cxn>
                        <a:cxn ang="0">
                          <a:pos x="3931" y="0"/>
                        </a:cxn>
                        <a:cxn ang="0">
                          <a:pos x="4012" y="0"/>
                        </a:cxn>
                        <a:cxn ang="0">
                          <a:pos x="4093" y="0"/>
                        </a:cxn>
                        <a:cxn ang="0">
                          <a:pos x="4174" y="0"/>
                        </a:cxn>
                        <a:cxn ang="0">
                          <a:pos x="4255" y="0"/>
                        </a:cxn>
                        <a:cxn ang="0">
                          <a:pos x="4337" y="0"/>
                        </a:cxn>
                        <a:cxn ang="0">
                          <a:pos x="4424" y="0"/>
                        </a:cxn>
                        <a:cxn ang="0">
                          <a:pos x="4505" y="0"/>
                        </a:cxn>
                        <a:cxn ang="0">
                          <a:pos x="4586" y="0"/>
                        </a:cxn>
                        <a:cxn ang="0">
                          <a:pos x="4667" y="0"/>
                        </a:cxn>
                        <a:cxn ang="0">
                          <a:pos x="4748" y="0"/>
                        </a:cxn>
                        <a:cxn ang="0">
                          <a:pos x="4829" y="0"/>
                        </a:cxn>
                        <a:cxn ang="0">
                          <a:pos x="4911" y="0"/>
                        </a:cxn>
                        <a:cxn ang="0">
                          <a:pos x="4998" y="0"/>
                        </a:cxn>
                        <a:cxn ang="0">
                          <a:pos x="5079" y="0"/>
                        </a:cxn>
                        <a:cxn ang="0">
                          <a:pos x="5160" y="0"/>
                        </a:cxn>
                      </a:cxnLst>
                      <a:rect l="0" t="0" r="r" b="b"/>
                      <a:pathLst>
                        <a:path w="5185">
                          <a:moveTo>
                            <a:pt x="0" y="0"/>
                          </a:moveTo>
                          <a:lnTo>
                            <a:pt x="0" y="0"/>
                          </a:lnTo>
                          <a:lnTo>
                            <a:pt x="0" y="0"/>
                          </a:lnTo>
                          <a:lnTo>
                            <a:pt x="0" y="0"/>
                          </a:lnTo>
                          <a:lnTo>
                            <a:pt x="0" y="0"/>
                          </a:lnTo>
                          <a:lnTo>
                            <a:pt x="0" y="0"/>
                          </a:lnTo>
                          <a:lnTo>
                            <a:pt x="6" y="0"/>
                          </a:lnTo>
                          <a:lnTo>
                            <a:pt x="6" y="0"/>
                          </a:lnTo>
                          <a:lnTo>
                            <a:pt x="6" y="0"/>
                          </a:lnTo>
                          <a:lnTo>
                            <a:pt x="6" y="0"/>
                          </a:lnTo>
                          <a:lnTo>
                            <a:pt x="6" y="0"/>
                          </a:lnTo>
                          <a:lnTo>
                            <a:pt x="6" y="0"/>
                          </a:lnTo>
                          <a:lnTo>
                            <a:pt x="12" y="0"/>
                          </a:lnTo>
                          <a:lnTo>
                            <a:pt x="12" y="0"/>
                          </a:lnTo>
                          <a:lnTo>
                            <a:pt x="12" y="0"/>
                          </a:lnTo>
                          <a:lnTo>
                            <a:pt x="12" y="0"/>
                          </a:lnTo>
                          <a:lnTo>
                            <a:pt x="12" y="0"/>
                          </a:lnTo>
                          <a:lnTo>
                            <a:pt x="12" y="0"/>
                          </a:lnTo>
                          <a:lnTo>
                            <a:pt x="19" y="0"/>
                          </a:lnTo>
                          <a:lnTo>
                            <a:pt x="19" y="0"/>
                          </a:lnTo>
                          <a:lnTo>
                            <a:pt x="19" y="0"/>
                          </a:lnTo>
                          <a:lnTo>
                            <a:pt x="19" y="0"/>
                          </a:lnTo>
                          <a:lnTo>
                            <a:pt x="19" y="0"/>
                          </a:lnTo>
                          <a:lnTo>
                            <a:pt x="19" y="0"/>
                          </a:lnTo>
                          <a:lnTo>
                            <a:pt x="25" y="0"/>
                          </a:lnTo>
                          <a:lnTo>
                            <a:pt x="25" y="0"/>
                          </a:lnTo>
                          <a:lnTo>
                            <a:pt x="25" y="0"/>
                          </a:lnTo>
                          <a:lnTo>
                            <a:pt x="25" y="0"/>
                          </a:lnTo>
                          <a:lnTo>
                            <a:pt x="25" y="0"/>
                          </a:lnTo>
                          <a:lnTo>
                            <a:pt x="25" y="0"/>
                          </a:lnTo>
                          <a:lnTo>
                            <a:pt x="31" y="0"/>
                          </a:lnTo>
                          <a:lnTo>
                            <a:pt x="31" y="0"/>
                          </a:lnTo>
                          <a:lnTo>
                            <a:pt x="31" y="0"/>
                          </a:lnTo>
                          <a:lnTo>
                            <a:pt x="31" y="0"/>
                          </a:lnTo>
                          <a:lnTo>
                            <a:pt x="31" y="0"/>
                          </a:lnTo>
                          <a:lnTo>
                            <a:pt x="31" y="0"/>
                          </a:lnTo>
                          <a:lnTo>
                            <a:pt x="37" y="0"/>
                          </a:lnTo>
                          <a:lnTo>
                            <a:pt x="37" y="0"/>
                          </a:lnTo>
                          <a:lnTo>
                            <a:pt x="37" y="0"/>
                          </a:lnTo>
                          <a:lnTo>
                            <a:pt x="37" y="0"/>
                          </a:lnTo>
                          <a:lnTo>
                            <a:pt x="37" y="0"/>
                          </a:lnTo>
                          <a:lnTo>
                            <a:pt x="37" y="0"/>
                          </a:lnTo>
                          <a:lnTo>
                            <a:pt x="44" y="0"/>
                          </a:lnTo>
                          <a:lnTo>
                            <a:pt x="44" y="0"/>
                          </a:lnTo>
                          <a:lnTo>
                            <a:pt x="44" y="0"/>
                          </a:lnTo>
                          <a:lnTo>
                            <a:pt x="44" y="0"/>
                          </a:lnTo>
                          <a:lnTo>
                            <a:pt x="44" y="0"/>
                          </a:lnTo>
                          <a:lnTo>
                            <a:pt x="44" y="0"/>
                          </a:lnTo>
                          <a:lnTo>
                            <a:pt x="50" y="0"/>
                          </a:lnTo>
                          <a:lnTo>
                            <a:pt x="50" y="0"/>
                          </a:lnTo>
                          <a:lnTo>
                            <a:pt x="50" y="0"/>
                          </a:lnTo>
                          <a:lnTo>
                            <a:pt x="50" y="0"/>
                          </a:lnTo>
                          <a:lnTo>
                            <a:pt x="50" y="0"/>
                          </a:lnTo>
                          <a:lnTo>
                            <a:pt x="50" y="0"/>
                          </a:lnTo>
                          <a:lnTo>
                            <a:pt x="56" y="0"/>
                          </a:lnTo>
                          <a:lnTo>
                            <a:pt x="56" y="0"/>
                          </a:lnTo>
                          <a:lnTo>
                            <a:pt x="56" y="0"/>
                          </a:lnTo>
                          <a:lnTo>
                            <a:pt x="56" y="0"/>
                          </a:lnTo>
                          <a:lnTo>
                            <a:pt x="56" y="0"/>
                          </a:lnTo>
                          <a:lnTo>
                            <a:pt x="56" y="0"/>
                          </a:lnTo>
                          <a:lnTo>
                            <a:pt x="62" y="0"/>
                          </a:lnTo>
                          <a:lnTo>
                            <a:pt x="62" y="0"/>
                          </a:lnTo>
                          <a:lnTo>
                            <a:pt x="62" y="0"/>
                          </a:lnTo>
                          <a:lnTo>
                            <a:pt x="62" y="0"/>
                          </a:lnTo>
                          <a:lnTo>
                            <a:pt x="62" y="0"/>
                          </a:lnTo>
                          <a:lnTo>
                            <a:pt x="62" y="0"/>
                          </a:lnTo>
                          <a:lnTo>
                            <a:pt x="69" y="0"/>
                          </a:lnTo>
                          <a:lnTo>
                            <a:pt x="69" y="0"/>
                          </a:lnTo>
                          <a:lnTo>
                            <a:pt x="69" y="0"/>
                          </a:lnTo>
                          <a:lnTo>
                            <a:pt x="69" y="0"/>
                          </a:lnTo>
                          <a:lnTo>
                            <a:pt x="69" y="0"/>
                          </a:lnTo>
                          <a:lnTo>
                            <a:pt x="69" y="0"/>
                          </a:lnTo>
                          <a:lnTo>
                            <a:pt x="69" y="0"/>
                          </a:lnTo>
                          <a:lnTo>
                            <a:pt x="75" y="0"/>
                          </a:lnTo>
                          <a:lnTo>
                            <a:pt x="75" y="0"/>
                          </a:lnTo>
                          <a:lnTo>
                            <a:pt x="75" y="0"/>
                          </a:lnTo>
                          <a:lnTo>
                            <a:pt x="75" y="0"/>
                          </a:lnTo>
                          <a:lnTo>
                            <a:pt x="75" y="0"/>
                          </a:lnTo>
                          <a:lnTo>
                            <a:pt x="81" y="0"/>
                          </a:lnTo>
                          <a:lnTo>
                            <a:pt x="81" y="0"/>
                          </a:lnTo>
                          <a:lnTo>
                            <a:pt x="81" y="0"/>
                          </a:lnTo>
                          <a:lnTo>
                            <a:pt x="81" y="0"/>
                          </a:lnTo>
                          <a:lnTo>
                            <a:pt x="81" y="0"/>
                          </a:lnTo>
                          <a:lnTo>
                            <a:pt x="81" y="0"/>
                          </a:lnTo>
                          <a:lnTo>
                            <a:pt x="87" y="0"/>
                          </a:lnTo>
                          <a:lnTo>
                            <a:pt x="87" y="0"/>
                          </a:lnTo>
                          <a:lnTo>
                            <a:pt x="87" y="0"/>
                          </a:lnTo>
                          <a:lnTo>
                            <a:pt x="87" y="0"/>
                          </a:lnTo>
                          <a:lnTo>
                            <a:pt x="87" y="0"/>
                          </a:lnTo>
                          <a:lnTo>
                            <a:pt x="87" y="0"/>
                          </a:lnTo>
                          <a:lnTo>
                            <a:pt x="87" y="0"/>
                          </a:lnTo>
                          <a:lnTo>
                            <a:pt x="93" y="0"/>
                          </a:lnTo>
                          <a:lnTo>
                            <a:pt x="93" y="0"/>
                          </a:lnTo>
                          <a:lnTo>
                            <a:pt x="93" y="0"/>
                          </a:lnTo>
                          <a:lnTo>
                            <a:pt x="93" y="0"/>
                          </a:lnTo>
                          <a:lnTo>
                            <a:pt x="93" y="0"/>
                          </a:lnTo>
                          <a:lnTo>
                            <a:pt x="100" y="0"/>
                          </a:lnTo>
                          <a:lnTo>
                            <a:pt x="100" y="0"/>
                          </a:lnTo>
                          <a:lnTo>
                            <a:pt x="100" y="0"/>
                          </a:lnTo>
                          <a:lnTo>
                            <a:pt x="100" y="0"/>
                          </a:lnTo>
                          <a:lnTo>
                            <a:pt x="100" y="0"/>
                          </a:lnTo>
                          <a:lnTo>
                            <a:pt x="100" y="0"/>
                          </a:lnTo>
                          <a:lnTo>
                            <a:pt x="106" y="0"/>
                          </a:lnTo>
                          <a:lnTo>
                            <a:pt x="106" y="0"/>
                          </a:lnTo>
                          <a:lnTo>
                            <a:pt x="106" y="0"/>
                          </a:lnTo>
                          <a:lnTo>
                            <a:pt x="106" y="0"/>
                          </a:lnTo>
                          <a:lnTo>
                            <a:pt x="106" y="0"/>
                          </a:lnTo>
                          <a:lnTo>
                            <a:pt x="106" y="0"/>
                          </a:lnTo>
                          <a:lnTo>
                            <a:pt x="106" y="0"/>
                          </a:lnTo>
                          <a:lnTo>
                            <a:pt x="112" y="0"/>
                          </a:lnTo>
                          <a:lnTo>
                            <a:pt x="112" y="0"/>
                          </a:lnTo>
                          <a:lnTo>
                            <a:pt x="112" y="0"/>
                          </a:lnTo>
                          <a:lnTo>
                            <a:pt x="112" y="0"/>
                          </a:lnTo>
                          <a:lnTo>
                            <a:pt x="112" y="0"/>
                          </a:lnTo>
                          <a:lnTo>
                            <a:pt x="112" y="0"/>
                          </a:lnTo>
                          <a:lnTo>
                            <a:pt x="118" y="0"/>
                          </a:lnTo>
                          <a:lnTo>
                            <a:pt x="118" y="0"/>
                          </a:lnTo>
                          <a:lnTo>
                            <a:pt x="118" y="0"/>
                          </a:lnTo>
                          <a:lnTo>
                            <a:pt x="118" y="0"/>
                          </a:lnTo>
                          <a:lnTo>
                            <a:pt x="118" y="0"/>
                          </a:lnTo>
                          <a:lnTo>
                            <a:pt x="118" y="0"/>
                          </a:lnTo>
                          <a:lnTo>
                            <a:pt x="125" y="0"/>
                          </a:lnTo>
                          <a:lnTo>
                            <a:pt x="125" y="0"/>
                          </a:lnTo>
                          <a:lnTo>
                            <a:pt x="125" y="0"/>
                          </a:lnTo>
                          <a:lnTo>
                            <a:pt x="125" y="0"/>
                          </a:lnTo>
                          <a:lnTo>
                            <a:pt x="125" y="0"/>
                          </a:lnTo>
                          <a:lnTo>
                            <a:pt x="125" y="0"/>
                          </a:lnTo>
                          <a:lnTo>
                            <a:pt x="131" y="0"/>
                          </a:lnTo>
                          <a:lnTo>
                            <a:pt x="131" y="0"/>
                          </a:lnTo>
                          <a:lnTo>
                            <a:pt x="131" y="0"/>
                          </a:lnTo>
                          <a:lnTo>
                            <a:pt x="131" y="0"/>
                          </a:lnTo>
                          <a:lnTo>
                            <a:pt x="131" y="0"/>
                          </a:lnTo>
                          <a:lnTo>
                            <a:pt x="137" y="0"/>
                          </a:lnTo>
                          <a:lnTo>
                            <a:pt x="137" y="0"/>
                          </a:lnTo>
                          <a:lnTo>
                            <a:pt x="137" y="0"/>
                          </a:lnTo>
                          <a:lnTo>
                            <a:pt x="137" y="0"/>
                          </a:lnTo>
                          <a:lnTo>
                            <a:pt x="137" y="0"/>
                          </a:lnTo>
                          <a:lnTo>
                            <a:pt x="137" y="0"/>
                          </a:lnTo>
                          <a:lnTo>
                            <a:pt x="143" y="0"/>
                          </a:lnTo>
                          <a:lnTo>
                            <a:pt x="143" y="0"/>
                          </a:lnTo>
                          <a:lnTo>
                            <a:pt x="143" y="0"/>
                          </a:lnTo>
                          <a:lnTo>
                            <a:pt x="143" y="0"/>
                          </a:lnTo>
                          <a:lnTo>
                            <a:pt x="143" y="0"/>
                          </a:lnTo>
                          <a:lnTo>
                            <a:pt x="143" y="0"/>
                          </a:lnTo>
                          <a:lnTo>
                            <a:pt x="143" y="0"/>
                          </a:lnTo>
                          <a:lnTo>
                            <a:pt x="150" y="0"/>
                          </a:lnTo>
                          <a:lnTo>
                            <a:pt x="150" y="0"/>
                          </a:lnTo>
                          <a:lnTo>
                            <a:pt x="150" y="0"/>
                          </a:lnTo>
                          <a:lnTo>
                            <a:pt x="150" y="0"/>
                          </a:lnTo>
                          <a:lnTo>
                            <a:pt x="150" y="0"/>
                          </a:lnTo>
                          <a:lnTo>
                            <a:pt x="156" y="0"/>
                          </a:lnTo>
                          <a:lnTo>
                            <a:pt x="156" y="0"/>
                          </a:lnTo>
                          <a:lnTo>
                            <a:pt x="156" y="0"/>
                          </a:lnTo>
                          <a:lnTo>
                            <a:pt x="156" y="0"/>
                          </a:lnTo>
                          <a:lnTo>
                            <a:pt x="156" y="0"/>
                          </a:lnTo>
                          <a:lnTo>
                            <a:pt x="156" y="0"/>
                          </a:lnTo>
                          <a:lnTo>
                            <a:pt x="156" y="0"/>
                          </a:lnTo>
                          <a:lnTo>
                            <a:pt x="162" y="0"/>
                          </a:lnTo>
                          <a:lnTo>
                            <a:pt x="162" y="0"/>
                          </a:lnTo>
                          <a:lnTo>
                            <a:pt x="162" y="0"/>
                          </a:lnTo>
                          <a:lnTo>
                            <a:pt x="162" y="0"/>
                          </a:lnTo>
                          <a:lnTo>
                            <a:pt x="162" y="0"/>
                          </a:lnTo>
                          <a:lnTo>
                            <a:pt x="168" y="0"/>
                          </a:lnTo>
                          <a:lnTo>
                            <a:pt x="168" y="0"/>
                          </a:lnTo>
                          <a:lnTo>
                            <a:pt x="168" y="0"/>
                          </a:lnTo>
                          <a:lnTo>
                            <a:pt x="168" y="0"/>
                          </a:lnTo>
                          <a:lnTo>
                            <a:pt x="168" y="0"/>
                          </a:lnTo>
                          <a:lnTo>
                            <a:pt x="168" y="0"/>
                          </a:lnTo>
                          <a:lnTo>
                            <a:pt x="175" y="0"/>
                          </a:lnTo>
                          <a:lnTo>
                            <a:pt x="175" y="0"/>
                          </a:lnTo>
                          <a:lnTo>
                            <a:pt x="175" y="0"/>
                          </a:lnTo>
                          <a:lnTo>
                            <a:pt x="175" y="0"/>
                          </a:lnTo>
                          <a:lnTo>
                            <a:pt x="175" y="0"/>
                          </a:lnTo>
                          <a:lnTo>
                            <a:pt x="175" y="0"/>
                          </a:lnTo>
                          <a:lnTo>
                            <a:pt x="181" y="0"/>
                          </a:lnTo>
                          <a:lnTo>
                            <a:pt x="181" y="0"/>
                          </a:lnTo>
                          <a:lnTo>
                            <a:pt x="181" y="0"/>
                          </a:lnTo>
                          <a:lnTo>
                            <a:pt x="181" y="0"/>
                          </a:lnTo>
                          <a:lnTo>
                            <a:pt x="181" y="0"/>
                          </a:lnTo>
                          <a:lnTo>
                            <a:pt x="181" y="0"/>
                          </a:lnTo>
                          <a:lnTo>
                            <a:pt x="181" y="0"/>
                          </a:lnTo>
                          <a:lnTo>
                            <a:pt x="187" y="0"/>
                          </a:lnTo>
                          <a:lnTo>
                            <a:pt x="187" y="0"/>
                          </a:lnTo>
                          <a:lnTo>
                            <a:pt x="187" y="0"/>
                          </a:lnTo>
                          <a:lnTo>
                            <a:pt x="187" y="0"/>
                          </a:lnTo>
                          <a:lnTo>
                            <a:pt x="187" y="0"/>
                          </a:lnTo>
                          <a:lnTo>
                            <a:pt x="193" y="0"/>
                          </a:lnTo>
                          <a:lnTo>
                            <a:pt x="193" y="0"/>
                          </a:lnTo>
                          <a:lnTo>
                            <a:pt x="193" y="0"/>
                          </a:lnTo>
                          <a:lnTo>
                            <a:pt x="193" y="0"/>
                          </a:lnTo>
                          <a:lnTo>
                            <a:pt x="193" y="0"/>
                          </a:lnTo>
                          <a:lnTo>
                            <a:pt x="193" y="0"/>
                          </a:lnTo>
                          <a:lnTo>
                            <a:pt x="200" y="0"/>
                          </a:lnTo>
                          <a:lnTo>
                            <a:pt x="200" y="0"/>
                          </a:lnTo>
                          <a:lnTo>
                            <a:pt x="200" y="0"/>
                          </a:lnTo>
                          <a:lnTo>
                            <a:pt x="200" y="0"/>
                          </a:lnTo>
                          <a:lnTo>
                            <a:pt x="200" y="0"/>
                          </a:lnTo>
                          <a:lnTo>
                            <a:pt x="200" y="0"/>
                          </a:lnTo>
                          <a:lnTo>
                            <a:pt x="206" y="0"/>
                          </a:lnTo>
                          <a:lnTo>
                            <a:pt x="206" y="0"/>
                          </a:lnTo>
                          <a:lnTo>
                            <a:pt x="206" y="0"/>
                          </a:lnTo>
                          <a:lnTo>
                            <a:pt x="206" y="0"/>
                          </a:lnTo>
                          <a:lnTo>
                            <a:pt x="206" y="0"/>
                          </a:lnTo>
                          <a:lnTo>
                            <a:pt x="206" y="0"/>
                          </a:lnTo>
                          <a:lnTo>
                            <a:pt x="212" y="0"/>
                          </a:lnTo>
                          <a:lnTo>
                            <a:pt x="212" y="0"/>
                          </a:lnTo>
                          <a:lnTo>
                            <a:pt x="212" y="0"/>
                          </a:lnTo>
                          <a:lnTo>
                            <a:pt x="212" y="0"/>
                          </a:lnTo>
                          <a:lnTo>
                            <a:pt x="212" y="0"/>
                          </a:lnTo>
                          <a:lnTo>
                            <a:pt x="212" y="0"/>
                          </a:lnTo>
                          <a:lnTo>
                            <a:pt x="212" y="0"/>
                          </a:lnTo>
                          <a:lnTo>
                            <a:pt x="218" y="0"/>
                          </a:lnTo>
                          <a:lnTo>
                            <a:pt x="218" y="0"/>
                          </a:lnTo>
                          <a:lnTo>
                            <a:pt x="218" y="0"/>
                          </a:lnTo>
                          <a:lnTo>
                            <a:pt x="218" y="0"/>
                          </a:lnTo>
                          <a:lnTo>
                            <a:pt x="218" y="0"/>
                          </a:lnTo>
                          <a:lnTo>
                            <a:pt x="218" y="0"/>
                          </a:lnTo>
                          <a:lnTo>
                            <a:pt x="225" y="0"/>
                          </a:lnTo>
                          <a:lnTo>
                            <a:pt x="225" y="0"/>
                          </a:lnTo>
                          <a:lnTo>
                            <a:pt x="225" y="0"/>
                          </a:lnTo>
                          <a:lnTo>
                            <a:pt x="225" y="0"/>
                          </a:lnTo>
                          <a:lnTo>
                            <a:pt x="225" y="0"/>
                          </a:lnTo>
                          <a:lnTo>
                            <a:pt x="225" y="0"/>
                          </a:lnTo>
                          <a:lnTo>
                            <a:pt x="231" y="0"/>
                          </a:lnTo>
                          <a:lnTo>
                            <a:pt x="231" y="0"/>
                          </a:lnTo>
                          <a:lnTo>
                            <a:pt x="231" y="0"/>
                          </a:lnTo>
                          <a:lnTo>
                            <a:pt x="231" y="0"/>
                          </a:lnTo>
                          <a:lnTo>
                            <a:pt x="231" y="0"/>
                          </a:lnTo>
                          <a:lnTo>
                            <a:pt x="231" y="0"/>
                          </a:lnTo>
                          <a:lnTo>
                            <a:pt x="237" y="0"/>
                          </a:lnTo>
                          <a:lnTo>
                            <a:pt x="237" y="0"/>
                          </a:lnTo>
                          <a:lnTo>
                            <a:pt x="237" y="0"/>
                          </a:lnTo>
                          <a:lnTo>
                            <a:pt x="237" y="0"/>
                          </a:lnTo>
                          <a:lnTo>
                            <a:pt x="237" y="0"/>
                          </a:lnTo>
                          <a:lnTo>
                            <a:pt x="243" y="0"/>
                          </a:lnTo>
                          <a:lnTo>
                            <a:pt x="243" y="0"/>
                          </a:lnTo>
                          <a:lnTo>
                            <a:pt x="243" y="0"/>
                          </a:lnTo>
                          <a:lnTo>
                            <a:pt x="243" y="0"/>
                          </a:lnTo>
                          <a:lnTo>
                            <a:pt x="243" y="0"/>
                          </a:lnTo>
                          <a:lnTo>
                            <a:pt x="243" y="0"/>
                          </a:lnTo>
                          <a:lnTo>
                            <a:pt x="243" y="0"/>
                          </a:lnTo>
                          <a:lnTo>
                            <a:pt x="249" y="0"/>
                          </a:lnTo>
                          <a:lnTo>
                            <a:pt x="249" y="0"/>
                          </a:lnTo>
                          <a:lnTo>
                            <a:pt x="249" y="0"/>
                          </a:lnTo>
                          <a:lnTo>
                            <a:pt x="249" y="0"/>
                          </a:lnTo>
                          <a:lnTo>
                            <a:pt x="249" y="0"/>
                          </a:lnTo>
                          <a:lnTo>
                            <a:pt x="249" y="0"/>
                          </a:lnTo>
                          <a:lnTo>
                            <a:pt x="256" y="0"/>
                          </a:lnTo>
                          <a:lnTo>
                            <a:pt x="256" y="0"/>
                          </a:lnTo>
                          <a:lnTo>
                            <a:pt x="256" y="0"/>
                          </a:lnTo>
                          <a:lnTo>
                            <a:pt x="256" y="0"/>
                          </a:lnTo>
                          <a:lnTo>
                            <a:pt x="256" y="0"/>
                          </a:lnTo>
                          <a:lnTo>
                            <a:pt x="256" y="0"/>
                          </a:lnTo>
                          <a:lnTo>
                            <a:pt x="262" y="0"/>
                          </a:lnTo>
                          <a:lnTo>
                            <a:pt x="262" y="0"/>
                          </a:lnTo>
                          <a:lnTo>
                            <a:pt x="262" y="0"/>
                          </a:lnTo>
                          <a:lnTo>
                            <a:pt x="262" y="0"/>
                          </a:lnTo>
                          <a:lnTo>
                            <a:pt x="262" y="0"/>
                          </a:lnTo>
                          <a:lnTo>
                            <a:pt x="268" y="0"/>
                          </a:lnTo>
                          <a:lnTo>
                            <a:pt x="268" y="0"/>
                          </a:lnTo>
                          <a:lnTo>
                            <a:pt x="268" y="0"/>
                          </a:lnTo>
                          <a:lnTo>
                            <a:pt x="268" y="0"/>
                          </a:lnTo>
                          <a:lnTo>
                            <a:pt x="268" y="0"/>
                          </a:lnTo>
                          <a:lnTo>
                            <a:pt x="268" y="0"/>
                          </a:lnTo>
                          <a:lnTo>
                            <a:pt x="268" y="0"/>
                          </a:lnTo>
                          <a:lnTo>
                            <a:pt x="274" y="0"/>
                          </a:lnTo>
                          <a:lnTo>
                            <a:pt x="274" y="0"/>
                          </a:lnTo>
                          <a:lnTo>
                            <a:pt x="274" y="0"/>
                          </a:lnTo>
                          <a:lnTo>
                            <a:pt x="274" y="0"/>
                          </a:lnTo>
                          <a:lnTo>
                            <a:pt x="274" y="0"/>
                          </a:lnTo>
                          <a:lnTo>
                            <a:pt x="274" y="0"/>
                          </a:lnTo>
                          <a:lnTo>
                            <a:pt x="281" y="0"/>
                          </a:lnTo>
                          <a:lnTo>
                            <a:pt x="281" y="0"/>
                          </a:lnTo>
                          <a:lnTo>
                            <a:pt x="281" y="0"/>
                          </a:lnTo>
                          <a:lnTo>
                            <a:pt x="281" y="0"/>
                          </a:lnTo>
                          <a:lnTo>
                            <a:pt x="281" y="0"/>
                          </a:lnTo>
                          <a:lnTo>
                            <a:pt x="281" y="0"/>
                          </a:lnTo>
                          <a:lnTo>
                            <a:pt x="287" y="0"/>
                          </a:lnTo>
                          <a:lnTo>
                            <a:pt x="287" y="0"/>
                          </a:lnTo>
                          <a:lnTo>
                            <a:pt x="287" y="0"/>
                          </a:lnTo>
                          <a:lnTo>
                            <a:pt x="287" y="0"/>
                          </a:lnTo>
                          <a:lnTo>
                            <a:pt x="287" y="0"/>
                          </a:lnTo>
                          <a:lnTo>
                            <a:pt x="287" y="0"/>
                          </a:lnTo>
                          <a:lnTo>
                            <a:pt x="293" y="0"/>
                          </a:lnTo>
                          <a:lnTo>
                            <a:pt x="293" y="0"/>
                          </a:lnTo>
                          <a:lnTo>
                            <a:pt x="293" y="0"/>
                          </a:lnTo>
                          <a:lnTo>
                            <a:pt x="293" y="0"/>
                          </a:lnTo>
                          <a:lnTo>
                            <a:pt x="293" y="0"/>
                          </a:lnTo>
                          <a:lnTo>
                            <a:pt x="299" y="0"/>
                          </a:lnTo>
                          <a:lnTo>
                            <a:pt x="299" y="0"/>
                          </a:lnTo>
                          <a:lnTo>
                            <a:pt x="299" y="0"/>
                          </a:lnTo>
                          <a:lnTo>
                            <a:pt x="299" y="0"/>
                          </a:lnTo>
                          <a:lnTo>
                            <a:pt x="299" y="0"/>
                          </a:lnTo>
                          <a:lnTo>
                            <a:pt x="299" y="0"/>
                          </a:lnTo>
                          <a:lnTo>
                            <a:pt x="299" y="0"/>
                          </a:lnTo>
                          <a:lnTo>
                            <a:pt x="306" y="0"/>
                          </a:lnTo>
                          <a:lnTo>
                            <a:pt x="306" y="0"/>
                          </a:lnTo>
                          <a:lnTo>
                            <a:pt x="306" y="0"/>
                          </a:lnTo>
                          <a:lnTo>
                            <a:pt x="306" y="0"/>
                          </a:lnTo>
                          <a:lnTo>
                            <a:pt x="306" y="0"/>
                          </a:lnTo>
                          <a:lnTo>
                            <a:pt x="306" y="0"/>
                          </a:lnTo>
                          <a:lnTo>
                            <a:pt x="312" y="0"/>
                          </a:lnTo>
                          <a:lnTo>
                            <a:pt x="312" y="0"/>
                          </a:lnTo>
                          <a:lnTo>
                            <a:pt x="312" y="0"/>
                          </a:lnTo>
                          <a:lnTo>
                            <a:pt x="312" y="0"/>
                          </a:lnTo>
                          <a:lnTo>
                            <a:pt x="312" y="0"/>
                          </a:lnTo>
                          <a:lnTo>
                            <a:pt x="312" y="0"/>
                          </a:lnTo>
                          <a:lnTo>
                            <a:pt x="318" y="0"/>
                          </a:lnTo>
                          <a:lnTo>
                            <a:pt x="318" y="0"/>
                          </a:lnTo>
                          <a:lnTo>
                            <a:pt x="318" y="0"/>
                          </a:lnTo>
                          <a:lnTo>
                            <a:pt x="318" y="0"/>
                          </a:lnTo>
                          <a:lnTo>
                            <a:pt x="318" y="0"/>
                          </a:lnTo>
                          <a:lnTo>
                            <a:pt x="318" y="0"/>
                          </a:lnTo>
                          <a:lnTo>
                            <a:pt x="324" y="0"/>
                          </a:lnTo>
                          <a:lnTo>
                            <a:pt x="324" y="0"/>
                          </a:lnTo>
                          <a:lnTo>
                            <a:pt x="324" y="0"/>
                          </a:lnTo>
                          <a:lnTo>
                            <a:pt x="324" y="0"/>
                          </a:lnTo>
                          <a:lnTo>
                            <a:pt x="324" y="0"/>
                          </a:lnTo>
                          <a:lnTo>
                            <a:pt x="324" y="0"/>
                          </a:lnTo>
                          <a:lnTo>
                            <a:pt x="331" y="0"/>
                          </a:lnTo>
                          <a:lnTo>
                            <a:pt x="331" y="0"/>
                          </a:lnTo>
                          <a:lnTo>
                            <a:pt x="331" y="0"/>
                          </a:lnTo>
                          <a:lnTo>
                            <a:pt x="331" y="0"/>
                          </a:lnTo>
                          <a:lnTo>
                            <a:pt x="331" y="0"/>
                          </a:lnTo>
                          <a:lnTo>
                            <a:pt x="331" y="0"/>
                          </a:lnTo>
                          <a:lnTo>
                            <a:pt x="337" y="0"/>
                          </a:lnTo>
                          <a:lnTo>
                            <a:pt x="337" y="0"/>
                          </a:lnTo>
                          <a:lnTo>
                            <a:pt x="337" y="0"/>
                          </a:lnTo>
                          <a:lnTo>
                            <a:pt x="337" y="0"/>
                          </a:lnTo>
                          <a:lnTo>
                            <a:pt x="337" y="0"/>
                          </a:lnTo>
                          <a:lnTo>
                            <a:pt x="337" y="0"/>
                          </a:lnTo>
                          <a:lnTo>
                            <a:pt x="343" y="0"/>
                          </a:lnTo>
                          <a:lnTo>
                            <a:pt x="343" y="0"/>
                          </a:lnTo>
                          <a:lnTo>
                            <a:pt x="343" y="0"/>
                          </a:lnTo>
                          <a:lnTo>
                            <a:pt x="343" y="0"/>
                          </a:lnTo>
                          <a:lnTo>
                            <a:pt x="343" y="0"/>
                          </a:lnTo>
                          <a:lnTo>
                            <a:pt x="343" y="0"/>
                          </a:lnTo>
                          <a:lnTo>
                            <a:pt x="349" y="0"/>
                          </a:lnTo>
                          <a:lnTo>
                            <a:pt x="349" y="0"/>
                          </a:lnTo>
                          <a:lnTo>
                            <a:pt x="349" y="0"/>
                          </a:lnTo>
                          <a:lnTo>
                            <a:pt x="349" y="0"/>
                          </a:lnTo>
                          <a:lnTo>
                            <a:pt x="349" y="0"/>
                          </a:lnTo>
                          <a:lnTo>
                            <a:pt x="349" y="0"/>
                          </a:lnTo>
                          <a:lnTo>
                            <a:pt x="356" y="0"/>
                          </a:lnTo>
                          <a:lnTo>
                            <a:pt x="356" y="0"/>
                          </a:lnTo>
                          <a:lnTo>
                            <a:pt x="356" y="0"/>
                          </a:lnTo>
                          <a:lnTo>
                            <a:pt x="356" y="0"/>
                          </a:lnTo>
                          <a:lnTo>
                            <a:pt x="356" y="0"/>
                          </a:lnTo>
                          <a:lnTo>
                            <a:pt x="356" y="0"/>
                          </a:lnTo>
                          <a:lnTo>
                            <a:pt x="362" y="0"/>
                          </a:lnTo>
                          <a:lnTo>
                            <a:pt x="362" y="0"/>
                          </a:lnTo>
                          <a:lnTo>
                            <a:pt x="362" y="0"/>
                          </a:lnTo>
                          <a:lnTo>
                            <a:pt x="362" y="0"/>
                          </a:lnTo>
                          <a:lnTo>
                            <a:pt x="362" y="0"/>
                          </a:lnTo>
                          <a:lnTo>
                            <a:pt x="362" y="0"/>
                          </a:lnTo>
                          <a:lnTo>
                            <a:pt x="368" y="0"/>
                          </a:lnTo>
                          <a:lnTo>
                            <a:pt x="368" y="0"/>
                          </a:lnTo>
                          <a:lnTo>
                            <a:pt x="368" y="0"/>
                          </a:lnTo>
                          <a:lnTo>
                            <a:pt x="368" y="0"/>
                          </a:lnTo>
                          <a:lnTo>
                            <a:pt x="368" y="0"/>
                          </a:lnTo>
                          <a:lnTo>
                            <a:pt x="368" y="0"/>
                          </a:lnTo>
                          <a:lnTo>
                            <a:pt x="374" y="0"/>
                          </a:lnTo>
                          <a:lnTo>
                            <a:pt x="374" y="0"/>
                          </a:lnTo>
                          <a:lnTo>
                            <a:pt x="374" y="0"/>
                          </a:lnTo>
                          <a:lnTo>
                            <a:pt x="374" y="0"/>
                          </a:lnTo>
                          <a:lnTo>
                            <a:pt x="374" y="0"/>
                          </a:lnTo>
                          <a:lnTo>
                            <a:pt x="374" y="0"/>
                          </a:lnTo>
                          <a:lnTo>
                            <a:pt x="381" y="0"/>
                          </a:lnTo>
                          <a:lnTo>
                            <a:pt x="381" y="0"/>
                          </a:lnTo>
                          <a:lnTo>
                            <a:pt x="381" y="0"/>
                          </a:lnTo>
                          <a:lnTo>
                            <a:pt x="381" y="0"/>
                          </a:lnTo>
                          <a:lnTo>
                            <a:pt x="381" y="0"/>
                          </a:lnTo>
                          <a:lnTo>
                            <a:pt x="381" y="0"/>
                          </a:lnTo>
                          <a:lnTo>
                            <a:pt x="387" y="0"/>
                          </a:lnTo>
                          <a:lnTo>
                            <a:pt x="387" y="0"/>
                          </a:lnTo>
                          <a:lnTo>
                            <a:pt x="387" y="0"/>
                          </a:lnTo>
                          <a:lnTo>
                            <a:pt x="387" y="0"/>
                          </a:lnTo>
                          <a:lnTo>
                            <a:pt x="387" y="0"/>
                          </a:lnTo>
                          <a:lnTo>
                            <a:pt x="387" y="0"/>
                          </a:lnTo>
                          <a:lnTo>
                            <a:pt x="393" y="0"/>
                          </a:lnTo>
                          <a:lnTo>
                            <a:pt x="393" y="0"/>
                          </a:lnTo>
                          <a:lnTo>
                            <a:pt x="393" y="0"/>
                          </a:lnTo>
                          <a:lnTo>
                            <a:pt x="393" y="0"/>
                          </a:lnTo>
                          <a:lnTo>
                            <a:pt x="393" y="0"/>
                          </a:lnTo>
                          <a:lnTo>
                            <a:pt x="393" y="0"/>
                          </a:lnTo>
                          <a:lnTo>
                            <a:pt x="399" y="0"/>
                          </a:lnTo>
                          <a:lnTo>
                            <a:pt x="399" y="0"/>
                          </a:lnTo>
                          <a:lnTo>
                            <a:pt x="399" y="0"/>
                          </a:lnTo>
                          <a:lnTo>
                            <a:pt x="399" y="0"/>
                          </a:lnTo>
                          <a:lnTo>
                            <a:pt x="399" y="0"/>
                          </a:lnTo>
                          <a:lnTo>
                            <a:pt x="399" y="0"/>
                          </a:lnTo>
                          <a:lnTo>
                            <a:pt x="405" y="0"/>
                          </a:lnTo>
                          <a:lnTo>
                            <a:pt x="405" y="0"/>
                          </a:lnTo>
                          <a:lnTo>
                            <a:pt x="405" y="0"/>
                          </a:lnTo>
                          <a:lnTo>
                            <a:pt x="405" y="0"/>
                          </a:lnTo>
                          <a:lnTo>
                            <a:pt x="405" y="0"/>
                          </a:lnTo>
                          <a:lnTo>
                            <a:pt x="405" y="0"/>
                          </a:lnTo>
                          <a:lnTo>
                            <a:pt x="412" y="0"/>
                          </a:lnTo>
                          <a:lnTo>
                            <a:pt x="412" y="0"/>
                          </a:lnTo>
                          <a:lnTo>
                            <a:pt x="412" y="0"/>
                          </a:lnTo>
                          <a:lnTo>
                            <a:pt x="412" y="0"/>
                          </a:lnTo>
                          <a:lnTo>
                            <a:pt x="412" y="0"/>
                          </a:lnTo>
                          <a:lnTo>
                            <a:pt x="412" y="0"/>
                          </a:lnTo>
                          <a:lnTo>
                            <a:pt x="418" y="0"/>
                          </a:lnTo>
                          <a:lnTo>
                            <a:pt x="418" y="0"/>
                          </a:lnTo>
                          <a:lnTo>
                            <a:pt x="418" y="0"/>
                          </a:lnTo>
                          <a:lnTo>
                            <a:pt x="418" y="0"/>
                          </a:lnTo>
                          <a:lnTo>
                            <a:pt x="418" y="0"/>
                          </a:lnTo>
                          <a:lnTo>
                            <a:pt x="418" y="0"/>
                          </a:lnTo>
                          <a:lnTo>
                            <a:pt x="424" y="0"/>
                          </a:lnTo>
                          <a:lnTo>
                            <a:pt x="424" y="0"/>
                          </a:lnTo>
                          <a:lnTo>
                            <a:pt x="424" y="0"/>
                          </a:lnTo>
                          <a:lnTo>
                            <a:pt x="424" y="0"/>
                          </a:lnTo>
                          <a:lnTo>
                            <a:pt x="424" y="0"/>
                          </a:lnTo>
                          <a:lnTo>
                            <a:pt x="424" y="0"/>
                          </a:lnTo>
                          <a:lnTo>
                            <a:pt x="430" y="0"/>
                          </a:lnTo>
                          <a:lnTo>
                            <a:pt x="430" y="0"/>
                          </a:lnTo>
                          <a:lnTo>
                            <a:pt x="430" y="0"/>
                          </a:lnTo>
                          <a:lnTo>
                            <a:pt x="430" y="0"/>
                          </a:lnTo>
                          <a:lnTo>
                            <a:pt x="430" y="0"/>
                          </a:lnTo>
                          <a:lnTo>
                            <a:pt x="430" y="0"/>
                          </a:lnTo>
                          <a:lnTo>
                            <a:pt x="437" y="0"/>
                          </a:lnTo>
                          <a:lnTo>
                            <a:pt x="437" y="0"/>
                          </a:lnTo>
                          <a:lnTo>
                            <a:pt x="437" y="0"/>
                          </a:lnTo>
                          <a:lnTo>
                            <a:pt x="437" y="0"/>
                          </a:lnTo>
                          <a:lnTo>
                            <a:pt x="437" y="0"/>
                          </a:lnTo>
                          <a:lnTo>
                            <a:pt x="437" y="0"/>
                          </a:lnTo>
                          <a:lnTo>
                            <a:pt x="443" y="0"/>
                          </a:lnTo>
                          <a:lnTo>
                            <a:pt x="443" y="0"/>
                          </a:lnTo>
                          <a:lnTo>
                            <a:pt x="443" y="0"/>
                          </a:lnTo>
                          <a:lnTo>
                            <a:pt x="443" y="0"/>
                          </a:lnTo>
                          <a:lnTo>
                            <a:pt x="443" y="0"/>
                          </a:lnTo>
                          <a:lnTo>
                            <a:pt x="443" y="0"/>
                          </a:lnTo>
                          <a:lnTo>
                            <a:pt x="449" y="0"/>
                          </a:lnTo>
                          <a:lnTo>
                            <a:pt x="449" y="0"/>
                          </a:lnTo>
                          <a:lnTo>
                            <a:pt x="449" y="0"/>
                          </a:lnTo>
                          <a:lnTo>
                            <a:pt x="449" y="0"/>
                          </a:lnTo>
                          <a:lnTo>
                            <a:pt x="449" y="0"/>
                          </a:lnTo>
                          <a:lnTo>
                            <a:pt x="449" y="0"/>
                          </a:lnTo>
                          <a:lnTo>
                            <a:pt x="449" y="0"/>
                          </a:lnTo>
                          <a:lnTo>
                            <a:pt x="455" y="0"/>
                          </a:lnTo>
                          <a:lnTo>
                            <a:pt x="455" y="0"/>
                          </a:lnTo>
                          <a:lnTo>
                            <a:pt x="455" y="0"/>
                          </a:lnTo>
                          <a:lnTo>
                            <a:pt x="455" y="0"/>
                          </a:lnTo>
                          <a:lnTo>
                            <a:pt x="455" y="0"/>
                          </a:lnTo>
                          <a:lnTo>
                            <a:pt x="462" y="0"/>
                          </a:lnTo>
                          <a:lnTo>
                            <a:pt x="462" y="0"/>
                          </a:lnTo>
                          <a:lnTo>
                            <a:pt x="462" y="0"/>
                          </a:lnTo>
                          <a:lnTo>
                            <a:pt x="462" y="0"/>
                          </a:lnTo>
                          <a:lnTo>
                            <a:pt x="462" y="0"/>
                          </a:lnTo>
                          <a:lnTo>
                            <a:pt x="462" y="0"/>
                          </a:lnTo>
                          <a:lnTo>
                            <a:pt x="468" y="0"/>
                          </a:lnTo>
                          <a:lnTo>
                            <a:pt x="468" y="0"/>
                          </a:lnTo>
                          <a:lnTo>
                            <a:pt x="468" y="0"/>
                          </a:lnTo>
                          <a:lnTo>
                            <a:pt x="468" y="0"/>
                          </a:lnTo>
                          <a:lnTo>
                            <a:pt x="468" y="0"/>
                          </a:lnTo>
                          <a:lnTo>
                            <a:pt x="468" y="0"/>
                          </a:lnTo>
                          <a:lnTo>
                            <a:pt x="474" y="0"/>
                          </a:lnTo>
                          <a:lnTo>
                            <a:pt x="474" y="0"/>
                          </a:lnTo>
                          <a:lnTo>
                            <a:pt x="474" y="0"/>
                          </a:lnTo>
                          <a:lnTo>
                            <a:pt x="474" y="0"/>
                          </a:lnTo>
                          <a:lnTo>
                            <a:pt x="474" y="0"/>
                          </a:lnTo>
                          <a:lnTo>
                            <a:pt x="474" y="0"/>
                          </a:lnTo>
                          <a:lnTo>
                            <a:pt x="480" y="0"/>
                          </a:lnTo>
                          <a:lnTo>
                            <a:pt x="480" y="0"/>
                          </a:lnTo>
                          <a:lnTo>
                            <a:pt x="480" y="0"/>
                          </a:lnTo>
                          <a:lnTo>
                            <a:pt x="480" y="0"/>
                          </a:lnTo>
                          <a:lnTo>
                            <a:pt x="480" y="0"/>
                          </a:lnTo>
                          <a:lnTo>
                            <a:pt x="480" y="0"/>
                          </a:lnTo>
                          <a:lnTo>
                            <a:pt x="487" y="0"/>
                          </a:lnTo>
                          <a:lnTo>
                            <a:pt x="487" y="0"/>
                          </a:lnTo>
                          <a:lnTo>
                            <a:pt x="487" y="0"/>
                          </a:lnTo>
                          <a:lnTo>
                            <a:pt x="487" y="0"/>
                          </a:lnTo>
                          <a:lnTo>
                            <a:pt x="487" y="0"/>
                          </a:lnTo>
                          <a:lnTo>
                            <a:pt x="487" y="0"/>
                          </a:lnTo>
                          <a:lnTo>
                            <a:pt x="493" y="0"/>
                          </a:lnTo>
                          <a:lnTo>
                            <a:pt x="493" y="0"/>
                          </a:lnTo>
                          <a:lnTo>
                            <a:pt x="493" y="0"/>
                          </a:lnTo>
                          <a:lnTo>
                            <a:pt x="493" y="0"/>
                          </a:lnTo>
                          <a:lnTo>
                            <a:pt x="493" y="0"/>
                          </a:lnTo>
                          <a:lnTo>
                            <a:pt x="493" y="0"/>
                          </a:lnTo>
                          <a:lnTo>
                            <a:pt x="499" y="0"/>
                          </a:lnTo>
                          <a:lnTo>
                            <a:pt x="499" y="0"/>
                          </a:lnTo>
                          <a:lnTo>
                            <a:pt x="499" y="0"/>
                          </a:lnTo>
                          <a:lnTo>
                            <a:pt x="499" y="0"/>
                          </a:lnTo>
                          <a:lnTo>
                            <a:pt x="499" y="0"/>
                          </a:lnTo>
                          <a:lnTo>
                            <a:pt x="499" y="0"/>
                          </a:lnTo>
                          <a:lnTo>
                            <a:pt x="499" y="0"/>
                          </a:lnTo>
                          <a:lnTo>
                            <a:pt x="505" y="0"/>
                          </a:lnTo>
                          <a:lnTo>
                            <a:pt x="505" y="0"/>
                          </a:lnTo>
                          <a:lnTo>
                            <a:pt x="505" y="0"/>
                          </a:lnTo>
                          <a:lnTo>
                            <a:pt x="505" y="0"/>
                          </a:lnTo>
                          <a:lnTo>
                            <a:pt x="505" y="0"/>
                          </a:lnTo>
                          <a:lnTo>
                            <a:pt x="512" y="0"/>
                          </a:lnTo>
                          <a:lnTo>
                            <a:pt x="512" y="0"/>
                          </a:lnTo>
                          <a:lnTo>
                            <a:pt x="512" y="0"/>
                          </a:lnTo>
                          <a:lnTo>
                            <a:pt x="512" y="0"/>
                          </a:lnTo>
                          <a:lnTo>
                            <a:pt x="512" y="0"/>
                          </a:lnTo>
                          <a:lnTo>
                            <a:pt x="512" y="0"/>
                          </a:lnTo>
                          <a:lnTo>
                            <a:pt x="512" y="0"/>
                          </a:lnTo>
                          <a:lnTo>
                            <a:pt x="518" y="0"/>
                          </a:lnTo>
                          <a:lnTo>
                            <a:pt x="518" y="0"/>
                          </a:lnTo>
                          <a:lnTo>
                            <a:pt x="518" y="0"/>
                          </a:lnTo>
                          <a:lnTo>
                            <a:pt x="518" y="0"/>
                          </a:lnTo>
                          <a:lnTo>
                            <a:pt x="518" y="0"/>
                          </a:lnTo>
                          <a:lnTo>
                            <a:pt x="524" y="0"/>
                          </a:lnTo>
                          <a:lnTo>
                            <a:pt x="524" y="0"/>
                          </a:lnTo>
                          <a:lnTo>
                            <a:pt x="524" y="0"/>
                          </a:lnTo>
                          <a:lnTo>
                            <a:pt x="524" y="0"/>
                          </a:lnTo>
                          <a:lnTo>
                            <a:pt x="524" y="0"/>
                          </a:lnTo>
                          <a:lnTo>
                            <a:pt x="524" y="0"/>
                          </a:lnTo>
                          <a:lnTo>
                            <a:pt x="524" y="0"/>
                          </a:lnTo>
                          <a:lnTo>
                            <a:pt x="530" y="0"/>
                          </a:lnTo>
                          <a:lnTo>
                            <a:pt x="530" y="0"/>
                          </a:lnTo>
                          <a:lnTo>
                            <a:pt x="530" y="0"/>
                          </a:lnTo>
                          <a:lnTo>
                            <a:pt x="530" y="0"/>
                          </a:lnTo>
                          <a:lnTo>
                            <a:pt x="530" y="0"/>
                          </a:lnTo>
                          <a:lnTo>
                            <a:pt x="530" y="0"/>
                          </a:lnTo>
                          <a:lnTo>
                            <a:pt x="536" y="0"/>
                          </a:lnTo>
                          <a:lnTo>
                            <a:pt x="536" y="0"/>
                          </a:lnTo>
                          <a:lnTo>
                            <a:pt x="536" y="0"/>
                          </a:lnTo>
                          <a:lnTo>
                            <a:pt x="536" y="0"/>
                          </a:lnTo>
                          <a:lnTo>
                            <a:pt x="536" y="0"/>
                          </a:lnTo>
                          <a:lnTo>
                            <a:pt x="543" y="0"/>
                          </a:lnTo>
                          <a:lnTo>
                            <a:pt x="543" y="0"/>
                          </a:lnTo>
                          <a:lnTo>
                            <a:pt x="543" y="0"/>
                          </a:lnTo>
                          <a:lnTo>
                            <a:pt x="543" y="0"/>
                          </a:lnTo>
                          <a:lnTo>
                            <a:pt x="543" y="0"/>
                          </a:lnTo>
                          <a:lnTo>
                            <a:pt x="543" y="0"/>
                          </a:lnTo>
                          <a:lnTo>
                            <a:pt x="543" y="0"/>
                          </a:lnTo>
                          <a:lnTo>
                            <a:pt x="549" y="0"/>
                          </a:lnTo>
                          <a:lnTo>
                            <a:pt x="549" y="0"/>
                          </a:lnTo>
                          <a:lnTo>
                            <a:pt x="549" y="0"/>
                          </a:lnTo>
                          <a:lnTo>
                            <a:pt x="549" y="0"/>
                          </a:lnTo>
                          <a:lnTo>
                            <a:pt x="549" y="0"/>
                          </a:lnTo>
                          <a:lnTo>
                            <a:pt x="549" y="0"/>
                          </a:lnTo>
                          <a:lnTo>
                            <a:pt x="555" y="0"/>
                          </a:lnTo>
                          <a:lnTo>
                            <a:pt x="555" y="0"/>
                          </a:lnTo>
                          <a:lnTo>
                            <a:pt x="555" y="0"/>
                          </a:lnTo>
                          <a:lnTo>
                            <a:pt x="555" y="0"/>
                          </a:lnTo>
                          <a:lnTo>
                            <a:pt x="555" y="0"/>
                          </a:lnTo>
                          <a:lnTo>
                            <a:pt x="561" y="0"/>
                          </a:lnTo>
                          <a:lnTo>
                            <a:pt x="561" y="0"/>
                          </a:lnTo>
                          <a:lnTo>
                            <a:pt x="561" y="0"/>
                          </a:lnTo>
                          <a:lnTo>
                            <a:pt x="561" y="0"/>
                          </a:lnTo>
                          <a:lnTo>
                            <a:pt x="561" y="0"/>
                          </a:lnTo>
                          <a:lnTo>
                            <a:pt x="561" y="0"/>
                          </a:lnTo>
                          <a:lnTo>
                            <a:pt x="568" y="0"/>
                          </a:lnTo>
                          <a:lnTo>
                            <a:pt x="568" y="0"/>
                          </a:lnTo>
                          <a:lnTo>
                            <a:pt x="568" y="0"/>
                          </a:lnTo>
                          <a:lnTo>
                            <a:pt x="568" y="0"/>
                          </a:lnTo>
                          <a:lnTo>
                            <a:pt x="568" y="0"/>
                          </a:lnTo>
                          <a:lnTo>
                            <a:pt x="568" y="0"/>
                          </a:lnTo>
                          <a:lnTo>
                            <a:pt x="574" y="0"/>
                          </a:lnTo>
                          <a:lnTo>
                            <a:pt x="574" y="0"/>
                          </a:lnTo>
                          <a:lnTo>
                            <a:pt x="574" y="0"/>
                          </a:lnTo>
                          <a:lnTo>
                            <a:pt x="574" y="0"/>
                          </a:lnTo>
                          <a:lnTo>
                            <a:pt x="574" y="0"/>
                          </a:lnTo>
                          <a:lnTo>
                            <a:pt x="574" y="0"/>
                          </a:lnTo>
                          <a:lnTo>
                            <a:pt x="574" y="0"/>
                          </a:lnTo>
                          <a:lnTo>
                            <a:pt x="580" y="0"/>
                          </a:lnTo>
                          <a:lnTo>
                            <a:pt x="580" y="0"/>
                          </a:lnTo>
                          <a:lnTo>
                            <a:pt x="580" y="0"/>
                          </a:lnTo>
                          <a:lnTo>
                            <a:pt x="580" y="0"/>
                          </a:lnTo>
                          <a:lnTo>
                            <a:pt x="580" y="0"/>
                          </a:lnTo>
                          <a:lnTo>
                            <a:pt x="580" y="0"/>
                          </a:lnTo>
                          <a:lnTo>
                            <a:pt x="586" y="0"/>
                          </a:lnTo>
                          <a:lnTo>
                            <a:pt x="586" y="0"/>
                          </a:lnTo>
                          <a:lnTo>
                            <a:pt x="586" y="0"/>
                          </a:lnTo>
                          <a:lnTo>
                            <a:pt x="586" y="0"/>
                          </a:lnTo>
                          <a:lnTo>
                            <a:pt x="586" y="0"/>
                          </a:lnTo>
                          <a:lnTo>
                            <a:pt x="593" y="0"/>
                          </a:lnTo>
                          <a:lnTo>
                            <a:pt x="593" y="0"/>
                          </a:lnTo>
                          <a:lnTo>
                            <a:pt x="593" y="0"/>
                          </a:lnTo>
                          <a:lnTo>
                            <a:pt x="593" y="0"/>
                          </a:lnTo>
                          <a:lnTo>
                            <a:pt x="593" y="0"/>
                          </a:lnTo>
                          <a:lnTo>
                            <a:pt x="593" y="0"/>
                          </a:lnTo>
                          <a:lnTo>
                            <a:pt x="599" y="0"/>
                          </a:lnTo>
                          <a:lnTo>
                            <a:pt x="599" y="0"/>
                          </a:lnTo>
                          <a:lnTo>
                            <a:pt x="599" y="0"/>
                          </a:lnTo>
                          <a:lnTo>
                            <a:pt x="599" y="0"/>
                          </a:lnTo>
                          <a:lnTo>
                            <a:pt x="599" y="0"/>
                          </a:lnTo>
                          <a:lnTo>
                            <a:pt x="599" y="0"/>
                          </a:lnTo>
                          <a:lnTo>
                            <a:pt x="599" y="0"/>
                          </a:lnTo>
                          <a:lnTo>
                            <a:pt x="605" y="0"/>
                          </a:lnTo>
                          <a:lnTo>
                            <a:pt x="605" y="0"/>
                          </a:lnTo>
                          <a:lnTo>
                            <a:pt x="605" y="0"/>
                          </a:lnTo>
                          <a:lnTo>
                            <a:pt x="605" y="0"/>
                          </a:lnTo>
                          <a:lnTo>
                            <a:pt x="605" y="0"/>
                          </a:lnTo>
                          <a:lnTo>
                            <a:pt x="611" y="0"/>
                          </a:lnTo>
                          <a:lnTo>
                            <a:pt x="611" y="0"/>
                          </a:lnTo>
                          <a:lnTo>
                            <a:pt x="611" y="0"/>
                          </a:lnTo>
                          <a:lnTo>
                            <a:pt x="611" y="0"/>
                          </a:lnTo>
                          <a:lnTo>
                            <a:pt x="611" y="0"/>
                          </a:lnTo>
                          <a:lnTo>
                            <a:pt x="611" y="0"/>
                          </a:lnTo>
                          <a:lnTo>
                            <a:pt x="611" y="0"/>
                          </a:lnTo>
                          <a:lnTo>
                            <a:pt x="618" y="0"/>
                          </a:lnTo>
                          <a:lnTo>
                            <a:pt x="618" y="0"/>
                          </a:lnTo>
                          <a:lnTo>
                            <a:pt x="618" y="0"/>
                          </a:lnTo>
                          <a:lnTo>
                            <a:pt x="618" y="0"/>
                          </a:lnTo>
                          <a:lnTo>
                            <a:pt x="618" y="0"/>
                          </a:lnTo>
                          <a:lnTo>
                            <a:pt x="618" y="0"/>
                          </a:lnTo>
                          <a:lnTo>
                            <a:pt x="624" y="0"/>
                          </a:lnTo>
                          <a:lnTo>
                            <a:pt x="624" y="0"/>
                          </a:lnTo>
                          <a:lnTo>
                            <a:pt x="624" y="0"/>
                          </a:lnTo>
                          <a:lnTo>
                            <a:pt x="624" y="0"/>
                          </a:lnTo>
                          <a:lnTo>
                            <a:pt x="624" y="0"/>
                          </a:lnTo>
                          <a:lnTo>
                            <a:pt x="630" y="0"/>
                          </a:lnTo>
                          <a:lnTo>
                            <a:pt x="630" y="0"/>
                          </a:lnTo>
                          <a:lnTo>
                            <a:pt x="630" y="0"/>
                          </a:lnTo>
                          <a:lnTo>
                            <a:pt x="630" y="0"/>
                          </a:lnTo>
                          <a:lnTo>
                            <a:pt x="630" y="0"/>
                          </a:lnTo>
                          <a:lnTo>
                            <a:pt x="630" y="0"/>
                          </a:lnTo>
                          <a:lnTo>
                            <a:pt x="630" y="0"/>
                          </a:lnTo>
                          <a:lnTo>
                            <a:pt x="636" y="0"/>
                          </a:lnTo>
                          <a:lnTo>
                            <a:pt x="636" y="0"/>
                          </a:lnTo>
                          <a:lnTo>
                            <a:pt x="636" y="0"/>
                          </a:lnTo>
                          <a:lnTo>
                            <a:pt x="636" y="0"/>
                          </a:lnTo>
                          <a:lnTo>
                            <a:pt x="636" y="0"/>
                          </a:lnTo>
                          <a:lnTo>
                            <a:pt x="636" y="0"/>
                          </a:lnTo>
                          <a:lnTo>
                            <a:pt x="643" y="0"/>
                          </a:lnTo>
                          <a:lnTo>
                            <a:pt x="643" y="0"/>
                          </a:lnTo>
                          <a:lnTo>
                            <a:pt x="643" y="0"/>
                          </a:lnTo>
                          <a:lnTo>
                            <a:pt x="643" y="0"/>
                          </a:lnTo>
                          <a:lnTo>
                            <a:pt x="643" y="0"/>
                          </a:lnTo>
                          <a:lnTo>
                            <a:pt x="643" y="0"/>
                          </a:lnTo>
                          <a:lnTo>
                            <a:pt x="649" y="0"/>
                          </a:lnTo>
                          <a:lnTo>
                            <a:pt x="649" y="0"/>
                          </a:lnTo>
                          <a:lnTo>
                            <a:pt x="649" y="0"/>
                          </a:lnTo>
                          <a:lnTo>
                            <a:pt x="649" y="0"/>
                          </a:lnTo>
                          <a:lnTo>
                            <a:pt x="649" y="0"/>
                          </a:lnTo>
                          <a:lnTo>
                            <a:pt x="649" y="0"/>
                          </a:lnTo>
                          <a:lnTo>
                            <a:pt x="655" y="0"/>
                          </a:lnTo>
                          <a:lnTo>
                            <a:pt x="655" y="0"/>
                          </a:lnTo>
                          <a:lnTo>
                            <a:pt x="655" y="0"/>
                          </a:lnTo>
                          <a:lnTo>
                            <a:pt x="655" y="0"/>
                          </a:lnTo>
                          <a:lnTo>
                            <a:pt x="655" y="0"/>
                          </a:lnTo>
                          <a:lnTo>
                            <a:pt x="661" y="0"/>
                          </a:lnTo>
                          <a:lnTo>
                            <a:pt x="661" y="0"/>
                          </a:lnTo>
                          <a:lnTo>
                            <a:pt x="661" y="0"/>
                          </a:lnTo>
                          <a:lnTo>
                            <a:pt x="661" y="0"/>
                          </a:lnTo>
                          <a:lnTo>
                            <a:pt x="661" y="0"/>
                          </a:lnTo>
                          <a:lnTo>
                            <a:pt x="661" y="0"/>
                          </a:lnTo>
                          <a:lnTo>
                            <a:pt x="661" y="0"/>
                          </a:lnTo>
                          <a:lnTo>
                            <a:pt x="668" y="0"/>
                          </a:lnTo>
                          <a:lnTo>
                            <a:pt x="668" y="0"/>
                          </a:lnTo>
                          <a:lnTo>
                            <a:pt x="668" y="0"/>
                          </a:lnTo>
                          <a:lnTo>
                            <a:pt x="668" y="0"/>
                          </a:lnTo>
                          <a:lnTo>
                            <a:pt x="668" y="0"/>
                          </a:lnTo>
                          <a:lnTo>
                            <a:pt x="668" y="0"/>
                          </a:lnTo>
                          <a:lnTo>
                            <a:pt x="674" y="0"/>
                          </a:lnTo>
                          <a:lnTo>
                            <a:pt x="674" y="0"/>
                          </a:lnTo>
                          <a:lnTo>
                            <a:pt x="674" y="0"/>
                          </a:lnTo>
                          <a:lnTo>
                            <a:pt x="674" y="0"/>
                          </a:lnTo>
                          <a:lnTo>
                            <a:pt x="674" y="0"/>
                          </a:lnTo>
                          <a:lnTo>
                            <a:pt x="680" y="0"/>
                          </a:lnTo>
                          <a:lnTo>
                            <a:pt x="680" y="0"/>
                          </a:lnTo>
                          <a:lnTo>
                            <a:pt x="680" y="0"/>
                          </a:lnTo>
                          <a:lnTo>
                            <a:pt x="680" y="0"/>
                          </a:lnTo>
                          <a:lnTo>
                            <a:pt x="680" y="0"/>
                          </a:lnTo>
                          <a:lnTo>
                            <a:pt x="680" y="0"/>
                          </a:lnTo>
                          <a:lnTo>
                            <a:pt x="680" y="0"/>
                          </a:lnTo>
                          <a:lnTo>
                            <a:pt x="686" y="0"/>
                          </a:lnTo>
                          <a:lnTo>
                            <a:pt x="686" y="0"/>
                          </a:lnTo>
                          <a:lnTo>
                            <a:pt x="686" y="0"/>
                          </a:lnTo>
                          <a:lnTo>
                            <a:pt x="686" y="0"/>
                          </a:lnTo>
                          <a:lnTo>
                            <a:pt x="686" y="0"/>
                          </a:lnTo>
                          <a:lnTo>
                            <a:pt x="692" y="0"/>
                          </a:lnTo>
                          <a:lnTo>
                            <a:pt x="692" y="0"/>
                          </a:lnTo>
                          <a:lnTo>
                            <a:pt x="692" y="0"/>
                          </a:lnTo>
                          <a:lnTo>
                            <a:pt x="692" y="0"/>
                          </a:lnTo>
                          <a:lnTo>
                            <a:pt x="692" y="0"/>
                          </a:lnTo>
                          <a:lnTo>
                            <a:pt x="692" y="0"/>
                          </a:lnTo>
                          <a:lnTo>
                            <a:pt x="692" y="0"/>
                          </a:lnTo>
                          <a:lnTo>
                            <a:pt x="699" y="0"/>
                          </a:lnTo>
                          <a:lnTo>
                            <a:pt x="699" y="0"/>
                          </a:lnTo>
                          <a:lnTo>
                            <a:pt x="699" y="0"/>
                          </a:lnTo>
                          <a:lnTo>
                            <a:pt x="699" y="0"/>
                          </a:lnTo>
                          <a:lnTo>
                            <a:pt x="699" y="0"/>
                          </a:lnTo>
                          <a:lnTo>
                            <a:pt x="699" y="0"/>
                          </a:lnTo>
                          <a:lnTo>
                            <a:pt x="705" y="0"/>
                          </a:lnTo>
                          <a:lnTo>
                            <a:pt x="705" y="0"/>
                          </a:lnTo>
                          <a:lnTo>
                            <a:pt x="705" y="0"/>
                          </a:lnTo>
                          <a:lnTo>
                            <a:pt x="705" y="0"/>
                          </a:lnTo>
                          <a:lnTo>
                            <a:pt x="705" y="0"/>
                          </a:lnTo>
                          <a:lnTo>
                            <a:pt x="705" y="0"/>
                          </a:lnTo>
                          <a:lnTo>
                            <a:pt x="711" y="0"/>
                          </a:lnTo>
                          <a:lnTo>
                            <a:pt x="711" y="0"/>
                          </a:lnTo>
                          <a:lnTo>
                            <a:pt x="711" y="0"/>
                          </a:lnTo>
                          <a:lnTo>
                            <a:pt x="711" y="0"/>
                          </a:lnTo>
                          <a:lnTo>
                            <a:pt x="711" y="0"/>
                          </a:lnTo>
                          <a:lnTo>
                            <a:pt x="711" y="0"/>
                          </a:lnTo>
                          <a:lnTo>
                            <a:pt x="717" y="0"/>
                          </a:lnTo>
                          <a:lnTo>
                            <a:pt x="717" y="0"/>
                          </a:lnTo>
                          <a:lnTo>
                            <a:pt x="717" y="0"/>
                          </a:lnTo>
                          <a:lnTo>
                            <a:pt x="717" y="0"/>
                          </a:lnTo>
                          <a:lnTo>
                            <a:pt x="717" y="0"/>
                          </a:lnTo>
                          <a:lnTo>
                            <a:pt x="724" y="0"/>
                          </a:lnTo>
                          <a:lnTo>
                            <a:pt x="724" y="0"/>
                          </a:lnTo>
                          <a:lnTo>
                            <a:pt x="724" y="0"/>
                          </a:lnTo>
                          <a:lnTo>
                            <a:pt x="724" y="0"/>
                          </a:lnTo>
                          <a:lnTo>
                            <a:pt x="724" y="0"/>
                          </a:lnTo>
                          <a:lnTo>
                            <a:pt x="724" y="0"/>
                          </a:lnTo>
                          <a:lnTo>
                            <a:pt x="724" y="0"/>
                          </a:lnTo>
                          <a:lnTo>
                            <a:pt x="730" y="0"/>
                          </a:lnTo>
                          <a:lnTo>
                            <a:pt x="730" y="0"/>
                          </a:lnTo>
                          <a:lnTo>
                            <a:pt x="730" y="0"/>
                          </a:lnTo>
                          <a:lnTo>
                            <a:pt x="730" y="0"/>
                          </a:lnTo>
                          <a:lnTo>
                            <a:pt x="730" y="0"/>
                          </a:lnTo>
                          <a:lnTo>
                            <a:pt x="730" y="0"/>
                          </a:lnTo>
                          <a:lnTo>
                            <a:pt x="736" y="0"/>
                          </a:lnTo>
                          <a:lnTo>
                            <a:pt x="736" y="0"/>
                          </a:lnTo>
                          <a:lnTo>
                            <a:pt x="736" y="0"/>
                          </a:lnTo>
                          <a:lnTo>
                            <a:pt x="736" y="0"/>
                          </a:lnTo>
                          <a:lnTo>
                            <a:pt x="736" y="0"/>
                          </a:lnTo>
                          <a:lnTo>
                            <a:pt x="736" y="0"/>
                          </a:lnTo>
                          <a:lnTo>
                            <a:pt x="742" y="0"/>
                          </a:lnTo>
                          <a:lnTo>
                            <a:pt x="742" y="0"/>
                          </a:lnTo>
                          <a:lnTo>
                            <a:pt x="742" y="0"/>
                          </a:lnTo>
                          <a:lnTo>
                            <a:pt x="742" y="0"/>
                          </a:lnTo>
                          <a:lnTo>
                            <a:pt x="742" y="0"/>
                          </a:lnTo>
                          <a:lnTo>
                            <a:pt x="742" y="0"/>
                          </a:lnTo>
                          <a:lnTo>
                            <a:pt x="749" y="0"/>
                          </a:lnTo>
                          <a:lnTo>
                            <a:pt x="749" y="0"/>
                          </a:lnTo>
                          <a:lnTo>
                            <a:pt x="749" y="0"/>
                          </a:lnTo>
                          <a:lnTo>
                            <a:pt x="749" y="0"/>
                          </a:lnTo>
                          <a:lnTo>
                            <a:pt x="749" y="0"/>
                          </a:lnTo>
                          <a:lnTo>
                            <a:pt x="749" y="0"/>
                          </a:lnTo>
                          <a:lnTo>
                            <a:pt x="755" y="0"/>
                          </a:lnTo>
                          <a:lnTo>
                            <a:pt x="755" y="0"/>
                          </a:lnTo>
                          <a:lnTo>
                            <a:pt x="755" y="0"/>
                          </a:lnTo>
                          <a:lnTo>
                            <a:pt x="755" y="0"/>
                          </a:lnTo>
                          <a:lnTo>
                            <a:pt x="755" y="0"/>
                          </a:lnTo>
                          <a:lnTo>
                            <a:pt x="755" y="0"/>
                          </a:lnTo>
                          <a:lnTo>
                            <a:pt x="761" y="0"/>
                          </a:lnTo>
                          <a:lnTo>
                            <a:pt x="761" y="0"/>
                          </a:lnTo>
                          <a:lnTo>
                            <a:pt x="761" y="0"/>
                          </a:lnTo>
                          <a:lnTo>
                            <a:pt x="761" y="0"/>
                          </a:lnTo>
                          <a:lnTo>
                            <a:pt x="761" y="0"/>
                          </a:lnTo>
                          <a:lnTo>
                            <a:pt x="761" y="0"/>
                          </a:lnTo>
                          <a:lnTo>
                            <a:pt x="767" y="0"/>
                          </a:lnTo>
                          <a:lnTo>
                            <a:pt x="767" y="0"/>
                          </a:lnTo>
                          <a:lnTo>
                            <a:pt x="767" y="0"/>
                          </a:lnTo>
                          <a:lnTo>
                            <a:pt x="767" y="0"/>
                          </a:lnTo>
                          <a:lnTo>
                            <a:pt x="767" y="0"/>
                          </a:lnTo>
                          <a:lnTo>
                            <a:pt x="767" y="0"/>
                          </a:lnTo>
                          <a:lnTo>
                            <a:pt x="774" y="0"/>
                          </a:lnTo>
                          <a:lnTo>
                            <a:pt x="774" y="0"/>
                          </a:lnTo>
                          <a:lnTo>
                            <a:pt x="774" y="0"/>
                          </a:lnTo>
                          <a:lnTo>
                            <a:pt x="774" y="0"/>
                          </a:lnTo>
                          <a:lnTo>
                            <a:pt x="774" y="0"/>
                          </a:lnTo>
                          <a:lnTo>
                            <a:pt x="774" y="0"/>
                          </a:lnTo>
                          <a:lnTo>
                            <a:pt x="780" y="0"/>
                          </a:lnTo>
                          <a:lnTo>
                            <a:pt x="780" y="0"/>
                          </a:lnTo>
                          <a:lnTo>
                            <a:pt x="780" y="0"/>
                          </a:lnTo>
                          <a:lnTo>
                            <a:pt x="780" y="0"/>
                          </a:lnTo>
                          <a:lnTo>
                            <a:pt x="780" y="0"/>
                          </a:lnTo>
                          <a:lnTo>
                            <a:pt x="780" y="0"/>
                          </a:lnTo>
                          <a:lnTo>
                            <a:pt x="786" y="0"/>
                          </a:lnTo>
                          <a:lnTo>
                            <a:pt x="786" y="0"/>
                          </a:lnTo>
                          <a:lnTo>
                            <a:pt x="786" y="0"/>
                          </a:lnTo>
                          <a:lnTo>
                            <a:pt x="786" y="0"/>
                          </a:lnTo>
                          <a:lnTo>
                            <a:pt x="786" y="0"/>
                          </a:lnTo>
                          <a:lnTo>
                            <a:pt x="786" y="0"/>
                          </a:lnTo>
                          <a:lnTo>
                            <a:pt x="792" y="0"/>
                          </a:lnTo>
                          <a:lnTo>
                            <a:pt x="792" y="0"/>
                          </a:lnTo>
                          <a:lnTo>
                            <a:pt x="792" y="0"/>
                          </a:lnTo>
                          <a:lnTo>
                            <a:pt x="792" y="0"/>
                          </a:lnTo>
                          <a:lnTo>
                            <a:pt x="792" y="0"/>
                          </a:lnTo>
                          <a:lnTo>
                            <a:pt x="792" y="0"/>
                          </a:lnTo>
                          <a:lnTo>
                            <a:pt x="799" y="0"/>
                          </a:lnTo>
                          <a:lnTo>
                            <a:pt x="799" y="0"/>
                          </a:lnTo>
                          <a:lnTo>
                            <a:pt x="799" y="0"/>
                          </a:lnTo>
                          <a:lnTo>
                            <a:pt x="799" y="0"/>
                          </a:lnTo>
                          <a:lnTo>
                            <a:pt x="799" y="0"/>
                          </a:lnTo>
                          <a:lnTo>
                            <a:pt x="799" y="0"/>
                          </a:lnTo>
                          <a:lnTo>
                            <a:pt x="805" y="0"/>
                          </a:lnTo>
                          <a:lnTo>
                            <a:pt x="805" y="0"/>
                          </a:lnTo>
                          <a:lnTo>
                            <a:pt x="805" y="0"/>
                          </a:lnTo>
                          <a:lnTo>
                            <a:pt x="805" y="0"/>
                          </a:lnTo>
                          <a:lnTo>
                            <a:pt x="805" y="0"/>
                          </a:lnTo>
                          <a:lnTo>
                            <a:pt x="805" y="0"/>
                          </a:lnTo>
                          <a:lnTo>
                            <a:pt x="811" y="0"/>
                          </a:lnTo>
                          <a:lnTo>
                            <a:pt x="811" y="0"/>
                          </a:lnTo>
                          <a:lnTo>
                            <a:pt x="811" y="0"/>
                          </a:lnTo>
                          <a:lnTo>
                            <a:pt x="811" y="0"/>
                          </a:lnTo>
                          <a:lnTo>
                            <a:pt x="811" y="0"/>
                          </a:lnTo>
                          <a:lnTo>
                            <a:pt x="811" y="0"/>
                          </a:lnTo>
                          <a:lnTo>
                            <a:pt x="817" y="0"/>
                          </a:lnTo>
                          <a:lnTo>
                            <a:pt x="817" y="0"/>
                          </a:lnTo>
                          <a:lnTo>
                            <a:pt x="817" y="0"/>
                          </a:lnTo>
                          <a:lnTo>
                            <a:pt x="817" y="0"/>
                          </a:lnTo>
                          <a:lnTo>
                            <a:pt x="817" y="0"/>
                          </a:lnTo>
                          <a:lnTo>
                            <a:pt x="817" y="0"/>
                          </a:lnTo>
                          <a:lnTo>
                            <a:pt x="824" y="0"/>
                          </a:lnTo>
                          <a:lnTo>
                            <a:pt x="824" y="0"/>
                          </a:lnTo>
                          <a:lnTo>
                            <a:pt x="824" y="0"/>
                          </a:lnTo>
                          <a:lnTo>
                            <a:pt x="824" y="0"/>
                          </a:lnTo>
                          <a:lnTo>
                            <a:pt x="824" y="0"/>
                          </a:lnTo>
                          <a:lnTo>
                            <a:pt x="824" y="0"/>
                          </a:lnTo>
                          <a:lnTo>
                            <a:pt x="830" y="0"/>
                          </a:lnTo>
                          <a:lnTo>
                            <a:pt x="830" y="0"/>
                          </a:lnTo>
                          <a:lnTo>
                            <a:pt x="830" y="0"/>
                          </a:lnTo>
                          <a:lnTo>
                            <a:pt x="830" y="0"/>
                          </a:lnTo>
                          <a:lnTo>
                            <a:pt x="830" y="0"/>
                          </a:lnTo>
                          <a:lnTo>
                            <a:pt x="830" y="0"/>
                          </a:lnTo>
                          <a:lnTo>
                            <a:pt x="836" y="0"/>
                          </a:lnTo>
                          <a:lnTo>
                            <a:pt x="836" y="0"/>
                          </a:lnTo>
                          <a:lnTo>
                            <a:pt x="836" y="0"/>
                          </a:lnTo>
                          <a:lnTo>
                            <a:pt x="836" y="0"/>
                          </a:lnTo>
                          <a:lnTo>
                            <a:pt x="836" y="0"/>
                          </a:lnTo>
                          <a:lnTo>
                            <a:pt x="836" y="0"/>
                          </a:lnTo>
                          <a:lnTo>
                            <a:pt x="842" y="0"/>
                          </a:lnTo>
                          <a:lnTo>
                            <a:pt x="842" y="0"/>
                          </a:lnTo>
                          <a:lnTo>
                            <a:pt x="842" y="0"/>
                          </a:lnTo>
                          <a:lnTo>
                            <a:pt x="842" y="0"/>
                          </a:lnTo>
                          <a:lnTo>
                            <a:pt x="842" y="0"/>
                          </a:lnTo>
                          <a:lnTo>
                            <a:pt x="842" y="0"/>
                          </a:lnTo>
                          <a:lnTo>
                            <a:pt x="848" y="0"/>
                          </a:lnTo>
                          <a:lnTo>
                            <a:pt x="848" y="0"/>
                          </a:lnTo>
                          <a:lnTo>
                            <a:pt x="848" y="0"/>
                          </a:lnTo>
                          <a:lnTo>
                            <a:pt x="848" y="0"/>
                          </a:lnTo>
                          <a:lnTo>
                            <a:pt x="848" y="0"/>
                          </a:lnTo>
                          <a:lnTo>
                            <a:pt x="848" y="0"/>
                          </a:lnTo>
                          <a:lnTo>
                            <a:pt x="855" y="0"/>
                          </a:lnTo>
                          <a:lnTo>
                            <a:pt x="855" y="0"/>
                          </a:lnTo>
                          <a:lnTo>
                            <a:pt x="855" y="0"/>
                          </a:lnTo>
                          <a:lnTo>
                            <a:pt x="855" y="0"/>
                          </a:lnTo>
                          <a:lnTo>
                            <a:pt x="855" y="0"/>
                          </a:lnTo>
                          <a:lnTo>
                            <a:pt x="855" y="0"/>
                          </a:lnTo>
                          <a:lnTo>
                            <a:pt x="861" y="0"/>
                          </a:lnTo>
                          <a:lnTo>
                            <a:pt x="861" y="0"/>
                          </a:lnTo>
                          <a:lnTo>
                            <a:pt x="861" y="0"/>
                          </a:lnTo>
                          <a:lnTo>
                            <a:pt x="861" y="0"/>
                          </a:lnTo>
                          <a:lnTo>
                            <a:pt x="861" y="0"/>
                          </a:lnTo>
                          <a:lnTo>
                            <a:pt x="861" y="0"/>
                          </a:lnTo>
                          <a:lnTo>
                            <a:pt x="867" y="0"/>
                          </a:lnTo>
                          <a:lnTo>
                            <a:pt x="867" y="0"/>
                          </a:lnTo>
                          <a:lnTo>
                            <a:pt x="867" y="0"/>
                          </a:lnTo>
                          <a:lnTo>
                            <a:pt x="867" y="0"/>
                          </a:lnTo>
                          <a:lnTo>
                            <a:pt x="867" y="0"/>
                          </a:lnTo>
                          <a:lnTo>
                            <a:pt x="867" y="0"/>
                          </a:lnTo>
                          <a:lnTo>
                            <a:pt x="873" y="0"/>
                          </a:lnTo>
                          <a:lnTo>
                            <a:pt x="873" y="0"/>
                          </a:lnTo>
                          <a:lnTo>
                            <a:pt x="873" y="0"/>
                          </a:lnTo>
                          <a:lnTo>
                            <a:pt x="873" y="0"/>
                          </a:lnTo>
                          <a:lnTo>
                            <a:pt x="873" y="0"/>
                          </a:lnTo>
                          <a:lnTo>
                            <a:pt x="873" y="0"/>
                          </a:lnTo>
                          <a:lnTo>
                            <a:pt x="880" y="0"/>
                          </a:lnTo>
                          <a:lnTo>
                            <a:pt x="880" y="0"/>
                          </a:lnTo>
                          <a:lnTo>
                            <a:pt x="880" y="0"/>
                          </a:lnTo>
                          <a:lnTo>
                            <a:pt x="880" y="0"/>
                          </a:lnTo>
                          <a:lnTo>
                            <a:pt x="880" y="0"/>
                          </a:lnTo>
                          <a:lnTo>
                            <a:pt x="880" y="0"/>
                          </a:lnTo>
                          <a:lnTo>
                            <a:pt x="886" y="0"/>
                          </a:lnTo>
                          <a:lnTo>
                            <a:pt x="886" y="0"/>
                          </a:lnTo>
                          <a:lnTo>
                            <a:pt x="886" y="0"/>
                          </a:lnTo>
                          <a:lnTo>
                            <a:pt x="886" y="0"/>
                          </a:lnTo>
                          <a:lnTo>
                            <a:pt x="886" y="0"/>
                          </a:lnTo>
                          <a:lnTo>
                            <a:pt x="886" y="0"/>
                          </a:lnTo>
                          <a:lnTo>
                            <a:pt x="892" y="0"/>
                          </a:lnTo>
                          <a:lnTo>
                            <a:pt x="892" y="0"/>
                          </a:lnTo>
                          <a:lnTo>
                            <a:pt x="892" y="0"/>
                          </a:lnTo>
                          <a:lnTo>
                            <a:pt x="892" y="0"/>
                          </a:lnTo>
                          <a:lnTo>
                            <a:pt x="892" y="0"/>
                          </a:lnTo>
                          <a:lnTo>
                            <a:pt x="892" y="0"/>
                          </a:lnTo>
                          <a:lnTo>
                            <a:pt x="892" y="0"/>
                          </a:lnTo>
                          <a:lnTo>
                            <a:pt x="898" y="0"/>
                          </a:lnTo>
                          <a:lnTo>
                            <a:pt x="898" y="0"/>
                          </a:lnTo>
                          <a:lnTo>
                            <a:pt x="898" y="0"/>
                          </a:lnTo>
                          <a:lnTo>
                            <a:pt x="898" y="0"/>
                          </a:lnTo>
                          <a:lnTo>
                            <a:pt x="898" y="0"/>
                          </a:lnTo>
                          <a:lnTo>
                            <a:pt x="905" y="0"/>
                          </a:lnTo>
                          <a:lnTo>
                            <a:pt x="905" y="0"/>
                          </a:lnTo>
                          <a:lnTo>
                            <a:pt x="905" y="0"/>
                          </a:lnTo>
                          <a:lnTo>
                            <a:pt x="905" y="0"/>
                          </a:lnTo>
                          <a:lnTo>
                            <a:pt x="905" y="0"/>
                          </a:lnTo>
                          <a:lnTo>
                            <a:pt x="905" y="0"/>
                          </a:lnTo>
                          <a:lnTo>
                            <a:pt x="911" y="0"/>
                          </a:lnTo>
                          <a:lnTo>
                            <a:pt x="911" y="0"/>
                          </a:lnTo>
                          <a:lnTo>
                            <a:pt x="911" y="0"/>
                          </a:lnTo>
                          <a:lnTo>
                            <a:pt x="911" y="0"/>
                          </a:lnTo>
                          <a:lnTo>
                            <a:pt x="911" y="0"/>
                          </a:lnTo>
                          <a:lnTo>
                            <a:pt x="911" y="0"/>
                          </a:lnTo>
                          <a:lnTo>
                            <a:pt x="917" y="0"/>
                          </a:lnTo>
                          <a:lnTo>
                            <a:pt x="917" y="0"/>
                          </a:lnTo>
                          <a:lnTo>
                            <a:pt x="917" y="0"/>
                          </a:lnTo>
                          <a:lnTo>
                            <a:pt x="917" y="0"/>
                          </a:lnTo>
                          <a:lnTo>
                            <a:pt x="917" y="0"/>
                          </a:lnTo>
                          <a:lnTo>
                            <a:pt x="917" y="0"/>
                          </a:lnTo>
                          <a:lnTo>
                            <a:pt x="917" y="0"/>
                          </a:lnTo>
                          <a:lnTo>
                            <a:pt x="923" y="0"/>
                          </a:lnTo>
                          <a:lnTo>
                            <a:pt x="923" y="0"/>
                          </a:lnTo>
                          <a:lnTo>
                            <a:pt x="923" y="0"/>
                          </a:lnTo>
                          <a:lnTo>
                            <a:pt x="923" y="0"/>
                          </a:lnTo>
                          <a:lnTo>
                            <a:pt x="923" y="0"/>
                          </a:lnTo>
                          <a:lnTo>
                            <a:pt x="930" y="0"/>
                          </a:lnTo>
                          <a:lnTo>
                            <a:pt x="930" y="0"/>
                          </a:lnTo>
                          <a:lnTo>
                            <a:pt x="930" y="0"/>
                          </a:lnTo>
                          <a:lnTo>
                            <a:pt x="930" y="0"/>
                          </a:lnTo>
                          <a:lnTo>
                            <a:pt x="930" y="0"/>
                          </a:lnTo>
                          <a:lnTo>
                            <a:pt x="930" y="0"/>
                          </a:lnTo>
                          <a:lnTo>
                            <a:pt x="936" y="0"/>
                          </a:lnTo>
                          <a:lnTo>
                            <a:pt x="936" y="0"/>
                          </a:lnTo>
                          <a:lnTo>
                            <a:pt x="936" y="0"/>
                          </a:lnTo>
                          <a:lnTo>
                            <a:pt x="936" y="0"/>
                          </a:lnTo>
                          <a:lnTo>
                            <a:pt x="936" y="0"/>
                          </a:lnTo>
                          <a:lnTo>
                            <a:pt x="936" y="0"/>
                          </a:lnTo>
                          <a:lnTo>
                            <a:pt x="942" y="0"/>
                          </a:lnTo>
                          <a:lnTo>
                            <a:pt x="942" y="0"/>
                          </a:lnTo>
                          <a:lnTo>
                            <a:pt x="942" y="0"/>
                          </a:lnTo>
                          <a:lnTo>
                            <a:pt x="942" y="0"/>
                          </a:lnTo>
                          <a:lnTo>
                            <a:pt x="942" y="0"/>
                          </a:lnTo>
                          <a:lnTo>
                            <a:pt x="942" y="0"/>
                          </a:lnTo>
                          <a:lnTo>
                            <a:pt x="942" y="0"/>
                          </a:lnTo>
                          <a:lnTo>
                            <a:pt x="948" y="0"/>
                          </a:lnTo>
                          <a:lnTo>
                            <a:pt x="948" y="0"/>
                          </a:lnTo>
                          <a:lnTo>
                            <a:pt x="948" y="0"/>
                          </a:lnTo>
                          <a:lnTo>
                            <a:pt x="948" y="0"/>
                          </a:lnTo>
                          <a:lnTo>
                            <a:pt x="948" y="0"/>
                          </a:lnTo>
                          <a:lnTo>
                            <a:pt x="948" y="0"/>
                          </a:lnTo>
                          <a:lnTo>
                            <a:pt x="955" y="0"/>
                          </a:lnTo>
                          <a:lnTo>
                            <a:pt x="955" y="0"/>
                          </a:lnTo>
                          <a:lnTo>
                            <a:pt x="955" y="0"/>
                          </a:lnTo>
                          <a:lnTo>
                            <a:pt x="955" y="0"/>
                          </a:lnTo>
                          <a:lnTo>
                            <a:pt x="955" y="0"/>
                          </a:lnTo>
                          <a:lnTo>
                            <a:pt x="961" y="0"/>
                          </a:lnTo>
                          <a:lnTo>
                            <a:pt x="961" y="0"/>
                          </a:lnTo>
                          <a:lnTo>
                            <a:pt x="961" y="0"/>
                          </a:lnTo>
                          <a:lnTo>
                            <a:pt x="961" y="0"/>
                          </a:lnTo>
                          <a:lnTo>
                            <a:pt x="961" y="0"/>
                          </a:lnTo>
                          <a:lnTo>
                            <a:pt x="961" y="0"/>
                          </a:lnTo>
                          <a:lnTo>
                            <a:pt x="961" y="0"/>
                          </a:lnTo>
                          <a:lnTo>
                            <a:pt x="967" y="0"/>
                          </a:lnTo>
                          <a:lnTo>
                            <a:pt x="967" y="0"/>
                          </a:lnTo>
                          <a:lnTo>
                            <a:pt x="967" y="0"/>
                          </a:lnTo>
                          <a:lnTo>
                            <a:pt x="967" y="0"/>
                          </a:lnTo>
                          <a:lnTo>
                            <a:pt x="967" y="0"/>
                          </a:lnTo>
                          <a:lnTo>
                            <a:pt x="967" y="0"/>
                          </a:lnTo>
                          <a:lnTo>
                            <a:pt x="973" y="0"/>
                          </a:lnTo>
                          <a:lnTo>
                            <a:pt x="973" y="0"/>
                          </a:lnTo>
                          <a:lnTo>
                            <a:pt x="973" y="0"/>
                          </a:lnTo>
                          <a:lnTo>
                            <a:pt x="973" y="0"/>
                          </a:lnTo>
                          <a:lnTo>
                            <a:pt x="973" y="0"/>
                          </a:lnTo>
                          <a:lnTo>
                            <a:pt x="973" y="0"/>
                          </a:lnTo>
                          <a:lnTo>
                            <a:pt x="980" y="0"/>
                          </a:lnTo>
                          <a:lnTo>
                            <a:pt x="980" y="0"/>
                          </a:lnTo>
                          <a:lnTo>
                            <a:pt x="980" y="0"/>
                          </a:lnTo>
                          <a:lnTo>
                            <a:pt x="980" y="0"/>
                          </a:lnTo>
                          <a:lnTo>
                            <a:pt x="980" y="0"/>
                          </a:lnTo>
                          <a:lnTo>
                            <a:pt x="980" y="0"/>
                          </a:lnTo>
                          <a:lnTo>
                            <a:pt x="986" y="0"/>
                          </a:lnTo>
                          <a:lnTo>
                            <a:pt x="986" y="0"/>
                          </a:lnTo>
                          <a:lnTo>
                            <a:pt x="986" y="0"/>
                          </a:lnTo>
                          <a:lnTo>
                            <a:pt x="986" y="0"/>
                          </a:lnTo>
                          <a:lnTo>
                            <a:pt x="986" y="0"/>
                          </a:lnTo>
                          <a:lnTo>
                            <a:pt x="992" y="0"/>
                          </a:lnTo>
                          <a:lnTo>
                            <a:pt x="992" y="0"/>
                          </a:lnTo>
                          <a:lnTo>
                            <a:pt x="992" y="0"/>
                          </a:lnTo>
                          <a:lnTo>
                            <a:pt x="992" y="0"/>
                          </a:lnTo>
                          <a:lnTo>
                            <a:pt x="992" y="0"/>
                          </a:lnTo>
                          <a:lnTo>
                            <a:pt x="992" y="0"/>
                          </a:lnTo>
                          <a:lnTo>
                            <a:pt x="998" y="0"/>
                          </a:lnTo>
                          <a:lnTo>
                            <a:pt x="998" y="0"/>
                          </a:lnTo>
                          <a:lnTo>
                            <a:pt x="998" y="0"/>
                          </a:lnTo>
                          <a:lnTo>
                            <a:pt x="998" y="0"/>
                          </a:lnTo>
                          <a:lnTo>
                            <a:pt x="998" y="0"/>
                          </a:lnTo>
                          <a:lnTo>
                            <a:pt x="998" y="0"/>
                          </a:lnTo>
                          <a:lnTo>
                            <a:pt x="998" y="0"/>
                          </a:lnTo>
                          <a:lnTo>
                            <a:pt x="1004" y="0"/>
                          </a:lnTo>
                          <a:lnTo>
                            <a:pt x="1004" y="0"/>
                          </a:lnTo>
                          <a:lnTo>
                            <a:pt x="1004" y="0"/>
                          </a:lnTo>
                          <a:lnTo>
                            <a:pt x="1004" y="0"/>
                          </a:lnTo>
                          <a:lnTo>
                            <a:pt x="1004" y="0"/>
                          </a:lnTo>
                          <a:lnTo>
                            <a:pt x="1004" y="0"/>
                          </a:lnTo>
                          <a:lnTo>
                            <a:pt x="1011" y="0"/>
                          </a:lnTo>
                          <a:lnTo>
                            <a:pt x="1011" y="0"/>
                          </a:lnTo>
                          <a:lnTo>
                            <a:pt x="1011" y="0"/>
                          </a:lnTo>
                          <a:lnTo>
                            <a:pt x="1011" y="0"/>
                          </a:lnTo>
                          <a:lnTo>
                            <a:pt x="1011" y="0"/>
                          </a:lnTo>
                          <a:lnTo>
                            <a:pt x="1011" y="0"/>
                          </a:lnTo>
                          <a:lnTo>
                            <a:pt x="1017" y="0"/>
                          </a:lnTo>
                          <a:lnTo>
                            <a:pt x="1017" y="0"/>
                          </a:lnTo>
                          <a:lnTo>
                            <a:pt x="1017" y="0"/>
                          </a:lnTo>
                          <a:lnTo>
                            <a:pt x="1017" y="0"/>
                          </a:lnTo>
                          <a:lnTo>
                            <a:pt x="1017" y="0"/>
                          </a:lnTo>
                          <a:lnTo>
                            <a:pt x="1023" y="0"/>
                          </a:lnTo>
                          <a:lnTo>
                            <a:pt x="1023" y="0"/>
                          </a:lnTo>
                          <a:lnTo>
                            <a:pt x="1023" y="0"/>
                          </a:lnTo>
                          <a:lnTo>
                            <a:pt x="1023" y="0"/>
                          </a:lnTo>
                          <a:lnTo>
                            <a:pt x="1023" y="0"/>
                          </a:lnTo>
                          <a:lnTo>
                            <a:pt x="1023" y="0"/>
                          </a:lnTo>
                          <a:lnTo>
                            <a:pt x="1029" y="0"/>
                          </a:lnTo>
                          <a:lnTo>
                            <a:pt x="1029" y="0"/>
                          </a:lnTo>
                          <a:lnTo>
                            <a:pt x="1029" y="0"/>
                          </a:lnTo>
                          <a:lnTo>
                            <a:pt x="1029" y="0"/>
                          </a:lnTo>
                          <a:lnTo>
                            <a:pt x="1029" y="0"/>
                          </a:lnTo>
                          <a:lnTo>
                            <a:pt x="1029" y="0"/>
                          </a:lnTo>
                          <a:lnTo>
                            <a:pt x="1036" y="0"/>
                          </a:lnTo>
                          <a:lnTo>
                            <a:pt x="1036" y="0"/>
                          </a:lnTo>
                          <a:lnTo>
                            <a:pt x="1036" y="0"/>
                          </a:lnTo>
                          <a:lnTo>
                            <a:pt x="1036" y="0"/>
                          </a:lnTo>
                          <a:lnTo>
                            <a:pt x="1036" y="0"/>
                          </a:lnTo>
                          <a:lnTo>
                            <a:pt x="1036" y="0"/>
                          </a:lnTo>
                          <a:lnTo>
                            <a:pt x="1036" y="0"/>
                          </a:lnTo>
                          <a:lnTo>
                            <a:pt x="1042" y="0"/>
                          </a:lnTo>
                          <a:lnTo>
                            <a:pt x="1042" y="0"/>
                          </a:lnTo>
                          <a:lnTo>
                            <a:pt x="1042" y="0"/>
                          </a:lnTo>
                          <a:lnTo>
                            <a:pt x="1042" y="0"/>
                          </a:lnTo>
                          <a:lnTo>
                            <a:pt x="1042" y="0"/>
                          </a:lnTo>
                          <a:lnTo>
                            <a:pt x="1042" y="0"/>
                          </a:lnTo>
                          <a:lnTo>
                            <a:pt x="1048" y="0"/>
                          </a:lnTo>
                          <a:lnTo>
                            <a:pt x="1048" y="0"/>
                          </a:lnTo>
                          <a:lnTo>
                            <a:pt x="1048" y="0"/>
                          </a:lnTo>
                          <a:lnTo>
                            <a:pt x="1048" y="0"/>
                          </a:lnTo>
                          <a:lnTo>
                            <a:pt x="1048" y="0"/>
                          </a:lnTo>
                          <a:lnTo>
                            <a:pt x="1048" y="0"/>
                          </a:lnTo>
                          <a:lnTo>
                            <a:pt x="1054" y="0"/>
                          </a:lnTo>
                          <a:lnTo>
                            <a:pt x="1054" y="0"/>
                          </a:lnTo>
                          <a:lnTo>
                            <a:pt x="1054" y="0"/>
                          </a:lnTo>
                          <a:lnTo>
                            <a:pt x="1054" y="0"/>
                          </a:lnTo>
                          <a:lnTo>
                            <a:pt x="1054" y="0"/>
                          </a:lnTo>
                          <a:lnTo>
                            <a:pt x="1061" y="0"/>
                          </a:lnTo>
                          <a:lnTo>
                            <a:pt x="1061" y="0"/>
                          </a:lnTo>
                          <a:lnTo>
                            <a:pt x="1061" y="0"/>
                          </a:lnTo>
                          <a:lnTo>
                            <a:pt x="1061" y="0"/>
                          </a:lnTo>
                          <a:lnTo>
                            <a:pt x="1061" y="0"/>
                          </a:lnTo>
                          <a:lnTo>
                            <a:pt x="1061" y="0"/>
                          </a:lnTo>
                          <a:lnTo>
                            <a:pt x="1067" y="0"/>
                          </a:lnTo>
                          <a:lnTo>
                            <a:pt x="1067" y="0"/>
                          </a:lnTo>
                          <a:lnTo>
                            <a:pt x="1067" y="0"/>
                          </a:lnTo>
                          <a:lnTo>
                            <a:pt x="1067" y="0"/>
                          </a:lnTo>
                          <a:lnTo>
                            <a:pt x="1067" y="0"/>
                          </a:lnTo>
                          <a:lnTo>
                            <a:pt x="1067" y="0"/>
                          </a:lnTo>
                          <a:lnTo>
                            <a:pt x="1067" y="0"/>
                          </a:lnTo>
                          <a:lnTo>
                            <a:pt x="1073" y="0"/>
                          </a:lnTo>
                          <a:lnTo>
                            <a:pt x="1073" y="0"/>
                          </a:lnTo>
                          <a:lnTo>
                            <a:pt x="1073" y="0"/>
                          </a:lnTo>
                          <a:lnTo>
                            <a:pt x="1073" y="0"/>
                          </a:lnTo>
                          <a:lnTo>
                            <a:pt x="1073" y="0"/>
                          </a:lnTo>
                          <a:lnTo>
                            <a:pt x="1073" y="0"/>
                          </a:lnTo>
                          <a:lnTo>
                            <a:pt x="1079" y="0"/>
                          </a:lnTo>
                          <a:lnTo>
                            <a:pt x="1079" y="0"/>
                          </a:lnTo>
                          <a:lnTo>
                            <a:pt x="1079" y="0"/>
                          </a:lnTo>
                          <a:lnTo>
                            <a:pt x="1079" y="0"/>
                          </a:lnTo>
                          <a:lnTo>
                            <a:pt x="1079" y="0"/>
                          </a:lnTo>
                          <a:lnTo>
                            <a:pt x="1079" y="0"/>
                          </a:lnTo>
                          <a:lnTo>
                            <a:pt x="1086" y="0"/>
                          </a:lnTo>
                          <a:lnTo>
                            <a:pt x="1086" y="0"/>
                          </a:lnTo>
                          <a:lnTo>
                            <a:pt x="1086" y="0"/>
                          </a:lnTo>
                          <a:lnTo>
                            <a:pt x="1086" y="0"/>
                          </a:lnTo>
                          <a:lnTo>
                            <a:pt x="1086" y="0"/>
                          </a:lnTo>
                          <a:lnTo>
                            <a:pt x="1086" y="0"/>
                          </a:lnTo>
                          <a:lnTo>
                            <a:pt x="1092" y="0"/>
                          </a:lnTo>
                          <a:lnTo>
                            <a:pt x="1092" y="0"/>
                          </a:lnTo>
                          <a:lnTo>
                            <a:pt x="1092" y="0"/>
                          </a:lnTo>
                          <a:lnTo>
                            <a:pt x="1092" y="0"/>
                          </a:lnTo>
                          <a:lnTo>
                            <a:pt x="1092" y="0"/>
                          </a:lnTo>
                          <a:lnTo>
                            <a:pt x="1092" y="0"/>
                          </a:lnTo>
                          <a:lnTo>
                            <a:pt x="1098" y="0"/>
                          </a:lnTo>
                          <a:lnTo>
                            <a:pt x="1098" y="0"/>
                          </a:lnTo>
                          <a:lnTo>
                            <a:pt x="1098" y="0"/>
                          </a:lnTo>
                          <a:lnTo>
                            <a:pt x="1098" y="0"/>
                          </a:lnTo>
                          <a:lnTo>
                            <a:pt x="1098" y="0"/>
                          </a:lnTo>
                          <a:lnTo>
                            <a:pt x="1098" y="0"/>
                          </a:lnTo>
                          <a:lnTo>
                            <a:pt x="1104" y="0"/>
                          </a:lnTo>
                          <a:lnTo>
                            <a:pt x="1104" y="0"/>
                          </a:lnTo>
                          <a:lnTo>
                            <a:pt x="1104" y="0"/>
                          </a:lnTo>
                          <a:lnTo>
                            <a:pt x="1104" y="0"/>
                          </a:lnTo>
                          <a:lnTo>
                            <a:pt x="1104" y="0"/>
                          </a:lnTo>
                          <a:lnTo>
                            <a:pt x="1104" y="0"/>
                          </a:lnTo>
                          <a:lnTo>
                            <a:pt x="1111" y="0"/>
                          </a:lnTo>
                          <a:lnTo>
                            <a:pt x="1111" y="0"/>
                          </a:lnTo>
                          <a:lnTo>
                            <a:pt x="1111" y="0"/>
                          </a:lnTo>
                          <a:lnTo>
                            <a:pt x="1111" y="0"/>
                          </a:lnTo>
                          <a:lnTo>
                            <a:pt x="1111" y="0"/>
                          </a:lnTo>
                          <a:lnTo>
                            <a:pt x="1111" y="0"/>
                          </a:lnTo>
                          <a:lnTo>
                            <a:pt x="1117" y="0"/>
                          </a:lnTo>
                          <a:lnTo>
                            <a:pt x="1117" y="0"/>
                          </a:lnTo>
                          <a:lnTo>
                            <a:pt x="1117" y="0"/>
                          </a:lnTo>
                          <a:lnTo>
                            <a:pt x="1117" y="0"/>
                          </a:lnTo>
                          <a:lnTo>
                            <a:pt x="1117" y="0"/>
                          </a:lnTo>
                          <a:lnTo>
                            <a:pt x="1117" y="0"/>
                          </a:lnTo>
                          <a:lnTo>
                            <a:pt x="1123" y="0"/>
                          </a:lnTo>
                          <a:lnTo>
                            <a:pt x="1123" y="0"/>
                          </a:lnTo>
                          <a:lnTo>
                            <a:pt x="1123" y="0"/>
                          </a:lnTo>
                          <a:lnTo>
                            <a:pt x="1123" y="0"/>
                          </a:lnTo>
                          <a:lnTo>
                            <a:pt x="1123" y="0"/>
                          </a:lnTo>
                          <a:lnTo>
                            <a:pt x="1123" y="0"/>
                          </a:lnTo>
                          <a:lnTo>
                            <a:pt x="1129" y="0"/>
                          </a:lnTo>
                          <a:lnTo>
                            <a:pt x="1129" y="0"/>
                          </a:lnTo>
                          <a:lnTo>
                            <a:pt x="1129" y="0"/>
                          </a:lnTo>
                          <a:lnTo>
                            <a:pt x="1129" y="0"/>
                          </a:lnTo>
                          <a:lnTo>
                            <a:pt x="1129" y="0"/>
                          </a:lnTo>
                          <a:lnTo>
                            <a:pt x="1129" y="0"/>
                          </a:lnTo>
                          <a:lnTo>
                            <a:pt x="1136" y="0"/>
                          </a:lnTo>
                          <a:lnTo>
                            <a:pt x="1136" y="0"/>
                          </a:lnTo>
                          <a:lnTo>
                            <a:pt x="1136" y="0"/>
                          </a:lnTo>
                          <a:lnTo>
                            <a:pt x="1136" y="0"/>
                          </a:lnTo>
                          <a:lnTo>
                            <a:pt x="1136" y="0"/>
                          </a:lnTo>
                          <a:lnTo>
                            <a:pt x="1136" y="0"/>
                          </a:lnTo>
                          <a:lnTo>
                            <a:pt x="1142" y="0"/>
                          </a:lnTo>
                          <a:lnTo>
                            <a:pt x="1142" y="0"/>
                          </a:lnTo>
                          <a:lnTo>
                            <a:pt x="1142" y="0"/>
                          </a:lnTo>
                          <a:lnTo>
                            <a:pt x="1142" y="0"/>
                          </a:lnTo>
                          <a:lnTo>
                            <a:pt x="1142" y="0"/>
                          </a:lnTo>
                          <a:lnTo>
                            <a:pt x="1142" y="0"/>
                          </a:lnTo>
                          <a:lnTo>
                            <a:pt x="1148" y="0"/>
                          </a:lnTo>
                          <a:lnTo>
                            <a:pt x="1148" y="0"/>
                          </a:lnTo>
                          <a:lnTo>
                            <a:pt x="1148" y="0"/>
                          </a:lnTo>
                          <a:lnTo>
                            <a:pt x="1148" y="0"/>
                          </a:lnTo>
                          <a:lnTo>
                            <a:pt x="1148" y="0"/>
                          </a:lnTo>
                          <a:lnTo>
                            <a:pt x="1148" y="0"/>
                          </a:lnTo>
                          <a:lnTo>
                            <a:pt x="1154" y="0"/>
                          </a:lnTo>
                          <a:lnTo>
                            <a:pt x="1154" y="0"/>
                          </a:lnTo>
                          <a:lnTo>
                            <a:pt x="1154" y="0"/>
                          </a:lnTo>
                          <a:lnTo>
                            <a:pt x="1154" y="0"/>
                          </a:lnTo>
                          <a:lnTo>
                            <a:pt x="1154" y="0"/>
                          </a:lnTo>
                          <a:lnTo>
                            <a:pt x="1154" y="0"/>
                          </a:lnTo>
                          <a:lnTo>
                            <a:pt x="1160" y="0"/>
                          </a:lnTo>
                          <a:lnTo>
                            <a:pt x="1160" y="0"/>
                          </a:lnTo>
                          <a:lnTo>
                            <a:pt x="1160" y="0"/>
                          </a:lnTo>
                          <a:lnTo>
                            <a:pt x="1160" y="0"/>
                          </a:lnTo>
                          <a:lnTo>
                            <a:pt x="1160" y="0"/>
                          </a:lnTo>
                          <a:lnTo>
                            <a:pt x="1160" y="0"/>
                          </a:lnTo>
                          <a:lnTo>
                            <a:pt x="1167" y="0"/>
                          </a:lnTo>
                          <a:lnTo>
                            <a:pt x="1167" y="0"/>
                          </a:lnTo>
                          <a:lnTo>
                            <a:pt x="1167" y="0"/>
                          </a:lnTo>
                          <a:lnTo>
                            <a:pt x="1167" y="0"/>
                          </a:lnTo>
                          <a:lnTo>
                            <a:pt x="1167" y="0"/>
                          </a:lnTo>
                          <a:lnTo>
                            <a:pt x="1167" y="0"/>
                          </a:lnTo>
                          <a:lnTo>
                            <a:pt x="1173" y="0"/>
                          </a:lnTo>
                          <a:lnTo>
                            <a:pt x="1173" y="0"/>
                          </a:lnTo>
                          <a:lnTo>
                            <a:pt x="1173" y="0"/>
                          </a:lnTo>
                          <a:lnTo>
                            <a:pt x="1173" y="0"/>
                          </a:lnTo>
                          <a:lnTo>
                            <a:pt x="1173" y="0"/>
                          </a:lnTo>
                          <a:lnTo>
                            <a:pt x="1173" y="0"/>
                          </a:lnTo>
                          <a:lnTo>
                            <a:pt x="1179" y="0"/>
                          </a:lnTo>
                          <a:lnTo>
                            <a:pt x="1179" y="0"/>
                          </a:lnTo>
                          <a:lnTo>
                            <a:pt x="1179" y="0"/>
                          </a:lnTo>
                          <a:lnTo>
                            <a:pt x="1179" y="0"/>
                          </a:lnTo>
                          <a:lnTo>
                            <a:pt x="1179" y="0"/>
                          </a:lnTo>
                          <a:lnTo>
                            <a:pt x="1179" y="0"/>
                          </a:lnTo>
                          <a:lnTo>
                            <a:pt x="1185" y="0"/>
                          </a:lnTo>
                          <a:lnTo>
                            <a:pt x="1185" y="0"/>
                          </a:lnTo>
                          <a:lnTo>
                            <a:pt x="1185" y="0"/>
                          </a:lnTo>
                          <a:lnTo>
                            <a:pt x="1185" y="0"/>
                          </a:lnTo>
                          <a:lnTo>
                            <a:pt x="1185" y="0"/>
                          </a:lnTo>
                          <a:lnTo>
                            <a:pt x="1185" y="0"/>
                          </a:lnTo>
                          <a:lnTo>
                            <a:pt x="1192" y="0"/>
                          </a:lnTo>
                          <a:lnTo>
                            <a:pt x="1192" y="0"/>
                          </a:lnTo>
                          <a:lnTo>
                            <a:pt x="1192" y="0"/>
                          </a:lnTo>
                          <a:lnTo>
                            <a:pt x="1192" y="0"/>
                          </a:lnTo>
                          <a:lnTo>
                            <a:pt x="1192" y="0"/>
                          </a:lnTo>
                          <a:lnTo>
                            <a:pt x="1192" y="0"/>
                          </a:lnTo>
                          <a:lnTo>
                            <a:pt x="1198" y="0"/>
                          </a:lnTo>
                          <a:lnTo>
                            <a:pt x="1198" y="0"/>
                          </a:lnTo>
                          <a:lnTo>
                            <a:pt x="1198" y="0"/>
                          </a:lnTo>
                          <a:lnTo>
                            <a:pt x="1198" y="0"/>
                          </a:lnTo>
                          <a:lnTo>
                            <a:pt x="1198" y="0"/>
                          </a:lnTo>
                          <a:lnTo>
                            <a:pt x="1198" y="0"/>
                          </a:lnTo>
                          <a:lnTo>
                            <a:pt x="1204" y="0"/>
                          </a:lnTo>
                          <a:lnTo>
                            <a:pt x="1204" y="0"/>
                          </a:lnTo>
                          <a:lnTo>
                            <a:pt x="1204" y="0"/>
                          </a:lnTo>
                          <a:lnTo>
                            <a:pt x="1204" y="0"/>
                          </a:lnTo>
                          <a:lnTo>
                            <a:pt x="1204" y="0"/>
                          </a:lnTo>
                          <a:lnTo>
                            <a:pt x="1204" y="0"/>
                          </a:lnTo>
                          <a:lnTo>
                            <a:pt x="1210" y="0"/>
                          </a:lnTo>
                          <a:lnTo>
                            <a:pt x="1210" y="0"/>
                          </a:lnTo>
                          <a:lnTo>
                            <a:pt x="1210" y="0"/>
                          </a:lnTo>
                          <a:lnTo>
                            <a:pt x="1210" y="0"/>
                          </a:lnTo>
                          <a:lnTo>
                            <a:pt x="1210" y="0"/>
                          </a:lnTo>
                          <a:lnTo>
                            <a:pt x="1210" y="0"/>
                          </a:lnTo>
                          <a:lnTo>
                            <a:pt x="1217" y="0"/>
                          </a:lnTo>
                          <a:lnTo>
                            <a:pt x="1217" y="0"/>
                          </a:lnTo>
                          <a:lnTo>
                            <a:pt x="1217" y="0"/>
                          </a:lnTo>
                          <a:lnTo>
                            <a:pt x="1217" y="0"/>
                          </a:lnTo>
                          <a:lnTo>
                            <a:pt x="1217" y="0"/>
                          </a:lnTo>
                          <a:lnTo>
                            <a:pt x="1217" y="0"/>
                          </a:lnTo>
                          <a:lnTo>
                            <a:pt x="1223" y="0"/>
                          </a:lnTo>
                          <a:lnTo>
                            <a:pt x="1223" y="0"/>
                          </a:lnTo>
                          <a:lnTo>
                            <a:pt x="1223" y="0"/>
                          </a:lnTo>
                          <a:lnTo>
                            <a:pt x="1223" y="0"/>
                          </a:lnTo>
                          <a:lnTo>
                            <a:pt x="1223" y="0"/>
                          </a:lnTo>
                          <a:lnTo>
                            <a:pt x="1223" y="0"/>
                          </a:lnTo>
                          <a:lnTo>
                            <a:pt x="1229" y="0"/>
                          </a:lnTo>
                          <a:lnTo>
                            <a:pt x="1229" y="0"/>
                          </a:lnTo>
                          <a:lnTo>
                            <a:pt x="1229" y="0"/>
                          </a:lnTo>
                          <a:lnTo>
                            <a:pt x="1229" y="0"/>
                          </a:lnTo>
                          <a:lnTo>
                            <a:pt x="1229" y="0"/>
                          </a:lnTo>
                          <a:lnTo>
                            <a:pt x="1229" y="0"/>
                          </a:lnTo>
                          <a:lnTo>
                            <a:pt x="1235" y="0"/>
                          </a:lnTo>
                          <a:lnTo>
                            <a:pt x="1235" y="0"/>
                          </a:lnTo>
                          <a:lnTo>
                            <a:pt x="1235" y="0"/>
                          </a:lnTo>
                          <a:lnTo>
                            <a:pt x="1235" y="0"/>
                          </a:lnTo>
                          <a:lnTo>
                            <a:pt x="1235" y="0"/>
                          </a:lnTo>
                          <a:lnTo>
                            <a:pt x="1235" y="0"/>
                          </a:lnTo>
                          <a:lnTo>
                            <a:pt x="1242" y="0"/>
                          </a:lnTo>
                          <a:lnTo>
                            <a:pt x="1242" y="0"/>
                          </a:lnTo>
                          <a:lnTo>
                            <a:pt x="1242" y="0"/>
                          </a:lnTo>
                          <a:lnTo>
                            <a:pt x="1242" y="0"/>
                          </a:lnTo>
                          <a:lnTo>
                            <a:pt x="1242" y="0"/>
                          </a:lnTo>
                          <a:lnTo>
                            <a:pt x="1242" y="0"/>
                          </a:lnTo>
                          <a:lnTo>
                            <a:pt x="1248" y="0"/>
                          </a:lnTo>
                          <a:lnTo>
                            <a:pt x="1248" y="0"/>
                          </a:lnTo>
                          <a:lnTo>
                            <a:pt x="1248" y="0"/>
                          </a:lnTo>
                          <a:lnTo>
                            <a:pt x="1248" y="0"/>
                          </a:lnTo>
                          <a:lnTo>
                            <a:pt x="1248" y="0"/>
                          </a:lnTo>
                          <a:lnTo>
                            <a:pt x="1248" y="0"/>
                          </a:lnTo>
                          <a:lnTo>
                            <a:pt x="1248" y="0"/>
                          </a:lnTo>
                          <a:lnTo>
                            <a:pt x="1254" y="0"/>
                          </a:lnTo>
                          <a:lnTo>
                            <a:pt x="1254" y="0"/>
                          </a:lnTo>
                          <a:lnTo>
                            <a:pt x="1254" y="0"/>
                          </a:lnTo>
                          <a:lnTo>
                            <a:pt x="1254" y="0"/>
                          </a:lnTo>
                          <a:lnTo>
                            <a:pt x="1254" y="0"/>
                          </a:lnTo>
                          <a:lnTo>
                            <a:pt x="1260" y="0"/>
                          </a:lnTo>
                          <a:lnTo>
                            <a:pt x="1260" y="0"/>
                          </a:lnTo>
                          <a:lnTo>
                            <a:pt x="1260" y="0"/>
                          </a:lnTo>
                          <a:lnTo>
                            <a:pt x="1260" y="0"/>
                          </a:lnTo>
                          <a:lnTo>
                            <a:pt x="1260" y="0"/>
                          </a:lnTo>
                          <a:lnTo>
                            <a:pt x="1260" y="0"/>
                          </a:lnTo>
                          <a:lnTo>
                            <a:pt x="1267" y="0"/>
                          </a:lnTo>
                          <a:lnTo>
                            <a:pt x="1267" y="0"/>
                          </a:lnTo>
                          <a:lnTo>
                            <a:pt x="1267" y="0"/>
                          </a:lnTo>
                          <a:lnTo>
                            <a:pt x="1267" y="0"/>
                          </a:lnTo>
                          <a:lnTo>
                            <a:pt x="1267" y="0"/>
                          </a:lnTo>
                          <a:lnTo>
                            <a:pt x="1267" y="0"/>
                          </a:lnTo>
                          <a:lnTo>
                            <a:pt x="1273" y="0"/>
                          </a:lnTo>
                          <a:lnTo>
                            <a:pt x="1273" y="0"/>
                          </a:lnTo>
                          <a:lnTo>
                            <a:pt x="1273" y="0"/>
                          </a:lnTo>
                          <a:lnTo>
                            <a:pt x="1273" y="0"/>
                          </a:lnTo>
                          <a:lnTo>
                            <a:pt x="1273" y="0"/>
                          </a:lnTo>
                          <a:lnTo>
                            <a:pt x="1273" y="0"/>
                          </a:lnTo>
                          <a:lnTo>
                            <a:pt x="1273" y="0"/>
                          </a:lnTo>
                          <a:lnTo>
                            <a:pt x="1279" y="0"/>
                          </a:lnTo>
                          <a:lnTo>
                            <a:pt x="1279" y="0"/>
                          </a:lnTo>
                          <a:lnTo>
                            <a:pt x="1279" y="0"/>
                          </a:lnTo>
                          <a:lnTo>
                            <a:pt x="1279" y="0"/>
                          </a:lnTo>
                          <a:lnTo>
                            <a:pt x="1279" y="0"/>
                          </a:lnTo>
                          <a:lnTo>
                            <a:pt x="1285" y="0"/>
                          </a:lnTo>
                          <a:lnTo>
                            <a:pt x="1285" y="0"/>
                          </a:lnTo>
                          <a:lnTo>
                            <a:pt x="1285" y="0"/>
                          </a:lnTo>
                          <a:lnTo>
                            <a:pt x="1285" y="0"/>
                          </a:lnTo>
                          <a:lnTo>
                            <a:pt x="1285" y="0"/>
                          </a:lnTo>
                          <a:lnTo>
                            <a:pt x="1285" y="0"/>
                          </a:lnTo>
                          <a:lnTo>
                            <a:pt x="1292" y="0"/>
                          </a:lnTo>
                          <a:lnTo>
                            <a:pt x="1292" y="0"/>
                          </a:lnTo>
                          <a:lnTo>
                            <a:pt x="1292" y="0"/>
                          </a:lnTo>
                          <a:lnTo>
                            <a:pt x="1292" y="0"/>
                          </a:lnTo>
                          <a:lnTo>
                            <a:pt x="1292" y="0"/>
                          </a:lnTo>
                          <a:lnTo>
                            <a:pt x="1292" y="0"/>
                          </a:lnTo>
                          <a:lnTo>
                            <a:pt x="1298" y="0"/>
                          </a:lnTo>
                          <a:lnTo>
                            <a:pt x="1298" y="0"/>
                          </a:lnTo>
                          <a:lnTo>
                            <a:pt x="1298" y="0"/>
                          </a:lnTo>
                          <a:lnTo>
                            <a:pt x="1298" y="0"/>
                          </a:lnTo>
                          <a:lnTo>
                            <a:pt x="1298" y="0"/>
                          </a:lnTo>
                          <a:lnTo>
                            <a:pt x="1298" y="0"/>
                          </a:lnTo>
                          <a:lnTo>
                            <a:pt x="1304" y="0"/>
                          </a:lnTo>
                          <a:lnTo>
                            <a:pt x="1304" y="0"/>
                          </a:lnTo>
                          <a:lnTo>
                            <a:pt x="1304" y="0"/>
                          </a:lnTo>
                          <a:lnTo>
                            <a:pt x="1304" y="0"/>
                          </a:lnTo>
                          <a:lnTo>
                            <a:pt x="1304" y="0"/>
                          </a:lnTo>
                          <a:lnTo>
                            <a:pt x="1304" y="0"/>
                          </a:lnTo>
                          <a:lnTo>
                            <a:pt x="1304" y="0"/>
                          </a:lnTo>
                          <a:lnTo>
                            <a:pt x="1310" y="0"/>
                          </a:lnTo>
                          <a:lnTo>
                            <a:pt x="1310" y="0"/>
                          </a:lnTo>
                          <a:lnTo>
                            <a:pt x="1310" y="0"/>
                          </a:lnTo>
                          <a:lnTo>
                            <a:pt x="1310" y="0"/>
                          </a:lnTo>
                          <a:lnTo>
                            <a:pt x="1310" y="0"/>
                          </a:lnTo>
                          <a:lnTo>
                            <a:pt x="1316" y="0"/>
                          </a:lnTo>
                          <a:lnTo>
                            <a:pt x="1316" y="0"/>
                          </a:lnTo>
                          <a:lnTo>
                            <a:pt x="1316" y="0"/>
                          </a:lnTo>
                          <a:lnTo>
                            <a:pt x="1316" y="0"/>
                          </a:lnTo>
                          <a:lnTo>
                            <a:pt x="1316" y="0"/>
                          </a:lnTo>
                          <a:lnTo>
                            <a:pt x="1316" y="0"/>
                          </a:lnTo>
                          <a:lnTo>
                            <a:pt x="1323" y="0"/>
                          </a:lnTo>
                          <a:lnTo>
                            <a:pt x="1323" y="0"/>
                          </a:lnTo>
                          <a:lnTo>
                            <a:pt x="1323" y="0"/>
                          </a:lnTo>
                          <a:lnTo>
                            <a:pt x="1323" y="0"/>
                          </a:lnTo>
                          <a:lnTo>
                            <a:pt x="1323" y="0"/>
                          </a:lnTo>
                          <a:lnTo>
                            <a:pt x="1323" y="0"/>
                          </a:lnTo>
                          <a:lnTo>
                            <a:pt x="1323" y="0"/>
                          </a:lnTo>
                          <a:lnTo>
                            <a:pt x="1329" y="0"/>
                          </a:lnTo>
                          <a:lnTo>
                            <a:pt x="1329" y="0"/>
                          </a:lnTo>
                          <a:lnTo>
                            <a:pt x="1329" y="0"/>
                          </a:lnTo>
                          <a:lnTo>
                            <a:pt x="1329" y="0"/>
                          </a:lnTo>
                          <a:lnTo>
                            <a:pt x="1329" y="0"/>
                          </a:lnTo>
                          <a:lnTo>
                            <a:pt x="1335" y="0"/>
                          </a:lnTo>
                          <a:lnTo>
                            <a:pt x="1335" y="0"/>
                          </a:lnTo>
                          <a:lnTo>
                            <a:pt x="1335" y="0"/>
                          </a:lnTo>
                          <a:lnTo>
                            <a:pt x="1335" y="0"/>
                          </a:lnTo>
                          <a:lnTo>
                            <a:pt x="1335" y="0"/>
                          </a:lnTo>
                          <a:lnTo>
                            <a:pt x="1335" y="0"/>
                          </a:lnTo>
                          <a:lnTo>
                            <a:pt x="1341" y="0"/>
                          </a:lnTo>
                          <a:lnTo>
                            <a:pt x="1341" y="0"/>
                          </a:lnTo>
                          <a:lnTo>
                            <a:pt x="1341" y="0"/>
                          </a:lnTo>
                          <a:lnTo>
                            <a:pt x="1341" y="0"/>
                          </a:lnTo>
                          <a:lnTo>
                            <a:pt x="1341" y="0"/>
                          </a:lnTo>
                          <a:lnTo>
                            <a:pt x="1341" y="0"/>
                          </a:lnTo>
                          <a:lnTo>
                            <a:pt x="1341" y="0"/>
                          </a:lnTo>
                          <a:lnTo>
                            <a:pt x="1348" y="0"/>
                          </a:lnTo>
                          <a:lnTo>
                            <a:pt x="1348" y="0"/>
                          </a:lnTo>
                          <a:lnTo>
                            <a:pt x="1348" y="0"/>
                          </a:lnTo>
                          <a:lnTo>
                            <a:pt x="1348" y="0"/>
                          </a:lnTo>
                          <a:lnTo>
                            <a:pt x="1348" y="0"/>
                          </a:lnTo>
                          <a:lnTo>
                            <a:pt x="1354" y="0"/>
                          </a:lnTo>
                          <a:lnTo>
                            <a:pt x="1354" y="0"/>
                          </a:lnTo>
                          <a:lnTo>
                            <a:pt x="1354" y="0"/>
                          </a:lnTo>
                          <a:lnTo>
                            <a:pt x="1354" y="0"/>
                          </a:lnTo>
                          <a:lnTo>
                            <a:pt x="1354" y="0"/>
                          </a:lnTo>
                          <a:lnTo>
                            <a:pt x="1354" y="0"/>
                          </a:lnTo>
                          <a:lnTo>
                            <a:pt x="1360" y="0"/>
                          </a:lnTo>
                          <a:lnTo>
                            <a:pt x="1360" y="0"/>
                          </a:lnTo>
                          <a:lnTo>
                            <a:pt x="1360" y="0"/>
                          </a:lnTo>
                          <a:lnTo>
                            <a:pt x="1360" y="0"/>
                          </a:lnTo>
                          <a:lnTo>
                            <a:pt x="1360" y="0"/>
                          </a:lnTo>
                          <a:lnTo>
                            <a:pt x="1360" y="0"/>
                          </a:lnTo>
                          <a:lnTo>
                            <a:pt x="1360" y="0"/>
                          </a:lnTo>
                          <a:lnTo>
                            <a:pt x="1366" y="0"/>
                          </a:lnTo>
                          <a:lnTo>
                            <a:pt x="1366" y="0"/>
                          </a:lnTo>
                          <a:lnTo>
                            <a:pt x="1366" y="0"/>
                          </a:lnTo>
                          <a:lnTo>
                            <a:pt x="1366" y="0"/>
                          </a:lnTo>
                          <a:lnTo>
                            <a:pt x="1366" y="0"/>
                          </a:lnTo>
                          <a:lnTo>
                            <a:pt x="1366" y="0"/>
                          </a:lnTo>
                          <a:lnTo>
                            <a:pt x="1373" y="0"/>
                          </a:lnTo>
                          <a:lnTo>
                            <a:pt x="1373" y="0"/>
                          </a:lnTo>
                          <a:lnTo>
                            <a:pt x="1373" y="0"/>
                          </a:lnTo>
                          <a:lnTo>
                            <a:pt x="1373" y="0"/>
                          </a:lnTo>
                          <a:lnTo>
                            <a:pt x="1373" y="0"/>
                          </a:lnTo>
                          <a:lnTo>
                            <a:pt x="1373" y="0"/>
                          </a:lnTo>
                          <a:lnTo>
                            <a:pt x="1379" y="0"/>
                          </a:lnTo>
                          <a:lnTo>
                            <a:pt x="1379" y="0"/>
                          </a:lnTo>
                          <a:lnTo>
                            <a:pt x="1379" y="0"/>
                          </a:lnTo>
                          <a:lnTo>
                            <a:pt x="1379" y="0"/>
                          </a:lnTo>
                          <a:lnTo>
                            <a:pt x="1379" y="0"/>
                          </a:lnTo>
                          <a:lnTo>
                            <a:pt x="1385" y="0"/>
                          </a:lnTo>
                          <a:lnTo>
                            <a:pt x="1385" y="0"/>
                          </a:lnTo>
                          <a:lnTo>
                            <a:pt x="1385" y="0"/>
                          </a:lnTo>
                          <a:lnTo>
                            <a:pt x="1385" y="0"/>
                          </a:lnTo>
                          <a:lnTo>
                            <a:pt x="1385" y="0"/>
                          </a:lnTo>
                          <a:lnTo>
                            <a:pt x="1385" y="0"/>
                          </a:lnTo>
                          <a:lnTo>
                            <a:pt x="1391" y="0"/>
                          </a:lnTo>
                          <a:lnTo>
                            <a:pt x="1391" y="0"/>
                          </a:lnTo>
                          <a:lnTo>
                            <a:pt x="1391" y="0"/>
                          </a:lnTo>
                          <a:lnTo>
                            <a:pt x="1391" y="0"/>
                          </a:lnTo>
                          <a:lnTo>
                            <a:pt x="1391" y="0"/>
                          </a:lnTo>
                          <a:lnTo>
                            <a:pt x="1391" y="0"/>
                          </a:lnTo>
                          <a:lnTo>
                            <a:pt x="1391" y="0"/>
                          </a:lnTo>
                          <a:lnTo>
                            <a:pt x="1398" y="0"/>
                          </a:lnTo>
                          <a:lnTo>
                            <a:pt x="1398" y="0"/>
                          </a:lnTo>
                          <a:lnTo>
                            <a:pt x="1398" y="0"/>
                          </a:lnTo>
                          <a:lnTo>
                            <a:pt x="1398" y="0"/>
                          </a:lnTo>
                          <a:lnTo>
                            <a:pt x="1398" y="0"/>
                          </a:lnTo>
                          <a:lnTo>
                            <a:pt x="1398" y="0"/>
                          </a:lnTo>
                          <a:lnTo>
                            <a:pt x="1404" y="0"/>
                          </a:lnTo>
                          <a:lnTo>
                            <a:pt x="1404" y="0"/>
                          </a:lnTo>
                          <a:lnTo>
                            <a:pt x="1404" y="0"/>
                          </a:lnTo>
                          <a:lnTo>
                            <a:pt x="1404" y="0"/>
                          </a:lnTo>
                          <a:lnTo>
                            <a:pt x="1404" y="0"/>
                          </a:lnTo>
                          <a:lnTo>
                            <a:pt x="1410" y="0"/>
                          </a:lnTo>
                          <a:lnTo>
                            <a:pt x="1410" y="0"/>
                          </a:lnTo>
                          <a:lnTo>
                            <a:pt x="1410" y="0"/>
                          </a:lnTo>
                          <a:lnTo>
                            <a:pt x="1410" y="0"/>
                          </a:lnTo>
                          <a:lnTo>
                            <a:pt x="1410" y="0"/>
                          </a:lnTo>
                          <a:lnTo>
                            <a:pt x="1410" y="0"/>
                          </a:lnTo>
                          <a:lnTo>
                            <a:pt x="1410" y="0"/>
                          </a:lnTo>
                          <a:lnTo>
                            <a:pt x="1416" y="0"/>
                          </a:lnTo>
                          <a:lnTo>
                            <a:pt x="1416" y="0"/>
                          </a:lnTo>
                          <a:lnTo>
                            <a:pt x="1416" y="0"/>
                          </a:lnTo>
                          <a:lnTo>
                            <a:pt x="1416" y="0"/>
                          </a:lnTo>
                          <a:lnTo>
                            <a:pt x="1416" y="0"/>
                          </a:lnTo>
                          <a:lnTo>
                            <a:pt x="1423" y="0"/>
                          </a:lnTo>
                          <a:lnTo>
                            <a:pt x="1423" y="0"/>
                          </a:lnTo>
                          <a:lnTo>
                            <a:pt x="1423" y="0"/>
                          </a:lnTo>
                          <a:lnTo>
                            <a:pt x="1423" y="0"/>
                          </a:lnTo>
                          <a:lnTo>
                            <a:pt x="1423" y="0"/>
                          </a:lnTo>
                          <a:lnTo>
                            <a:pt x="1423" y="0"/>
                          </a:lnTo>
                          <a:lnTo>
                            <a:pt x="1429" y="0"/>
                          </a:lnTo>
                          <a:lnTo>
                            <a:pt x="1429" y="0"/>
                          </a:lnTo>
                          <a:lnTo>
                            <a:pt x="1429" y="0"/>
                          </a:lnTo>
                          <a:lnTo>
                            <a:pt x="1429" y="0"/>
                          </a:lnTo>
                          <a:lnTo>
                            <a:pt x="1429" y="0"/>
                          </a:lnTo>
                          <a:lnTo>
                            <a:pt x="1429" y="0"/>
                          </a:lnTo>
                          <a:lnTo>
                            <a:pt x="1429" y="0"/>
                          </a:lnTo>
                          <a:lnTo>
                            <a:pt x="1435" y="0"/>
                          </a:lnTo>
                          <a:lnTo>
                            <a:pt x="1435" y="0"/>
                          </a:lnTo>
                          <a:lnTo>
                            <a:pt x="1435" y="0"/>
                          </a:lnTo>
                          <a:lnTo>
                            <a:pt x="1435" y="0"/>
                          </a:lnTo>
                          <a:lnTo>
                            <a:pt x="1435" y="0"/>
                          </a:lnTo>
                          <a:lnTo>
                            <a:pt x="1435" y="0"/>
                          </a:lnTo>
                          <a:lnTo>
                            <a:pt x="1441" y="0"/>
                          </a:lnTo>
                          <a:lnTo>
                            <a:pt x="1441" y="0"/>
                          </a:lnTo>
                          <a:lnTo>
                            <a:pt x="1441" y="0"/>
                          </a:lnTo>
                          <a:lnTo>
                            <a:pt x="1441" y="0"/>
                          </a:lnTo>
                          <a:lnTo>
                            <a:pt x="1441" y="0"/>
                          </a:lnTo>
                          <a:lnTo>
                            <a:pt x="1448" y="0"/>
                          </a:lnTo>
                          <a:lnTo>
                            <a:pt x="1448" y="0"/>
                          </a:lnTo>
                          <a:lnTo>
                            <a:pt x="1448" y="0"/>
                          </a:lnTo>
                          <a:lnTo>
                            <a:pt x="1448" y="0"/>
                          </a:lnTo>
                          <a:lnTo>
                            <a:pt x="1448" y="0"/>
                          </a:lnTo>
                          <a:lnTo>
                            <a:pt x="1448" y="0"/>
                          </a:lnTo>
                          <a:lnTo>
                            <a:pt x="1448" y="0"/>
                          </a:lnTo>
                          <a:lnTo>
                            <a:pt x="1454" y="0"/>
                          </a:lnTo>
                          <a:lnTo>
                            <a:pt x="1454" y="0"/>
                          </a:lnTo>
                          <a:lnTo>
                            <a:pt x="1454" y="0"/>
                          </a:lnTo>
                          <a:lnTo>
                            <a:pt x="1454" y="0"/>
                          </a:lnTo>
                          <a:lnTo>
                            <a:pt x="1454" y="0"/>
                          </a:lnTo>
                          <a:lnTo>
                            <a:pt x="1460" y="0"/>
                          </a:lnTo>
                          <a:lnTo>
                            <a:pt x="1460" y="0"/>
                          </a:lnTo>
                          <a:lnTo>
                            <a:pt x="1460" y="0"/>
                          </a:lnTo>
                          <a:lnTo>
                            <a:pt x="1460" y="0"/>
                          </a:lnTo>
                          <a:lnTo>
                            <a:pt x="1460" y="0"/>
                          </a:lnTo>
                          <a:lnTo>
                            <a:pt x="1460" y="0"/>
                          </a:lnTo>
                          <a:lnTo>
                            <a:pt x="1460" y="0"/>
                          </a:lnTo>
                          <a:lnTo>
                            <a:pt x="1466" y="0"/>
                          </a:lnTo>
                          <a:lnTo>
                            <a:pt x="1466" y="0"/>
                          </a:lnTo>
                          <a:lnTo>
                            <a:pt x="1466" y="0"/>
                          </a:lnTo>
                          <a:lnTo>
                            <a:pt x="1466" y="0"/>
                          </a:lnTo>
                          <a:lnTo>
                            <a:pt x="1466" y="0"/>
                          </a:lnTo>
                          <a:lnTo>
                            <a:pt x="1466" y="0"/>
                          </a:lnTo>
                          <a:lnTo>
                            <a:pt x="1472" y="0"/>
                          </a:lnTo>
                          <a:lnTo>
                            <a:pt x="1472" y="0"/>
                          </a:lnTo>
                          <a:lnTo>
                            <a:pt x="1472" y="0"/>
                          </a:lnTo>
                          <a:lnTo>
                            <a:pt x="1472" y="0"/>
                          </a:lnTo>
                          <a:lnTo>
                            <a:pt x="1472" y="0"/>
                          </a:lnTo>
                          <a:lnTo>
                            <a:pt x="1472" y="0"/>
                          </a:lnTo>
                          <a:lnTo>
                            <a:pt x="1479" y="0"/>
                          </a:lnTo>
                          <a:lnTo>
                            <a:pt x="1479" y="0"/>
                          </a:lnTo>
                          <a:lnTo>
                            <a:pt x="1479" y="0"/>
                          </a:lnTo>
                          <a:lnTo>
                            <a:pt x="1479" y="0"/>
                          </a:lnTo>
                          <a:lnTo>
                            <a:pt x="1479" y="0"/>
                          </a:lnTo>
                          <a:lnTo>
                            <a:pt x="1479" y="0"/>
                          </a:lnTo>
                          <a:lnTo>
                            <a:pt x="1485" y="0"/>
                          </a:lnTo>
                          <a:lnTo>
                            <a:pt x="1485" y="0"/>
                          </a:lnTo>
                          <a:lnTo>
                            <a:pt x="1485" y="0"/>
                          </a:lnTo>
                          <a:lnTo>
                            <a:pt x="1485" y="0"/>
                          </a:lnTo>
                          <a:lnTo>
                            <a:pt x="1485" y="0"/>
                          </a:lnTo>
                          <a:lnTo>
                            <a:pt x="1485" y="0"/>
                          </a:lnTo>
                          <a:lnTo>
                            <a:pt x="1491" y="0"/>
                          </a:lnTo>
                          <a:lnTo>
                            <a:pt x="1491" y="0"/>
                          </a:lnTo>
                          <a:lnTo>
                            <a:pt x="1491" y="0"/>
                          </a:lnTo>
                          <a:lnTo>
                            <a:pt x="1491" y="0"/>
                          </a:lnTo>
                          <a:lnTo>
                            <a:pt x="1491" y="0"/>
                          </a:lnTo>
                          <a:lnTo>
                            <a:pt x="1491" y="0"/>
                          </a:lnTo>
                          <a:lnTo>
                            <a:pt x="1497" y="0"/>
                          </a:lnTo>
                          <a:lnTo>
                            <a:pt x="1497" y="0"/>
                          </a:lnTo>
                          <a:lnTo>
                            <a:pt x="1497" y="0"/>
                          </a:lnTo>
                          <a:lnTo>
                            <a:pt x="1497" y="0"/>
                          </a:lnTo>
                          <a:lnTo>
                            <a:pt x="1497" y="0"/>
                          </a:lnTo>
                          <a:lnTo>
                            <a:pt x="1497" y="0"/>
                          </a:lnTo>
                          <a:lnTo>
                            <a:pt x="1504" y="0"/>
                          </a:lnTo>
                          <a:lnTo>
                            <a:pt x="1504" y="0"/>
                          </a:lnTo>
                          <a:lnTo>
                            <a:pt x="1504" y="0"/>
                          </a:lnTo>
                          <a:lnTo>
                            <a:pt x="1504" y="0"/>
                          </a:lnTo>
                          <a:lnTo>
                            <a:pt x="1504" y="0"/>
                          </a:lnTo>
                          <a:lnTo>
                            <a:pt x="1504" y="0"/>
                          </a:lnTo>
                          <a:lnTo>
                            <a:pt x="1510" y="0"/>
                          </a:lnTo>
                          <a:lnTo>
                            <a:pt x="1510" y="0"/>
                          </a:lnTo>
                          <a:lnTo>
                            <a:pt x="1510" y="0"/>
                          </a:lnTo>
                          <a:lnTo>
                            <a:pt x="1510" y="0"/>
                          </a:lnTo>
                          <a:lnTo>
                            <a:pt x="1510" y="0"/>
                          </a:lnTo>
                          <a:lnTo>
                            <a:pt x="1510" y="0"/>
                          </a:lnTo>
                          <a:lnTo>
                            <a:pt x="1516" y="0"/>
                          </a:lnTo>
                          <a:lnTo>
                            <a:pt x="1516" y="0"/>
                          </a:lnTo>
                          <a:lnTo>
                            <a:pt x="1516" y="0"/>
                          </a:lnTo>
                          <a:lnTo>
                            <a:pt x="1516" y="0"/>
                          </a:lnTo>
                          <a:lnTo>
                            <a:pt x="1516" y="0"/>
                          </a:lnTo>
                          <a:lnTo>
                            <a:pt x="1516" y="0"/>
                          </a:lnTo>
                          <a:lnTo>
                            <a:pt x="1522" y="0"/>
                          </a:lnTo>
                          <a:lnTo>
                            <a:pt x="1522" y="0"/>
                          </a:lnTo>
                          <a:lnTo>
                            <a:pt x="1522" y="0"/>
                          </a:lnTo>
                          <a:lnTo>
                            <a:pt x="1522" y="0"/>
                          </a:lnTo>
                          <a:lnTo>
                            <a:pt x="1522" y="0"/>
                          </a:lnTo>
                          <a:lnTo>
                            <a:pt x="1522" y="0"/>
                          </a:lnTo>
                          <a:lnTo>
                            <a:pt x="1529" y="0"/>
                          </a:lnTo>
                          <a:lnTo>
                            <a:pt x="1529" y="0"/>
                          </a:lnTo>
                          <a:lnTo>
                            <a:pt x="1529" y="0"/>
                          </a:lnTo>
                          <a:lnTo>
                            <a:pt x="1529" y="0"/>
                          </a:lnTo>
                          <a:lnTo>
                            <a:pt x="1529" y="0"/>
                          </a:lnTo>
                          <a:lnTo>
                            <a:pt x="1529" y="0"/>
                          </a:lnTo>
                          <a:lnTo>
                            <a:pt x="1535" y="0"/>
                          </a:lnTo>
                          <a:lnTo>
                            <a:pt x="1535" y="0"/>
                          </a:lnTo>
                          <a:lnTo>
                            <a:pt x="1535" y="0"/>
                          </a:lnTo>
                          <a:lnTo>
                            <a:pt x="1535" y="0"/>
                          </a:lnTo>
                          <a:lnTo>
                            <a:pt x="1535" y="0"/>
                          </a:lnTo>
                          <a:lnTo>
                            <a:pt x="1535" y="0"/>
                          </a:lnTo>
                          <a:lnTo>
                            <a:pt x="1541" y="0"/>
                          </a:lnTo>
                          <a:lnTo>
                            <a:pt x="1541" y="0"/>
                          </a:lnTo>
                          <a:lnTo>
                            <a:pt x="1541" y="0"/>
                          </a:lnTo>
                          <a:lnTo>
                            <a:pt x="1541" y="0"/>
                          </a:lnTo>
                          <a:lnTo>
                            <a:pt x="1541" y="0"/>
                          </a:lnTo>
                          <a:lnTo>
                            <a:pt x="1541" y="0"/>
                          </a:lnTo>
                          <a:lnTo>
                            <a:pt x="1547" y="0"/>
                          </a:lnTo>
                          <a:lnTo>
                            <a:pt x="1547" y="0"/>
                          </a:lnTo>
                          <a:lnTo>
                            <a:pt x="1547" y="0"/>
                          </a:lnTo>
                          <a:lnTo>
                            <a:pt x="1547" y="0"/>
                          </a:lnTo>
                          <a:lnTo>
                            <a:pt x="1547" y="0"/>
                          </a:lnTo>
                          <a:lnTo>
                            <a:pt x="1547" y="0"/>
                          </a:lnTo>
                          <a:lnTo>
                            <a:pt x="1554" y="0"/>
                          </a:lnTo>
                          <a:lnTo>
                            <a:pt x="1554" y="0"/>
                          </a:lnTo>
                          <a:lnTo>
                            <a:pt x="1554" y="0"/>
                          </a:lnTo>
                          <a:lnTo>
                            <a:pt x="1554" y="0"/>
                          </a:lnTo>
                          <a:lnTo>
                            <a:pt x="1554" y="0"/>
                          </a:lnTo>
                          <a:lnTo>
                            <a:pt x="1554" y="0"/>
                          </a:lnTo>
                          <a:lnTo>
                            <a:pt x="1560" y="0"/>
                          </a:lnTo>
                          <a:lnTo>
                            <a:pt x="1560" y="0"/>
                          </a:lnTo>
                          <a:lnTo>
                            <a:pt x="1560" y="0"/>
                          </a:lnTo>
                          <a:lnTo>
                            <a:pt x="1560" y="0"/>
                          </a:lnTo>
                          <a:lnTo>
                            <a:pt x="1560" y="0"/>
                          </a:lnTo>
                          <a:lnTo>
                            <a:pt x="1560" y="0"/>
                          </a:lnTo>
                          <a:lnTo>
                            <a:pt x="1566" y="0"/>
                          </a:lnTo>
                          <a:lnTo>
                            <a:pt x="1566" y="0"/>
                          </a:lnTo>
                          <a:lnTo>
                            <a:pt x="1566" y="0"/>
                          </a:lnTo>
                          <a:lnTo>
                            <a:pt x="1566" y="0"/>
                          </a:lnTo>
                          <a:lnTo>
                            <a:pt x="1566" y="0"/>
                          </a:lnTo>
                          <a:lnTo>
                            <a:pt x="1566" y="0"/>
                          </a:lnTo>
                          <a:lnTo>
                            <a:pt x="1572" y="0"/>
                          </a:lnTo>
                          <a:lnTo>
                            <a:pt x="1572" y="0"/>
                          </a:lnTo>
                          <a:lnTo>
                            <a:pt x="1572" y="0"/>
                          </a:lnTo>
                          <a:lnTo>
                            <a:pt x="1572" y="0"/>
                          </a:lnTo>
                          <a:lnTo>
                            <a:pt x="1572" y="0"/>
                          </a:lnTo>
                          <a:lnTo>
                            <a:pt x="1572" y="0"/>
                          </a:lnTo>
                          <a:lnTo>
                            <a:pt x="1579" y="0"/>
                          </a:lnTo>
                          <a:lnTo>
                            <a:pt x="1579" y="0"/>
                          </a:lnTo>
                          <a:lnTo>
                            <a:pt x="1579" y="0"/>
                          </a:lnTo>
                          <a:lnTo>
                            <a:pt x="1579" y="0"/>
                          </a:lnTo>
                          <a:lnTo>
                            <a:pt x="1579" y="0"/>
                          </a:lnTo>
                          <a:lnTo>
                            <a:pt x="1579" y="0"/>
                          </a:lnTo>
                          <a:lnTo>
                            <a:pt x="1585" y="0"/>
                          </a:lnTo>
                          <a:lnTo>
                            <a:pt x="1585" y="0"/>
                          </a:lnTo>
                          <a:lnTo>
                            <a:pt x="1585" y="0"/>
                          </a:lnTo>
                          <a:lnTo>
                            <a:pt x="1585" y="0"/>
                          </a:lnTo>
                          <a:lnTo>
                            <a:pt x="1585" y="0"/>
                          </a:lnTo>
                          <a:lnTo>
                            <a:pt x="1585" y="0"/>
                          </a:lnTo>
                          <a:lnTo>
                            <a:pt x="1591" y="0"/>
                          </a:lnTo>
                          <a:lnTo>
                            <a:pt x="1591" y="0"/>
                          </a:lnTo>
                          <a:lnTo>
                            <a:pt x="1591" y="0"/>
                          </a:lnTo>
                          <a:lnTo>
                            <a:pt x="1591" y="0"/>
                          </a:lnTo>
                          <a:lnTo>
                            <a:pt x="1591" y="0"/>
                          </a:lnTo>
                          <a:lnTo>
                            <a:pt x="1591" y="0"/>
                          </a:lnTo>
                          <a:lnTo>
                            <a:pt x="1597" y="0"/>
                          </a:lnTo>
                          <a:lnTo>
                            <a:pt x="1597" y="0"/>
                          </a:lnTo>
                          <a:lnTo>
                            <a:pt x="1597" y="0"/>
                          </a:lnTo>
                          <a:lnTo>
                            <a:pt x="1597" y="0"/>
                          </a:lnTo>
                          <a:lnTo>
                            <a:pt x="1597" y="0"/>
                          </a:lnTo>
                          <a:lnTo>
                            <a:pt x="1597" y="0"/>
                          </a:lnTo>
                          <a:lnTo>
                            <a:pt x="1603" y="0"/>
                          </a:lnTo>
                          <a:lnTo>
                            <a:pt x="1603" y="0"/>
                          </a:lnTo>
                          <a:lnTo>
                            <a:pt x="1603" y="0"/>
                          </a:lnTo>
                          <a:lnTo>
                            <a:pt x="1603" y="0"/>
                          </a:lnTo>
                          <a:lnTo>
                            <a:pt x="1603" y="0"/>
                          </a:lnTo>
                          <a:lnTo>
                            <a:pt x="1603" y="0"/>
                          </a:lnTo>
                          <a:lnTo>
                            <a:pt x="1603" y="0"/>
                          </a:lnTo>
                          <a:lnTo>
                            <a:pt x="1610" y="0"/>
                          </a:lnTo>
                          <a:lnTo>
                            <a:pt x="1610" y="0"/>
                          </a:lnTo>
                          <a:lnTo>
                            <a:pt x="1610" y="0"/>
                          </a:lnTo>
                          <a:lnTo>
                            <a:pt x="1610" y="0"/>
                          </a:lnTo>
                          <a:lnTo>
                            <a:pt x="1610" y="0"/>
                          </a:lnTo>
                          <a:lnTo>
                            <a:pt x="1616" y="0"/>
                          </a:lnTo>
                          <a:lnTo>
                            <a:pt x="1616" y="0"/>
                          </a:lnTo>
                          <a:lnTo>
                            <a:pt x="1616" y="0"/>
                          </a:lnTo>
                          <a:lnTo>
                            <a:pt x="1616" y="0"/>
                          </a:lnTo>
                          <a:lnTo>
                            <a:pt x="1616" y="0"/>
                          </a:lnTo>
                          <a:lnTo>
                            <a:pt x="1616" y="0"/>
                          </a:lnTo>
                          <a:lnTo>
                            <a:pt x="1622" y="0"/>
                          </a:lnTo>
                          <a:lnTo>
                            <a:pt x="1622" y="0"/>
                          </a:lnTo>
                          <a:lnTo>
                            <a:pt x="1622" y="0"/>
                          </a:lnTo>
                          <a:lnTo>
                            <a:pt x="1622" y="0"/>
                          </a:lnTo>
                          <a:lnTo>
                            <a:pt x="1622" y="0"/>
                          </a:lnTo>
                          <a:lnTo>
                            <a:pt x="1622" y="0"/>
                          </a:lnTo>
                          <a:lnTo>
                            <a:pt x="1628" y="0"/>
                          </a:lnTo>
                          <a:lnTo>
                            <a:pt x="1628" y="0"/>
                          </a:lnTo>
                          <a:lnTo>
                            <a:pt x="1628" y="0"/>
                          </a:lnTo>
                          <a:lnTo>
                            <a:pt x="1628" y="0"/>
                          </a:lnTo>
                          <a:lnTo>
                            <a:pt x="1628" y="0"/>
                          </a:lnTo>
                          <a:lnTo>
                            <a:pt x="1628" y="0"/>
                          </a:lnTo>
                          <a:lnTo>
                            <a:pt x="1635" y="0"/>
                          </a:lnTo>
                          <a:lnTo>
                            <a:pt x="1635" y="0"/>
                          </a:lnTo>
                          <a:lnTo>
                            <a:pt x="1635" y="0"/>
                          </a:lnTo>
                          <a:lnTo>
                            <a:pt x="1635" y="0"/>
                          </a:lnTo>
                          <a:lnTo>
                            <a:pt x="1635" y="0"/>
                          </a:lnTo>
                          <a:lnTo>
                            <a:pt x="1635" y="0"/>
                          </a:lnTo>
                          <a:lnTo>
                            <a:pt x="1635" y="0"/>
                          </a:lnTo>
                          <a:lnTo>
                            <a:pt x="1641" y="0"/>
                          </a:lnTo>
                          <a:lnTo>
                            <a:pt x="1641" y="0"/>
                          </a:lnTo>
                          <a:lnTo>
                            <a:pt x="1641" y="0"/>
                          </a:lnTo>
                          <a:lnTo>
                            <a:pt x="1641" y="0"/>
                          </a:lnTo>
                          <a:lnTo>
                            <a:pt x="1641" y="0"/>
                          </a:lnTo>
                          <a:lnTo>
                            <a:pt x="1647" y="0"/>
                          </a:lnTo>
                          <a:lnTo>
                            <a:pt x="1647" y="0"/>
                          </a:lnTo>
                          <a:lnTo>
                            <a:pt x="1647" y="0"/>
                          </a:lnTo>
                          <a:lnTo>
                            <a:pt x="1647" y="0"/>
                          </a:lnTo>
                          <a:lnTo>
                            <a:pt x="1647" y="0"/>
                          </a:lnTo>
                          <a:lnTo>
                            <a:pt x="1647" y="0"/>
                          </a:lnTo>
                          <a:lnTo>
                            <a:pt x="1653" y="0"/>
                          </a:lnTo>
                          <a:lnTo>
                            <a:pt x="1653" y="0"/>
                          </a:lnTo>
                          <a:lnTo>
                            <a:pt x="1653" y="0"/>
                          </a:lnTo>
                          <a:lnTo>
                            <a:pt x="1653" y="0"/>
                          </a:lnTo>
                          <a:lnTo>
                            <a:pt x="1653" y="0"/>
                          </a:lnTo>
                          <a:lnTo>
                            <a:pt x="1653" y="0"/>
                          </a:lnTo>
                          <a:lnTo>
                            <a:pt x="1660" y="0"/>
                          </a:lnTo>
                          <a:lnTo>
                            <a:pt x="1660" y="0"/>
                          </a:lnTo>
                          <a:lnTo>
                            <a:pt x="1660" y="0"/>
                          </a:lnTo>
                          <a:lnTo>
                            <a:pt x="1660" y="0"/>
                          </a:lnTo>
                          <a:lnTo>
                            <a:pt x="1660" y="0"/>
                          </a:lnTo>
                          <a:lnTo>
                            <a:pt x="1660" y="0"/>
                          </a:lnTo>
                          <a:lnTo>
                            <a:pt x="1666" y="0"/>
                          </a:lnTo>
                          <a:lnTo>
                            <a:pt x="1666" y="0"/>
                          </a:lnTo>
                          <a:lnTo>
                            <a:pt x="1666" y="0"/>
                          </a:lnTo>
                          <a:lnTo>
                            <a:pt x="1666" y="0"/>
                          </a:lnTo>
                          <a:lnTo>
                            <a:pt x="1666" y="0"/>
                          </a:lnTo>
                          <a:lnTo>
                            <a:pt x="1666" y="0"/>
                          </a:lnTo>
                          <a:lnTo>
                            <a:pt x="1672" y="0"/>
                          </a:lnTo>
                          <a:lnTo>
                            <a:pt x="1672" y="0"/>
                          </a:lnTo>
                          <a:lnTo>
                            <a:pt x="1672" y="0"/>
                          </a:lnTo>
                          <a:lnTo>
                            <a:pt x="1672" y="0"/>
                          </a:lnTo>
                          <a:lnTo>
                            <a:pt x="1672" y="0"/>
                          </a:lnTo>
                          <a:lnTo>
                            <a:pt x="1672" y="0"/>
                          </a:lnTo>
                          <a:lnTo>
                            <a:pt x="1678" y="0"/>
                          </a:lnTo>
                          <a:lnTo>
                            <a:pt x="1678" y="0"/>
                          </a:lnTo>
                          <a:lnTo>
                            <a:pt x="1678" y="0"/>
                          </a:lnTo>
                          <a:lnTo>
                            <a:pt x="1678" y="0"/>
                          </a:lnTo>
                          <a:lnTo>
                            <a:pt x="1678" y="0"/>
                          </a:lnTo>
                          <a:lnTo>
                            <a:pt x="1678" y="0"/>
                          </a:lnTo>
                          <a:lnTo>
                            <a:pt x="1685" y="0"/>
                          </a:lnTo>
                          <a:lnTo>
                            <a:pt x="1685" y="0"/>
                          </a:lnTo>
                          <a:lnTo>
                            <a:pt x="1685" y="0"/>
                          </a:lnTo>
                          <a:lnTo>
                            <a:pt x="1685" y="0"/>
                          </a:lnTo>
                          <a:lnTo>
                            <a:pt x="1685" y="0"/>
                          </a:lnTo>
                          <a:lnTo>
                            <a:pt x="1685" y="0"/>
                          </a:lnTo>
                          <a:lnTo>
                            <a:pt x="1691" y="0"/>
                          </a:lnTo>
                          <a:lnTo>
                            <a:pt x="1691" y="0"/>
                          </a:lnTo>
                          <a:lnTo>
                            <a:pt x="1691" y="0"/>
                          </a:lnTo>
                          <a:lnTo>
                            <a:pt x="1691" y="0"/>
                          </a:lnTo>
                          <a:lnTo>
                            <a:pt x="1691" y="0"/>
                          </a:lnTo>
                          <a:lnTo>
                            <a:pt x="1691" y="0"/>
                          </a:lnTo>
                          <a:lnTo>
                            <a:pt x="1697" y="0"/>
                          </a:lnTo>
                          <a:lnTo>
                            <a:pt x="1697" y="0"/>
                          </a:lnTo>
                          <a:lnTo>
                            <a:pt x="1697" y="0"/>
                          </a:lnTo>
                          <a:lnTo>
                            <a:pt x="1697" y="0"/>
                          </a:lnTo>
                          <a:lnTo>
                            <a:pt x="1697" y="0"/>
                          </a:lnTo>
                          <a:lnTo>
                            <a:pt x="1697" y="0"/>
                          </a:lnTo>
                          <a:lnTo>
                            <a:pt x="1703" y="0"/>
                          </a:lnTo>
                          <a:lnTo>
                            <a:pt x="1703" y="0"/>
                          </a:lnTo>
                          <a:lnTo>
                            <a:pt x="1703" y="0"/>
                          </a:lnTo>
                          <a:lnTo>
                            <a:pt x="1703" y="0"/>
                          </a:lnTo>
                          <a:lnTo>
                            <a:pt x="1703" y="0"/>
                          </a:lnTo>
                          <a:lnTo>
                            <a:pt x="1703" y="0"/>
                          </a:lnTo>
                          <a:lnTo>
                            <a:pt x="1710" y="0"/>
                          </a:lnTo>
                          <a:lnTo>
                            <a:pt x="1710" y="0"/>
                          </a:lnTo>
                          <a:lnTo>
                            <a:pt x="1710" y="0"/>
                          </a:lnTo>
                          <a:lnTo>
                            <a:pt x="1710" y="0"/>
                          </a:lnTo>
                          <a:lnTo>
                            <a:pt x="1710" y="0"/>
                          </a:lnTo>
                          <a:lnTo>
                            <a:pt x="1710" y="0"/>
                          </a:lnTo>
                          <a:lnTo>
                            <a:pt x="1710" y="0"/>
                          </a:lnTo>
                          <a:lnTo>
                            <a:pt x="1716" y="0"/>
                          </a:lnTo>
                          <a:lnTo>
                            <a:pt x="1716" y="0"/>
                          </a:lnTo>
                          <a:lnTo>
                            <a:pt x="1716" y="0"/>
                          </a:lnTo>
                          <a:lnTo>
                            <a:pt x="1716" y="0"/>
                          </a:lnTo>
                          <a:lnTo>
                            <a:pt x="1716" y="0"/>
                          </a:lnTo>
                          <a:lnTo>
                            <a:pt x="1722" y="0"/>
                          </a:lnTo>
                          <a:lnTo>
                            <a:pt x="1722" y="0"/>
                          </a:lnTo>
                          <a:lnTo>
                            <a:pt x="1722" y="0"/>
                          </a:lnTo>
                          <a:lnTo>
                            <a:pt x="1722" y="0"/>
                          </a:lnTo>
                          <a:lnTo>
                            <a:pt x="1722" y="0"/>
                          </a:lnTo>
                          <a:lnTo>
                            <a:pt x="1722" y="0"/>
                          </a:lnTo>
                          <a:lnTo>
                            <a:pt x="1722" y="0"/>
                          </a:lnTo>
                          <a:lnTo>
                            <a:pt x="1728" y="0"/>
                          </a:lnTo>
                          <a:lnTo>
                            <a:pt x="1728" y="0"/>
                          </a:lnTo>
                          <a:lnTo>
                            <a:pt x="1728" y="0"/>
                          </a:lnTo>
                          <a:lnTo>
                            <a:pt x="1728" y="0"/>
                          </a:lnTo>
                          <a:lnTo>
                            <a:pt x="1728" y="0"/>
                          </a:lnTo>
                          <a:lnTo>
                            <a:pt x="1728" y="0"/>
                          </a:lnTo>
                          <a:lnTo>
                            <a:pt x="1735" y="0"/>
                          </a:lnTo>
                          <a:lnTo>
                            <a:pt x="1735" y="0"/>
                          </a:lnTo>
                          <a:lnTo>
                            <a:pt x="1735" y="0"/>
                          </a:lnTo>
                          <a:lnTo>
                            <a:pt x="1735" y="0"/>
                          </a:lnTo>
                          <a:lnTo>
                            <a:pt x="1735" y="0"/>
                          </a:lnTo>
                          <a:lnTo>
                            <a:pt x="1741" y="0"/>
                          </a:lnTo>
                          <a:lnTo>
                            <a:pt x="1741" y="0"/>
                          </a:lnTo>
                          <a:lnTo>
                            <a:pt x="1741" y="0"/>
                          </a:lnTo>
                          <a:lnTo>
                            <a:pt x="1741" y="0"/>
                          </a:lnTo>
                          <a:lnTo>
                            <a:pt x="1741" y="0"/>
                          </a:lnTo>
                          <a:lnTo>
                            <a:pt x="1741" y="0"/>
                          </a:lnTo>
                          <a:lnTo>
                            <a:pt x="1747" y="0"/>
                          </a:lnTo>
                          <a:lnTo>
                            <a:pt x="1747" y="0"/>
                          </a:lnTo>
                          <a:lnTo>
                            <a:pt x="1747" y="0"/>
                          </a:lnTo>
                          <a:lnTo>
                            <a:pt x="1747" y="0"/>
                          </a:lnTo>
                          <a:lnTo>
                            <a:pt x="1747" y="0"/>
                          </a:lnTo>
                          <a:lnTo>
                            <a:pt x="1747" y="0"/>
                          </a:lnTo>
                          <a:lnTo>
                            <a:pt x="1747" y="0"/>
                          </a:lnTo>
                          <a:lnTo>
                            <a:pt x="1753" y="0"/>
                          </a:lnTo>
                          <a:lnTo>
                            <a:pt x="1753" y="0"/>
                          </a:lnTo>
                          <a:lnTo>
                            <a:pt x="1753" y="0"/>
                          </a:lnTo>
                          <a:lnTo>
                            <a:pt x="1753" y="0"/>
                          </a:lnTo>
                          <a:lnTo>
                            <a:pt x="1753" y="0"/>
                          </a:lnTo>
                          <a:lnTo>
                            <a:pt x="1759" y="0"/>
                          </a:lnTo>
                          <a:lnTo>
                            <a:pt x="1759" y="0"/>
                          </a:lnTo>
                          <a:lnTo>
                            <a:pt x="1759" y="0"/>
                          </a:lnTo>
                          <a:lnTo>
                            <a:pt x="1759" y="0"/>
                          </a:lnTo>
                          <a:lnTo>
                            <a:pt x="1759" y="0"/>
                          </a:lnTo>
                          <a:lnTo>
                            <a:pt x="1759" y="0"/>
                          </a:lnTo>
                          <a:lnTo>
                            <a:pt x="1759" y="0"/>
                          </a:lnTo>
                          <a:lnTo>
                            <a:pt x="1766" y="0"/>
                          </a:lnTo>
                          <a:lnTo>
                            <a:pt x="1766" y="0"/>
                          </a:lnTo>
                          <a:lnTo>
                            <a:pt x="1766" y="0"/>
                          </a:lnTo>
                          <a:lnTo>
                            <a:pt x="1766" y="0"/>
                          </a:lnTo>
                          <a:lnTo>
                            <a:pt x="1766" y="0"/>
                          </a:lnTo>
                          <a:lnTo>
                            <a:pt x="1766" y="0"/>
                          </a:lnTo>
                          <a:lnTo>
                            <a:pt x="1772" y="0"/>
                          </a:lnTo>
                          <a:lnTo>
                            <a:pt x="1772" y="0"/>
                          </a:lnTo>
                          <a:lnTo>
                            <a:pt x="1772" y="0"/>
                          </a:lnTo>
                          <a:lnTo>
                            <a:pt x="1772" y="0"/>
                          </a:lnTo>
                          <a:lnTo>
                            <a:pt x="1772" y="0"/>
                          </a:lnTo>
                          <a:lnTo>
                            <a:pt x="1778" y="0"/>
                          </a:lnTo>
                          <a:lnTo>
                            <a:pt x="1778" y="0"/>
                          </a:lnTo>
                          <a:lnTo>
                            <a:pt x="1778" y="0"/>
                          </a:lnTo>
                          <a:lnTo>
                            <a:pt x="1778" y="0"/>
                          </a:lnTo>
                          <a:lnTo>
                            <a:pt x="1778" y="0"/>
                          </a:lnTo>
                          <a:lnTo>
                            <a:pt x="1778" y="0"/>
                          </a:lnTo>
                          <a:lnTo>
                            <a:pt x="1778" y="0"/>
                          </a:lnTo>
                          <a:lnTo>
                            <a:pt x="1784" y="0"/>
                          </a:lnTo>
                          <a:lnTo>
                            <a:pt x="1784" y="0"/>
                          </a:lnTo>
                          <a:lnTo>
                            <a:pt x="1784" y="0"/>
                          </a:lnTo>
                          <a:lnTo>
                            <a:pt x="1784" y="0"/>
                          </a:lnTo>
                          <a:lnTo>
                            <a:pt x="1784" y="0"/>
                          </a:lnTo>
                          <a:lnTo>
                            <a:pt x="1784" y="0"/>
                          </a:lnTo>
                          <a:lnTo>
                            <a:pt x="1791" y="0"/>
                          </a:lnTo>
                          <a:lnTo>
                            <a:pt x="1791" y="0"/>
                          </a:lnTo>
                          <a:lnTo>
                            <a:pt x="1791" y="0"/>
                          </a:lnTo>
                          <a:lnTo>
                            <a:pt x="1791" y="0"/>
                          </a:lnTo>
                          <a:lnTo>
                            <a:pt x="1791" y="0"/>
                          </a:lnTo>
                          <a:lnTo>
                            <a:pt x="1797" y="0"/>
                          </a:lnTo>
                          <a:lnTo>
                            <a:pt x="1797" y="0"/>
                          </a:lnTo>
                          <a:lnTo>
                            <a:pt x="1797" y="0"/>
                          </a:lnTo>
                          <a:lnTo>
                            <a:pt x="1797" y="0"/>
                          </a:lnTo>
                          <a:lnTo>
                            <a:pt x="1797" y="0"/>
                          </a:lnTo>
                          <a:lnTo>
                            <a:pt x="1797" y="0"/>
                          </a:lnTo>
                          <a:lnTo>
                            <a:pt x="1803" y="0"/>
                          </a:lnTo>
                          <a:lnTo>
                            <a:pt x="1803" y="0"/>
                          </a:lnTo>
                          <a:lnTo>
                            <a:pt x="1803" y="0"/>
                          </a:lnTo>
                          <a:lnTo>
                            <a:pt x="1803" y="0"/>
                          </a:lnTo>
                          <a:lnTo>
                            <a:pt x="1803" y="0"/>
                          </a:lnTo>
                          <a:lnTo>
                            <a:pt x="1803" y="0"/>
                          </a:lnTo>
                          <a:lnTo>
                            <a:pt x="1803" y="0"/>
                          </a:lnTo>
                          <a:lnTo>
                            <a:pt x="1809" y="0"/>
                          </a:lnTo>
                          <a:lnTo>
                            <a:pt x="1809" y="0"/>
                          </a:lnTo>
                          <a:lnTo>
                            <a:pt x="1809" y="0"/>
                          </a:lnTo>
                          <a:lnTo>
                            <a:pt x="1809" y="0"/>
                          </a:lnTo>
                          <a:lnTo>
                            <a:pt x="1809" y="0"/>
                          </a:lnTo>
                          <a:lnTo>
                            <a:pt x="1816" y="0"/>
                          </a:lnTo>
                          <a:lnTo>
                            <a:pt x="1816" y="0"/>
                          </a:lnTo>
                          <a:lnTo>
                            <a:pt x="1816" y="0"/>
                          </a:lnTo>
                          <a:lnTo>
                            <a:pt x="1816" y="0"/>
                          </a:lnTo>
                          <a:lnTo>
                            <a:pt x="1816" y="0"/>
                          </a:lnTo>
                          <a:lnTo>
                            <a:pt x="1816" y="0"/>
                          </a:lnTo>
                          <a:lnTo>
                            <a:pt x="1816" y="0"/>
                          </a:lnTo>
                          <a:lnTo>
                            <a:pt x="1822" y="0"/>
                          </a:lnTo>
                          <a:lnTo>
                            <a:pt x="1822" y="0"/>
                          </a:lnTo>
                          <a:lnTo>
                            <a:pt x="1822" y="0"/>
                          </a:lnTo>
                          <a:lnTo>
                            <a:pt x="1822" y="0"/>
                          </a:lnTo>
                          <a:lnTo>
                            <a:pt x="1822" y="0"/>
                          </a:lnTo>
                          <a:lnTo>
                            <a:pt x="1828" y="0"/>
                          </a:lnTo>
                          <a:lnTo>
                            <a:pt x="1828" y="0"/>
                          </a:lnTo>
                          <a:lnTo>
                            <a:pt x="1828" y="0"/>
                          </a:lnTo>
                          <a:lnTo>
                            <a:pt x="1828" y="0"/>
                          </a:lnTo>
                          <a:lnTo>
                            <a:pt x="1828" y="0"/>
                          </a:lnTo>
                          <a:lnTo>
                            <a:pt x="1828" y="0"/>
                          </a:lnTo>
                          <a:lnTo>
                            <a:pt x="1834" y="0"/>
                          </a:lnTo>
                          <a:lnTo>
                            <a:pt x="1834" y="0"/>
                          </a:lnTo>
                          <a:lnTo>
                            <a:pt x="1834" y="0"/>
                          </a:lnTo>
                          <a:lnTo>
                            <a:pt x="1834" y="0"/>
                          </a:lnTo>
                          <a:lnTo>
                            <a:pt x="1834" y="0"/>
                          </a:lnTo>
                          <a:lnTo>
                            <a:pt x="1834" y="0"/>
                          </a:lnTo>
                          <a:lnTo>
                            <a:pt x="1841" y="0"/>
                          </a:lnTo>
                          <a:lnTo>
                            <a:pt x="1841" y="0"/>
                          </a:lnTo>
                          <a:lnTo>
                            <a:pt x="1841" y="0"/>
                          </a:lnTo>
                          <a:lnTo>
                            <a:pt x="1841" y="0"/>
                          </a:lnTo>
                          <a:lnTo>
                            <a:pt x="1841" y="0"/>
                          </a:lnTo>
                          <a:lnTo>
                            <a:pt x="1841" y="0"/>
                          </a:lnTo>
                          <a:lnTo>
                            <a:pt x="1847" y="0"/>
                          </a:lnTo>
                          <a:lnTo>
                            <a:pt x="1847" y="0"/>
                          </a:lnTo>
                          <a:lnTo>
                            <a:pt x="1847" y="0"/>
                          </a:lnTo>
                          <a:lnTo>
                            <a:pt x="1847" y="0"/>
                          </a:lnTo>
                          <a:lnTo>
                            <a:pt x="1847" y="0"/>
                          </a:lnTo>
                          <a:lnTo>
                            <a:pt x="1847" y="0"/>
                          </a:lnTo>
                          <a:lnTo>
                            <a:pt x="1853" y="0"/>
                          </a:lnTo>
                          <a:lnTo>
                            <a:pt x="1853" y="0"/>
                          </a:lnTo>
                          <a:lnTo>
                            <a:pt x="1853" y="0"/>
                          </a:lnTo>
                          <a:lnTo>
                            <a:pt x="1853" y="0"/>
                          </a:lnTo>
                          <a:lnTo>
                            <a:pt x="1853" y="0"/>
                          </a:lnTo>
                          <a:lnTo>
                            <a:pt x="1853" y="0"/>
                          </a:lnTo>
                          <a:lnTo>
                            <a:pt x="1859" y="0"/>
                          </a:lnTo>
                          <a:lnTo>
                            <a:pt x="1859" y="0"/>
                          </a:lnTo>
                          <a:lnTo>
                            <a:pt x="1859" y="0"/>
                          </a:lnTo>
                          <a:lnTo>
                            <a:pt x="1859" y="0"/>
                          </a:lnTo>
                          <a:lnTo>
                            <a:pt x="1859" y="0"/>
                          </a:lnTo>
                          <a:lnTo>
                            <a:pt x="1859" y="0"/>
                          </a:lnTo>
                          <a:lnTo>
                            <a:pt x="1866" y="0"/>
                          </a:lnTo>
                          <a:lnTo>
                            <a:pt x="1866" y="0"/>
                          </a:lnTo>
                          <a:lnTo>
                            <a:pt x="1866" y="0"/>
                          </a:lnTo>
                          <a:lnTo>
                            <a:pt x="1866" y="0"/>
                          </a:lnTo>
                          <a:lnTo>
                            <a:pt x="1866" y="0"/>
                          </a:lnTo>
                          <a:lnTo>
                            <a:pt x="1866" y="0"/>
                          </a:lnTo>
                          <a:lnTo>
                            <a:pt x="1872" y="0"/>
                          </a:lnTo>
                          <a:lnTo>
                            <a:pt x="1872" y="0"/>
                          </a:lnTo>
                          <a:lnTo>
                            <a:pt x="1872" y="0"/>
                          </a:lnTo>
                          <a:lnTo>
                            <a:pt x="1872" y="0"/>
                          </a:lnTo>
                          <a:lnTo>
                            <a:pt x="1872" y="0"/>
                          </a:lnTo>
                          <a:lnTo>
                            <a:pt x="1872" y="0"/>
                          </a:lnTo>
                          <a:lnTo>
                            <a:pt x="1872" y="0"/>
                          </a:lnTo>
                          <a:lnTo>
                            <a:pt x="1878" y="0"/>
                          </a:lnTo>
                          <a:lnTo>
                            <a:pt x="1878" y="0"/>
                          </a:lnTo>
                          <a:lnTo>
                            <a:pt x="1878" y="0"/>
                          </a:lnTo>
                          <a:lnTo>
                            <a:pt x="1878" y="0"/>
                          </a:lnTo>
                          <a:lnTo>
                            <a:pt x="1878" y="0"/>
                          </a:lnTo>
                          <a:lnTo>
                            <a:pt x="1878" y="0"/>
                          </a:lnTo>
                          <a:lnTo>
                            <a:pt x="1884" y="0"/>
                          </a:lnTo>
                          <a:lnTo>
                            <a:pt x="1884" y="0"/>
                          </a:lnTo>
                          <a:lnTo>
                            <a:pt x="1884" y="0"/>
                          </a:lnTo>
                          <a:lnTo>
                            <a:pt x="1884" y="0"/>
                          </a:lnTo>
                          <a:lnTo>
                            <a:pt x="1884" y="0"/>
                          </a:lnTo>
                          <a:lnTo>
                            <a:pt x="1884" y="0"/>
                          </a:lnTo>
                          <a:lnTo>
                            <a:pt x="1891" y="0"/>
                          </a:lnTo>
                          <a:lnTo>
                            <a:pt x="1891" y="0"/>
                          </a:lnTo>
                          <a:lnTo>
                            <a:pt x="1891" y="0"/>
                          </a:lnTo>
                          <a:lnTo>
                            <a:pt x="1891" y="0"/>
                          </a:lnTo>
                          <a:lnTo>
                            <a:pt x="1891" y="0"/>
                          </a:lnTo>
                          <a:lnTo>
                            <a:pt x="1891" y="0"/>
                          </a:lnTo>
                          <a:lnTo>
                            <a:pt x="1897" y="0"/>
                          </a:lnTo>
                          <a:lnTo>
                            <a:pt x="1897" y="0"/>
                          </a:lnTo>
                          <a:lnTo>
                            <a:pt x="1897" y="0"/>
                          </a:lnTo>
                          <a:lnTo>
                            <a:pt x="1897" y="0"/>
                          </a:lnTo>
                          <a:lnTo>
                            <a:pt x="1897" y="0"/>
                          </a:lnTo>
                          <a:lnTo>
                            <a:pt x="1897" y="0"/>
                          </a:lnTo>
                          <a:lnTo>
                            <a:pt x="1903" y="0"/>
                          </a:lnTo>
                          <a:lnTo>
                            <a:pt x="1903" y="0"/>
                          </a:lnTo>
                          <a:lnTo>
                            <a:pt x="1903" y="0"/>
                          </a:lnTo>
                          <a:lnTo>
                            <a:pt x="1903" y="0"/>
                          </a:lnTo>
                          <a:lnTo>
                            <a:pt x="1903" y="0"/>
                          </a:lnTo>
                          <a:lnTo>
                            <a:pt x="1903" y="0"/>
                          </a:lnTo>
                          <a:lnTo>
                            <a:pt x="1909" y="0"/>
                          </a:lnTo>
                          <a:lnTo>
                            <a:pt x="1909" y="0"/>
                          </a:lnTo>
                          <a:lnTo>
                            <a:pt x="1909" y="0"/>
                          </a:lnTo>
                          <a:lnTo>
                            <a:pt x="1909" y="0"/>
                          </a:lnTo>
                          <a:lnTo>
                            <a:pt x="1909" y="0"/>
                          </a:lnTo>
                          <a:lnTo>
                            <a:pt x="1909" y="0"/>
                          </a:lnTo>
                          <a:lnTo>
                            <a:pt x="1915" y="0"/>
                          </a:lnTo>
                          <a:lnTo>
                            <a:pt x="1915" y="0"/>
                          </a:lnTo>
                          <a:lnTo>
                            <a:pt x="1915" y="0"/>
                          </a:lnTo>
                          <a:lnTo>
                            <a:pt x="1915" y="0"/>
                          </a:lnTo>
                          <a:lnTo>
                            <a:pt x="1915" y="0"/>
                          </a:lnTo>
                          <a:lnTo>
                            <a:pt x="1915" y="0"/>
                          </a:lnTo>
                          <a:lnTo>
                            <a:pt x="1922" y="0"/>
                          </a:lnTo>
                          <a:lnTo>
                            <a:pt x="1922" y="0"/>
                          </a:lnTo>
                          <a:lnTo>
                            <a:pt x="1922" y="0"/>
                          </a:lnTo>
                          <a:lnTo>
                            <a:pt x="1922" y="0"/>
                          </a:lnTo>
                          <a:lnTo>
                            <a:pt x="1922" y="0"/>
                          </a:lnTo>
                          <a:lnTo>
                            <a:pt x="1922" y="0"/>
                          </a:lnTo>
                          <a:lnTo>
                            <a:pt x="1928" y="0"/>
                          </a:lnTo>
                          <a:lnTo>
                            <a:pt x="1928" y="0"/>
                          </a:lnTo>
                          <a:lnTo>
                            <a:pt x="1928" y="0"/>
                          </a:lnTo>
                          <a:lnTo>
                            <a:pt x="1928" y="0"/>
                          </a:lnTo>
                          <a:lnTo>
                            <a:pt x="1928" y="0"/>
                          </a:lnTo>
                          <a:lnTo>
                            <a:pt x="1928" y="0"/>
                          </a:lnTo>
                          <a:lnTo>
                            <a:pt x="1934" y="0"/>
                          </a:lnTo>
                          <a:lnTo>
                            <a:pt x="1934" y="0"/>
                          </a:lnTo>
                          <a:lnTo>
                            <a:pt x="1934" y="0"/>
                          </a:lnTo>
                          <a:lnTo>
                            <a:pt x="1934" y="0"/>
                          </a:lnTo>
                          <a:lnTo>
                            <a:pt x="1934" y="0"/>
                          </a:lnTo>
                          <a:lnTo>
                            <a:pt x="1934" y="0"/>
                          </a:lnTo>
                          <a:lnTo>
                            <a:pt x="1940" y="0"/>
                          </a:lnTo>
                          <a:lnTo>
                            <a:pt x="1940" y="0"/>
                          </a:lnTo>
                          <a:lnTo>
                            <a:pt x="1940" y="0"/>
                          </a:lnTo>
                          <a:lnTo>
                            <a:pt x="1940" y="0"/>
                          </a:lnTo>
                          <a:lnTo>
                            <a:pt x="1940" y="0"/>
                          </a:lnTo>
                          <a:lnTo>
                            <a:pt x="1940" y="0"/>
                          </a:lnTo>
                          <a:lnTo>
                            <a:pt x="1947" y="0"/>
                          </a:lnTo>
                          <a:lnTo>
                            <a:pt x="1947" y="0"/>
                          </a:lnTo>
                          <a:lnTo>
                            <a:pt x="1947" y="0"/>
                          </a:lnTo>
                          <a:lnTo>
                            <a:pt x="1947" y="0"/>
                          </a:lnTo>
                          <a:lnTo>
                            <a:pt x="1947" y="0"/>
                          </a:lnTo>
                          <a:lnTo>
                            <a:pt x="1947" y="0"/>
                          </a:lnTo>
                          <a:lnTo>
                            <a:pt x="1953" y="0"/>
                          </a:lnTo>
                          <a:lnTo>
                            <a:pt x="1953" y="0"/>
                          </a:lnTo>
                          <a:lnTo>
                            <a:pt x="1953" y="0"/>
                          </a:lnTo>
                          <a:lnTo>
                            <a:pt x="1953" y="0"/>
                          </a:lnTo>
                          <a:lnTo>
                            <a:pt x="1953" y="0"/>
                          </a:lnTo>
                          <a:lnTo>
                            <a:pt x="1953" y="0"/>
                          </a:lnTo>
                          <a:lnTo>
                            <a:pt x="1959" y="0"/>
                          </a:lnTo>
                          <a:lnTo>
                            <a:pt x="1959" y="0"/>
                          </a:lnTo>
                          <a:lnTo>
                            <a:pt x="1959" y="0"/>
                          </a:lnTo>
                          <a:lnTo>
                            <a:pt x="1959" y="0"/>
                          </a:lnTo>
                          <a:lnTo>
                            <a:pt x="1959" y="0"/>
                          </a:lnTo>
                          <a:lnTo>
                            <a:pt x="1959" y="0"/>
                          </a:lnTo>
                          <a:lnTo>
                            <a:pt x="1965" y="0"/>
                          </a:lnTo>
                          <a:lnTo>
                            <a:pt x="1965" y="0"/>
                          </a:lnTo>
                          <a:lnTo>
                            <a:pt x="1965" y="0"/>
                          </a:lnTo>
                          <a:lnTo>
                            <a:pt x="1965" y="0"/>
                          </a:lnTo>
                          <a:lnTo>
                            <a:pt x="1965" y="0"/>
                          </a:lnTo>
                          <a:lnTo>
                            <a:pt x="1965" y="0"/>
                          </a:lnTo>
                          <a:lnTo>
                            <a:pt x="1972" y="0"/>
                          </a:lnTo>
                          <a:lnTo>
                            <a:pt x="1972" y="0"/>
                          </a:lnTo>
                          <a:lnTo>
                            <a:pt x="1972" y="0"/>
                          </a:lnTo>
                          <a:lnTo>
                            <a:pt x="1972" y="0"/>
                          </a:lnTo>
                          <a:lnTo>
                            <a:pt x="1972" y="0"/>
                          </a:lnTo>
                          <a:lnTo>
                            <a:pt x="1972" y="0"/>
                          </a:lnTo>
                          <a:lnTo>
                            <a:pt x="1978" y="0"/>
                          </a:lnTo>
                          <a:lnTo>
                            <a:pt x="1978" y="0"/>
                          </a:lnTo>
                          <a:lnTo>
                            <a:pt x="1978" y="0"/>
                          </a:lnTo>
                          <a:lnTo>
                            <a:pt x="1978" y="0"/>
                          </a:lnTo>
                          <a:lnTo>
                            <a:pt x="1978" y="0"/>
                          </a:lnTo>
                          <a:lnTo>
                            <a:pt x="1978" y="0"/>
                          </a:lnTo>
                          <a:lnTo>
                            <a:pt x="1984" y="0"/>
                          </a:lnTo>
                          <a:lnTo>
                            <a:pt x="1984" y="0"/>
                          </a:lnTo>
                          <a:lnTo>
                            <a:pt x="1984" y="0"/>
                          </a:lnTo>
                          <a:lnTo>
                            <a:pt x="1984" y="0"/>
                          </a:lnTo>
                          <a:lnTo>
                            <a:pt x="1984" y="0"/>
                          </a:lnTo>
                          <a:lnTo>
                            <a:pt x="1984" y="0"/>
                          </a:lnTo>
                          <a:lnTo>
                            <a:pt x="1990" y="0"/>
                          </a:lnTo>
                          <a:lnTo>
                            <a:pt x="1990" y="0"/>
                          </a:lnTo>
                          <a:lnTo>
                            <a:pt x="1990" y="0"/>
                          </a:lnTo>
                          <a:lnTo>
                            <a:pt x="1990" y="0"/>
                          </a:lnTo>
                          <a:lnTo>
                            <a:pt x="1990" y="0"/>
                          </a:lnTo>
                          <a:lnTo>
                            <a:pt x="1990" y="0"/>
                          </a:lnTo>
                          <a:lnTo>
                            <a:pt x="1997" y="0"/>
                          </a:lnTo>
                          <a:lnTo>
                            <a:pt x="1997" y="0"/>
                          </a:lnTo>
                          <a:lnTo>
                            <a:pt x="1997" y="0"/>
                          </a:lnTo>
                          <a:lnTo>
                            <a:pt x="1997" y="0"/>
                          </a:lnTo>
                          <a:lnTo>
                            <a:pt x="1997" y="0"/>
                          </a:lnTo>
                          <a:lnTo>
                            <a:pt x="1997" y="0"/>
                          </a:lnTo>
                          <a:lnTo>
                            <a:pt x="2003" y="0"/>
                          </a:lnTo>
                          <a:lnTo>
                            <a:pt x="2003" y="0"/>
                          </a:lnTo>
                          <a:lnTo>
                            <a:pt x="2003" y="0"/>
                          </a:lnTo>
                          <a:lnTo>
                            <a:pt x="2003" y="0"/>
                          </a:lnTo>
                          <a:lnTo>
                            <a:pt x="2003" y="0"/>
                          </a:lnTo>
                          <a:lnTo>
                            <a:pt x="2003" y="0"/>
                          </a:lnTo>
                          <a:lnTo>
                            <a:pt x="2009" y="0"/>
                          </a:lnTo>
                          <a:lnTo>
                            <a:pt x="2009" y="0"/>
                          </a:lnTo>
                          <a:lnTo>
                            <a:pt x="2009" y="0"/>
                          </a:lnTo>
                          <a:lnTo>
                            <a:pt x="2009" y="0"/>
                          </a:lnTo>
                          <a:lnTo>
                            <a:pt x="2009" y="0"/>
                          </a:lnTo>
                          <a:lnTo>
                            <a:pt x="2009" y="0"/>
                          </a:lnTo>
                          <a:lnTo>
                            <a:pt x="2015" y="0"/>
                          </a:lnTo>
                          <a:lnTo>
                            <a:pt x="2015" y="0"/>
                          </a:lnTo>
                          <a:lnTo>
                            <a:pt x="2015" y="0"/>
                          </a:lnTo>
                          <a:lnTo>
                            <a:pt x="2015" y="0"/>
                          </a:lnTo>
                          <a:lnTo>
                            <a:pt x="2015" y="0"/>
                          </a:lnTo>
                          <a:lnTo>
                            <a:pt x="2015" y="0"/>
                          </a:lnTo>
                          <a:lnTo>
                            <a:pt x="2022" y="0"/>
                          </a:lnTo>
                          <a:lnTo>
                            <a:pt x="2022" y="0"/>
                          </a:lnTo>
                          <a:lnTo>
                            <a:pt x="2022" y="0"/>
                          </a:lnTo>
                          <a:lnTo>
                            <a:pt x="2022" y="0"/>
                          </a:lnTo>
                          <a:lnTo>
                            <a:pt x="2022" y="0"/>
                          </a:lnTo>
                          <a:lnTo>
                            <a:pt x="2022" y="0"/>
                          </a:lnTo>
                          <a:lnTo>
                            <a:pt x="2028" y="0"/>
                          </a:lnTo>
                          <a:lnTo>
                            <a:pt x="2028" y="0"/>
                          </a:lnTo>
                          <a:lnTo>
                            <a:pt x="2028" y="0"/>
                          </a:lnTo>
                          <a:lnTo>
                            <a:pt x="2028" y="0"/>
                          </a:lnTo>
                          <a:lnTo>
                            <a:pt x="2028" y="0"/>
                          </a:lnTo>
                          <a:lnTo>
                            <a:pt x="2028" y="0"/>
                          </a:lnTo>
                          <a:lnTo>
                            <a:pt x="2034" y="0"/>
                          </a:lnTo>
                          <a:lnTo>
                            <a:pt x="2034" y="0"/>
                          </a:lnTo>
                          <a:lnTo>
                            <a:pt x="2034" y="0"/>
                          </a:lnTo>
                          <a:lnTo>
                            <a:pt x="2034" y="0"/>
                          </a:lnTo>
                          <a:lnTo>
                            <a:pt x="2034" y="0"/>
                          </a:lnTo>
                          <a:lnTo>
                            <a:pt x="2034" y="0"/>
                          </a:lnTo>
                          <a:lnTo>
                            <a:pt x="2040" y="0"/>
                          </a:lnTo>
                          <a:lnTo>
                            <a:pt x="2040" y="0"/>
                          </a:lnTo>
                          <a:lnTo>
                            <a:pt x="2040" y="0"/>
                          </a:lnTo>
                          <a:lnTo>
                            <a:pt x="2040" y="0"/>
                          </a:lnTo>
                          <a:lnTo>
                            <a:pt x="2040" y="0"/>
                          </a:lnTo>
                          <a:lnTo>
                            <a:pt x="2040" y="0"/>
                          </a:lnTo>
                          <a:lnTo>
                            <a:pt x="2047" y="0"/>
                          </a:lnTo>
                          <a:lnTo>
                            <a:pt x="2047" y="0"/>
                          </a:lnTo>
                          <a:lnTo>
                            <a:pt x="2047" y="0"/>
                          </a:lnTo>
                          <a:lnTo>
                            <a:pt x="2047" y="0"/>
                          </a:lnTo>
                          <a:lnTo>
                            <a:pt x="2047" y="0"/>
                          </a:lnTo>
                          <a:lnTo>
                            <a:pt x="2047" y="0"/>
                          </a:lnTo>
                          <a:lnTo>
                            <a:pt x="2053" y="0"/>
                          </a:lnTo>
                          <a:lnTo>
                            <a:pt x="2053" y="0"/>
                          </a:lnTo>
                          <a:lnTo>
                            <a:pt x="2053" y="0"/>
                          </a:lnTo>
                          <a:lnTo>
                            <a:pt x="2053" y="0"/>
                          </a:lnTo>
                          <a:lnTo>
                            <a:pt x="2053" y="0"/>
                          </a:lnTo>
                          <a:lnTo>
                            <a:pt x="2053" y="0"/>
                          </a:lnTo>
                          <a:lnTo>
                            <a:pt x="2059" y="0"/>
                          </a:lnTo>
                          <a:lnTo>
                            <a:pt x="2059" y="0"/>
                          </a:lnTo>
                          <a:lnTo>
                            <a:pt x="2059" y="0"/>
                          </a:lnTo>
                          <a:lnTo>
                            <a:pt x="2059" y="0"/>
                          </a:lnTo>
                          <a:lnTo>
                            <a:pt x="2059" y="0"/>
                          </a:lnTo>
                          <a:lnTo>
                            <a:pt x="2059" y="0"/>
                          </a:lnTo>
                          <a:lnTo>
                            <a:pt x="2065" y="0"/>
                          </a:lnTo>
                          <a:lnTo>
                            <a:pt x="2065" y="0"/>
                          </a:lnTo>
                          <a:lnTo>
                            <a:pt x="2065" y="0"/>
                          </a:lnTo>
                          <a:lnTo>
                            <a:pt x="2065" y="0"/>
                          </a:lnTo>
                          <a:lnTo>
                            <a:pt x="2065" y="0"/>
                          </a:lnTo>
                          <a:lnTo>
                            <a:pt x="2065" y="0"/>
                          </a:lnTo>
                          <a:lnTo>
                            <a:pt x="2071" y="0"/>
                          </a:lnTo>
                          <a:lnTo>
                            <a:pt x="2071" y="0"/>
                          </a:lnTo>
                          <a:lnTo>
                            <a:pt x="2071" y="0"/>
                          </a:lnTo>
                          <a:lnTo>
                            <a:pt x="2071" y="0"/>
                          </a:lnTo>
                          <a:lnTo>
                            <a:pt x="2071" y="0"/>
                          </a:lnTo>
                          <a:lnTo>
                            <a:pt x="2071" y="0"/>
                          </a:lnTo>
                          <a:lnTo>
                            <a:pt x="2078" y="0"/>
                          </a:lnTo>
                          <a:lnTo>
                            <a:pt x="2078" y="0"/>
                          </a:lnTo>
                          <a:lnTo>
                            <a:pt x="2078" y="0"/>
                          </a:lnTo>
                          <a:lnTo>
                            <a:pt x="2078" y="0"/>
                          </a:lnTo>
                          <a:lnTo>
                            <a:pt x="2078" y="0"/>
                          </a:lnTo>
                          <a:lnTo>
                            <a:pt x="2078" y="0"/>
                          </a:lnTo>
                          <a:lnTo>
                            <a:pt x="2084" y="0"/>
                          </a:lnTo>
                          <a:lnTo>
                            <a:pt x="2084" y="0"/>
                          </a:lnTo>
                          <a:lnTo>
                            <a:pt x="2084" y="0"/>
                          </a:lnTo>
                          <a:lnTo>
                            <a:pt x="2084" y="0"/>
                          </a:lnTo>
                          <a:lnTo>
                            <a:pt x="2084" y="0"/>
                          </a:lnTo>
                          <a:lnTo>
                            <a:pt x="2084" y="0"/>
                          </a:lnTo>
                          <a:lnTo>
                            <a:pt x="2090" y="0"/>
                          </a:lnTo>
                          <a:lnTo>
                            <a:pt x="2090" y="0"/>
                          </a:lnTo>
                          <a:lnTo>
                            <a:pt x="2090" y="0"/>
                          </a:lnTo>
                          <a:lnTo>
                            <a:pt x="2090" y="0"/>
                          </a:lnTo>
                          <a:lnTo>
                            <a:pt x="2090" y="0"/>
                          </a:lnTo>
                          <a:lnTo>
                            <a:pt x="2090" y="0"/>
                          </a:lnTo>
                          <a:lnTo>
                            <a:pt x="2096" y="0"/>
                          </a:lnTo>
                          <a:lnTo>
                            <a:pt x="2096" y="0"/>
                          </a:lnTo>
                          <a:lnTo>
                            <a:pt x="2096" y="0"/>
                          </a:lnTo>
                          <a:lnTo>
                            <a:pt x="2096" y="0"/>
                          </a:lnTo>
                          <a:lnTo>
                            <a:pt x="2096" y="0"/>
                          </a:lnTo>
                          <a:lnTo>
                            <a:pt x="2096" y="0"/>
                          </a:lnTo>
                          <a:lnTo>
                            <a:pt x="2103" y="0"/>
                          </a:lnTo>
                          <a:lnTo>
                            <a:pt x="2103" y="0"/>
                          </a:lnTo>
                          <a:lnTo>
                            <a:pt x="2103" y="0"/>
                          </a:lnTo>
                          <a:lnTo>
                            <a:pt x="2103" y="0"/>
                          </a:lnTo>
                          <a:lnTo>
                            <a:pt x="2103" y="0"/>
                          </a:lnTo>
                          <a:lnTo>
                            <a:pt x="2103" y="0"/>
                          </a:lnTo>
                          <a:lnTo>
                            <a:pt x="2109" y="0"/>
                          </a:lnTo>
                          <a:lnTo>
                            <a:pt x="2109" y="0"/>
                          </a:lnTo>
                          <a:lnTo>
                            <a:pt x="2109" y="0"/>
                          </a:lnTo>
                          <a:lnTo>
                            <a:pt x="2109" y="0"/>
                          </a:lnTo>
                          <a:lnTo>
                            <a:pt x="2109" y="0"/>
                          </a:lnTo>
                          <a:lnTo>
                            <a:pt x="2109" y="0"/>
                          </a:lnTo>
                          <a:lnTo>
                            <a:pt x="2109" y="0"/>
                          </a:lnTo>
                          <a:lnTo>
                            <a:pt x="2115" y="0"/>
                          </a:lnTo>
                          <a:lnTo>
                            <a:pt x="2115" y="0"/>
                          </a:lnTo>
                          <a:lnTo>
                            <a:pt x="2115" y="0"/>
                          </a:lnTo>
                          <a:lnTo>
                            <a:pt x="2115" y="0"/>
                          </a:lnTo>
                          <a:lnTo>
                            <a:pt x="2115" y="0"/>
                          </a:lnTo>
                          <a:lnTo>
                            <a:pt x="2115" y="0"/>
                          </a:lnTo>
                          <a:lnTo>
                            <a:pt x="2121" y="0"/>
                          </a:lnTo>
                          <a:lnTo>
                            <a:pt x="2121" y="0"/>
                          </a:lnTo>
                          <a:lnTo>
                            <a:pt x="2121" y="0"/>
                          </a:lnTo>
                          <a:lnTo>
                            <a:pt x="2121" y="0"/>
                          </a:lnTo>
                          <a:lnTo>
                            <a:pt x="2121" y="0"/>
                          </a:lnTo>
                          <a:lnTo>
                            <a:pt x="2121" y="0"/>
                          </a:lnTo>
                          <a:lnTo>
                            <a:pt x="2128" y="0"/>
                          </a:lnTo>
                          <a:lnTo>
                            <a:pt x="2128" y="0"/>
                          </a:lnTo>
                          <a:lnTo>
                            <a:pt x="2128" y="0"/>
                          </a:lnTo>
                          <a:lnTo>
                            <a:pt x="2128" y="0"/>
                          </a:lnTo>
                          <a:lnTo>
                            <a:pt x="2128" y="0"/>
                          </a:lnTo>
                          <a:lnTo>
                            <a:pt x="2128" y="0"/>
                          </a:lnTo>
                          <a:lnTo>
                            <a:pt x="2134" y="0"/>
                          </a:lnTo>
                          <a:lnTo>
                            <a:pt x="2134" y="0"/>
                          </a:lnTo>
                          <a:lnTo>
                            <a:pt x="2134" y="0"/>
                          </a:lnTo>
                          <a:lnTo>
                            <a:pt x="2134" y="0"/>
                          </a:lnTo>
                          <a:lnTo>
                            <a:pt x="2134" y="0"/>
                          </a:lnTo>
                          <a:lnTo>
                            <a:pt x="2134" y="0"/>
                          </a:lnTo>
                          <a:lnTo>
                            <a:pt x="2140" y="0"/>
                          </a:lnTo>
                          <a:lnTo>
                            <a:pt x="2140" y="0"/>
                          </a:lnTo>
                          <a:lnTo>
                            <a:pt x="2140" y="0"/>
                          </a:lnTo>
                          <a:lnTo>
                            <a:pt x="2140" y="0"/>
                          </a:lnTo>
                          <a:lnTo>
                            <a:pt x="2140" y="0"/>
                          </a:lnTo>
                          <a:lnTo>
                            <a:pt x="2140" y="0"/>
                          </a:lnTo>
                          <a:lnTo>
                            <a:pt x="2146" y="0"/>
                          </a:lnTo>
                          <a:lnTo>
                            <a:pt x="2146" y="0"/>
                          </a:lnTo>
                          <a:lnTo>
                            <a:pt x="2146" y="0"/>
                          </a:lnTo>
                          <a:lnTo>
                            <a:pt x="2146" y="0"/>
                          </a:lnTo>
                          <a:lnTo>
                            <a:pt x="2146" y="0"/>
                          </a:lnTo>
                          <a:lnTo>
                            <a:pt x="2153" y="0"/>
                          </a:lnTo>
                          <a:lnTo>
                            <a:pt x="2153" y="0"/>
                          </a:lnTo>
                          <a:lnTo>
                            <a:pt x="2153" y="0"/>
                          </a:lnTo>
                          <a:lnTo>
                            <a:pt x="2153" y="0"/>
                          </a:lnTo>
                          <a:lnTo>
                            <a:pt x="2153" y="0"/>
                          </a:lnTo>
                          <a:lnTo>
                            <a:pt x="2153" y="0"/>
                          </a:lnTo>
                          <a:lnTo>
                            <a:pt x="2153" y="0"/>
                          </a:lnTo>
                          <a:lnTo>
                            <a:pt x="2159" y="0"/>
                          </a:lnTo>
                          <a:lnTo>
                            <a:pt x="2159" y="0"/>
                          </a:lnTo>
                          <a:lnTo>
                            <a:pt x="2159" y="0"/>
                          </a:lnTo>
                          <a:lnTo>
                            <a:pt x="2159" y="0"/>
                          </a:lnTo>
                          <a:lnTo>
                            <a:pt x="2159" y="0"/>
                          </a:lnTo>
                          <a:lnTo>
                            <a:pt x="2165" y="0"/>
                          </a:lnTo>
                          <a:lnTo>
                            <a:pt x="2165" y="0"/>
                          </a:lnTo>
                          <a:lnTo>
                            <a:pt x="2165" y="0"/>
                          </a:lnTo>
                          <a:lnTo>
                            <a:pt x="2165" y="0"/>
                          </a:lnTo>
                          <a:lnTo>
                            <a:pt x="2165" y="0"/>
                          </a:lnTo>
                          <a:lnTo>
                            <a:pt x="2165" y="0"/>
                          </a:lnTo>
                          <a:lnTo>
                            <a:pt x="2165" y="0"/>
                          </a:lnTo>
                          <a:lnTo>
                            <a:pt x="2171" y="0"/>
                          </a:lnTo>
                          <a:lnTo>
                            <a:pt x="2171" y="0"/>
                          </a:lnTo>
                          <a:lnTo>
                            <a:pt x="2171" y="0"/>
                          </a:lnTo>
                          <a:lnTo>
                            <a:pt x="2171" y="0"/>
                          </a:lnTo>
                          <a:lnTo>
                            <a:pt x="2171" y="0"/>
                          </a:lnTo>
                          <a:lnTo>
                            <a:pt x="2171" y="0"/>
                          </a:lnTo>
                          <a:lnTo>
                            <a:pt x="2178" y="0"/>
                          </a:lnTo>
                          <a:lnTo>
                            <a:pt x="2178" y="0"/>
                          </a:lnTo>
                          <a:lnTo>
                            <a:pt x="2178" y="0"/>
                          </a:lnTo>
                          <a:lnTo>
                            <a:pt x="2178" y="0"/>
                          </a:lnTo>
                          <a:lnTo>
                            <a:pt x="2178" y="0"/>
                          </a:lnTo>
                          <a:lnTo>
                            <a:pt x="2184" y="0"/>
                          </a:lnTo>
                          <a:lnTo>
                            <a:pt x="2184" y="0"/>
                          </a:lnTo>
                          <a:lnTo>
                            <a:pt x="2184" y="0"/>
                          </a:lnTo>
                          <a:lnTo>
                            <a:pt x="2184" y="0"/>
                          </a:lnTo>
                          <a:lnTo>
                            <a:pt x="2184" y="0"/>
                          </a:lnTo>
                          <a:lnTo>
                            <a:pt x="2184" y="0"/>
                          </a:lnTo>
                          <a:lnTo>
                            <a:pt x="2190" y="0"/>
                          </a:lnTo>
                          <a:lnTo>
                            <a:pt x="2190" y="0"/>
                          </a:lnTo>
                          <a:lnTo>
                            <a:pt x="2190" y="0"/>
                          </a:lnTo>
                          <a:lnTo>
                            <a:pt x="2190" y="0"/>
                          </a:lnTo>
                          <a:lnTo>
                            <a:pt x="2190" y="0"/>
                          </a:lnTo>
                          <a:lnTo>
                            <a:pt x="2190" y="0"/>
                          </a:lnTo>
                          <a:lnTo>
                            <a:pt x="2196" y="0"/>
                          </a:lnTo>
                          <a:lnTo>
                            <a:pt x="2196" y="0"/>
                          </a:lnTo>
                          <a:lnTo>
                            <a:pt x="2196" y="0"/>
                          </a:lnTo>
                          <a:lnTo>
                            <a:pt x="2196" y="0"/>
                          </a:lnTo>
                          <a:lnTo>
                            <a:pt x="2196" y="0"/>
                          </a:lnTo>
                          <a:lnTo>
                            <a:pt x="2196" y="0"/>
                          </a:lnTo>
                          <a:lnTo>
                            <a:pt x="2203" y="0"/>
                          </a:lnTo>
                          <a:lnTo>
                            <a:pt x="2203" y="0"/>
                          </a:lnTo>
                          <a:lnTo>
                            <a:pt x="2203" y="0"/>
                          </a:lnTo>
                          <a:lnTo>
                            <a:pt x="2203" y="0"/>
                          </a:lnTo>
                          <a:lnTo>
                            <a:pt x="2203" y="0"/>
                          </a:lnTo>
                          <a:lnTo>
                            <a:pt x="2203" y="0"/>
                          </a:lnTo>
                          <a:lnTo>
                            <a:pt x="2209" y="0"/>
                          </a:lnTo>
                          <a:lnTo>
                            <a:pt x="2209" y="0"/>
                          </a:lnTo>
                          <a:lnTo>
                            <a:pt x="2209" y="0"/>
                          </a:lnTo>
                          <a:lnTo>
                            <a:pt x="2209" y="0"/>
                          </a:lnTo>
                          <a:lnTo>
                            <a:pt x="2209" y="0"/>
                          </a:lnTo>
                          <a:lnTo>
                            <a:pt x="2209" y="0"/>
                          </a:lnTo>
                          <a:lnTo>
                            <a:pt x="2209" y="0"/>
                          </a:lnTo>
                          <a:lnTo>
                            <a:pt x="2215" y="0"/>
                          </a:lnTo>
                          <a:lnTo>
                            <a:pt x="2215" y="0"/>
                          </a:lnTo>
                          <a:lnTo>
                            <a:pt x="2215" y="0"/>
                          </a:lnTo>
                          <a:lnTo>
                            <a:pt x="2215" y="0"/>
                          </a:lnTo>
                          <a:lnTo>
                            <a:pt x="2215" y="0"/>
                          </a:lnTo>
                          <a:lnTo>
                            <a:pt x="2215" y="0"/>
                          </a:lnTo>
                          <a:lnTo>
                            <a:pt x="2221" y="0"/>
                          </a:lnTo>
                          <a:lnTo>
                            <a:pt x="2221" y="0"/>
                          </a:lnTo>
                          <a:lnTo>
                            <a:pt x="2221" y="0"/>
                          </a:lnTo>
                          <a:lnTo>
                            <a:pt x="2221" y="0"/>
                          </a:lnTo>
                          <a:lnTo>
                            <a:pt x="2221" y="0"/>
                          </a:lnTo>
                          <a:lnTo>
                            <a:pt x="2221" y="0"/>
                          </a:lnTo>
                          <a:lnTo>
                            <a:pt x="2227" y="0"/>
                          </a:lnTo>
                          <a:lnTo>
                            <a:pt x="2227" y="0"/>
                          </a:lnTo>
                          <a:lnTo>
                            <a:pt x="2227" y="0"/>
                          </a:lnTo>
                          <a:lnTo>
                            <a:pt x="2227" y="0"/>
                          </a:lnTo>
                          <a:lnTo>
                            <a:pt x="2227" y="0"/>
                          </a:lnTo>
                          <a:lnTo>
                            <a:pt x="2227" y="0"/>
                          </a:lnTo>
                          <a:lnTo>
                            <a:pt x="2234" y="0"/>
                          </a:lnTo>
                          <a:lnTo>
                            <a:pt x="2234" y="0"/>
                          </a:lnTo>
                          <a:lnTo>
                            <a:pt x="2234" y="0"/>
                          </a:lnTo>
                          <a:lnTo>
                            <a:pt x="2234" y="0"/>
                          </a:lnTo>
                          <a:lnTo>
                            <a:pt x="2234" y="0"/>
                          </a:lnTo>
                          <a:lnTo>
                            <a:pt x="2234" y="0"/>
                          </a:lnTo>
                          <a:lnTo>
                            <a:pt x="2240" y="0"/>
                          </a:lnTo>
                          <a:lnTo>
                            <a:pt x="2240" y="0"/>
                          </a:lnTo>
                          <a:lnTo>
                            <a:pt x="2240" y="0"/>
                          </a:lnTo>
                          <a:lnTo>
                            <a:pt x="2240" y="0"/>
                          </a:lnTo>
                          <a:lnTo>
                            <a:pt x="2240" y="0"/>
                          </a:lnTo>
                          <a:lnTo>
                            <a:pt x="2240" y="0"/>
                          </a:lnTo>
                          <a:lnTo>
                            <a:pt x="2246" y="0"/>
                          </a:lnTo>
                          <a:lnTo>
                            <a:pt x="2246" y="0"/>
                          </a:lnTo>
                          <a:lnTo>
                            <a:pt x="2246" y="0"/>
                          </a:lnTo>
                          <a:lnTo>
                            <a:pt x="2246" y="0"/>
                          </a:lnTo>
                          <a:lnTo>
                            <a:pt x="2246" y="0"/>
                          </a:lnTo>
                          <a:lnTo>
                            <a:pt x="2246" y="0"/>
                          </a:lnTo>
                          <a:lnTo>
                            <a:pt x="2252" y="0"/>
                          </a:lnTo>
                          <a:lnTo>
                            <a:pt x="2252" y="0"/>
                          </a:lnTo>
                          <a:lnTo>
                            <a:pt x="2252" y="0"/>
                          </a:lnTo>
                          <a:lnTo>
                            <a:pt x="2252" y="0"/>
                          </a:lnTo>
                          <a:lnTo>
                            <a:pt x="2252" y="0"/>
                          </a:lnTo>
                          <a:lnTo>
                            <a:pt x="2252" y="0"/>
                          </a:lnTo>
                          <a:lnTo>
                            <a:pt x="2259" y="0"/>
                          </a:lnTo>
                          <a:lnTo>
                            <a:pt x="2259" y="0"/>
                          </a:lnTo>
                          <a:lnTo>
                            <a:pt x="2259" y="0"/>
                          </a:lnTo>
                          <a:lnTo>
                            <a:pt x="2259" y="0"/>
                          </a:lnTo>
                          <a:lnTo>
                            <a:pt x="2259" y="0"/>
                          </a:lnTo>
                          <a:lnTo>
                            <a:pt x="2259" y="0"/>
                          </a:lnTo>
                          <a:lnTo>
                            <a:pt x="2265" y="0"/>
                          </a:lnTo>
                          <a:lnTo>
                            <a:pt x="2265" y="0"/>
                          </a:lnTo>
                          <a:lnTo>
                            <a:pt x="2265" y="0"/>
                          </a:lnTo>
                          <a:lnTo>
                            <a:pt x="2265" y="0"/>
                          </a:lnTo>
                          <a:lnTo>
                            <a:pt x="2265" y="0"/>
                          </a:lnTo>
                          <a:lnTo>
                            <a:pt x="2265" y="0"/>
                          </a:lnTo>
                          <a:lnTo>
                            <a:pt x="2271" y="0"/>
                          </a:lnTo>
                          <a:lnTo>
                            <a:pt x="2271" y="0"/>
                          </a:lnTo>
                          <a:lnTo>
                            <a:pt x="2271" y="0"/>
                          </a:lnTo>
                          <a:lnTo>
                            <a:pt x="2271" y="0"/>
                          </a:lnTo>
                          <a:lnTo>
                            <a:pt x="2271" y="0"/>
                          </a:lnTo>
                          <a:lnTo>
                            <a:pt x="2271" y="0"/>
                          </a:lnTo>
                          <a:lnTo>
                            <a:pt x="2277" y="0"/>
                          </a:lnTo>
                          <a:lnTo>
                            <a:pt x="2277" y="0"/>
                          </a:lnTo>
                          <a:lnTo>
                            <a:pt x="2277" y="0"/>
                          </a:lnTo>
                          <a:lnTo>
                            <a:pt x="2277" y="0"/>
                          </a:lnTo>
                          <a:lnTo>
                            <a:pt x="2277" y="0"/>
                          </a:lnTo>
                          <a:lnTo>
                            <a:pt x="2277" y="0"/>
                          </a:lnTo>
                          <a:lnTo>
                            <a:pt x="2284" y="0"/>
                          </a:lnTo>
                          <a:lnTo>
                            <a:pt x="2284" y="0"/>
                          </a:lnTo>
                          <a:lnTo>
                            <a:pt x="2284" y="0"/>
                          </a:lnTo>
                          <a:lnTo>
                            <a:pt x="2284" y="0"/>
                          </a:lnTo>
                          <a:lnTo>
                            <a:pt x="2284" y="0"/>
                          </a:lnTo>
                          <a:lnTo>
                            <a:pt x="2290" y="0"/>
                          </a:lnTo>
                          <a:lnTo>
                            <a:pt x="2290" y="0"/>
                          </a:lnTo>
                          <a:lnTo>
                            <a:pt x="2290" y="0"/>
                          </a:lnTo>
                          <a:lnTo>
                            <a:pt x="2290" y="0"/>
                          </a:lnTo>
                          <a:lnTo>
                            <a:pt x="2290" y="0"/>
                          </a:lnTo>
                          <a:lnTo>
                            <a:pt x="2290" y="0"/>
                          </a:lnTo>
                          <a:lnTo>
                            <a:pt x="2290" y="0"/>
                          </a:lnTo>
                          <a:lnTo>
                            <a:pt x="2296" y="0"/>
                          </a:lnTo>
                          <a:lnTo>
                            <a:pt x="2296" y="0"/>
                          </a:lnTo>
                          <a:lnTo>
                            <a:pt x="2296" y="0"/>
                          </a:lnTo>
                          <a:lnTo>
                            <a:pt x="2296" y="0"/>
                          </a:lnTo>
                          <a:lnTo>
                            <a:pt x="2296" y="0"/>
                          </a:lnTo>
                          <a:lnTo>
                            <a:pt x="2296" y="0"/>
                          </a:lnTo>
                          <a:lnTo>
                            <a:pt x="2302" y="0"/>
                          </a:lnTo>
                          <a:lnTo>
                            <a:pt x="2302" y="0"/>
                          </a:lnTo>
                          <a:lnTo>
                            <a:pt x="2302" y="0"/>
                          </a:lnTo>
                          <a:lnTo>
                            <a:pt x="2302" y="0"/>
                          </a:lnTo>
                          <a:lnTo>
                            <a:pt x="2302" y="0"/>
                          </a:lnTo>
                          <a:lnTo>
                            <a:pt x="2302" y="0"/>
                          </a:lnTo>
                          <a:lnTo>
                            <a:pt x="2309" y="0"/>
                          </a:lnTo>
                          <a:lnTo>
                            <a:pt x="2309" y="0"/>
                          </a:lnTo>
                          <a:lnTo>
                            <a:pt x="2309" y="0"/>
                          </a:lnTo>
                          <a:lnTo>
                            <a:pt x="2309" y="0"/>
                          </a:lnTo>
                          <a:lnTo>
                            <a:pt x="2309" y="0"/>
                          </a:lnTo>
                          <a:lnTo>
                            <a:pt x="2309" y="0"/>
                          </a:lnTo>
                          <a:lnTo>
                            <a:pt x="2315" y="0"/>
                          </a:lnTo>
                          <a:lnTo>
                            <a:pt x="2315" y="0"/>
                          </a:lnTo>
                          <a:lnTo>
                            <a:pt x="2315" y="0"/>
                          </a:lnTo>
                          <a:lnTo>
                            <a:pt x="2315" y="0"/>
                          </a:lnTo>
                          <a:lnTo>
                            <a:pt x="2315" y="0"/>
                          </a:lnTo>
                          <a:lnTo>
                            <a:pt x="2315" y="0"/>
                          </a:lnTo>
                          <a:lnTo>
                            <a:pt x="2321" y="0"/>
                          </a:lnTo>
                          <a:lnTo>
                            <a:pt x="2321" y="0"/>
                          </a:lnTo>
                          <a:lnTo>
                            <a:pt x="2321" y="0"/>
                          </a:lnTo>
                          <a:lnTo>
                            <a:pt x="2321" y="0"/>
                          </a:lnTo>
                          <a:lnTo>
                            <a:pt x="2321" y="0"/>
                          </a:lnTo>
                          <a:lnTo>
                            <a:pt x="2321" y="0"/>
                          </a:lnTo>
                          <a:lnTo>
                            <a:pt x="2327" y="0"/>
                          </a:lnTo>
                          <a:lnTo>
                            <a:pt x="2327" y="0"/>
                          </a:lnTo>
                          <a:lnTo>
                            <a:pt x="2327" y="0"/>
                          </a:lnTo>
                          <a:lnTo>
                            <a:pt x="2327" y="0"/>
                          </a:lnTo>
                          <a:lnTo>
                            <a:pt x="2327" y="0"/>
                          </a:lnTo>
                          <a:lnTo>
                            <a:pt x="2327" y="0"/>
                          </a:lnTo>
                          <a:lnTo>
                            <a:pt x="2334" y="0"/>
                          </a:lnTo>
                          <a:lnTo>
                            <a:pt x="2334" y="0"/>
                          </a:lnTo>
                          <a:lnTo>
                            <a:pt x="2334" y="0"/>
                          </a:lnTo>
                          <a:lnTo>
                            <a:pt x="2334" y="0"/>
                          </a:lnTo>
                          <a:lnTo>
                            <a:pt x="2334" y="0"/>
                          </a:lnTo>
                          <a:lnTo>
                            <a:pt x="2334" y="0"/>
                          </a:lnTo>
                          <a:lnTo>
                            <a:pt x="2340" y="0"/>
                          </a:lnTo>
                          <a:lnTo>
                            <a:pt x="2340" y="0"/>
                          </a:lnTo>
                          <a:lnTo>
                            <a:pt x="2340" y="0"/>
                          </a:lnTo>
                          <a:lnTo>
                            <a:pt x="2340" y="0"/>
                          </a:lnTo>
                          <a:lnTo>
                            <a:pt x="2340" y="0"/>
                          </a:lnTo>
                          <a:lnTo>
                            <a:pt x="2340" y="0"/>
                          </a:lnTo>
                          <a:lnTo>
                            <a:pt x="2346" y="0"/>
                          </a:lnTo>
                          <a:lnTo>
                            <a:pt x="2346" y="0"/>
                          </a:lnTo>
                          <a:lnTo>
                            <a:pt x="2346" y="0"/>
                          </a:lnTo>
                          <a:lnTo>
                            <a:pt x="2346" y="0"/>
                          </a:lnTo>
                          <a:lnTo>
                            <a:pt x="2346" y="0"/>
                          </a:lnTo>
                          <a:lnTo>
                            <a:pt x="2346" y="0"/>
                          </a:lnTo>
                          <a:lnTo>
                            <a:pt x="2352" y="0"/>
                          </a:lnTo>
                          <a:lnTo>
                            <a:pt x="2352" y="0"/>
                          </a:lnTo>
                          <a:lnTo>
                            <a:pt x="2352" y="0"/>
                          </a:lnTo>
                          <a:lnTo>
                            <a:pt x="2352" y="0"/>
                          </a:lnTo>
                          <a:lnTo>
                            <a:pt x="2352" y="0"/>
                          </a:lnTo>
                          <a:lnTo>
                            <a:pt x="2352" y="0"/>
                          </a:lnTo>
                          <a:lnTo>
                            <a:pt x="2359" y="0"/>
                          </a:lnTo>
                          <a:lnTo>
                            <a:pt x="2359" y="0"/>
                          </a:lnTo>
                          <a:lnTo>
                            <a:pt x="2359" y="0"/>
                          </a:lnTo>
                          <a:lnTo>
                            <a:pt x="2359" y="0"/>
                          </a:lnTo>
                          <a:lnTo>
                            <a:pt x="2359" y="0"/>
                          </a:lnTo>
                          <a:lnTo>
                            <a:pt x="2359" y="0"/>
                          </a:lnTo>
                          <a:lnTo>
                            <a:pt x="2365" y="0"/>
                          </a:lnTo>
                          <a:lnTo>
                            <a:pt x="2365" y="0"/>
                          </a:lnTo>
                          <a:lnTo>
                            <a:pt x="2365" y="0"/>
                          </a:lnTo>
                          <a:lnTo>
                            <a:pt x="2365" y="0"/>
                          </a:lnTo>
                          <a:lnTo>
                            <a:pt x="2365" y="0"/>
                          </a:lnTo>
                          <a:lnTo>
                            <a:pt x="2365" y="0"/>
                          </a:lnTo>
                          <a:lnTo>
                            <a:pt x="2371" y="0"/>
                          </a:lnTo>
                          <a:lnTo>
                            <a:pt x="2371" y="0"/>
                          </a:lnTo>
                          <a:lnTo>
                            <a:pt x="2371" y="0"/>
                          </a:lnTo>
                          <a:lnTo>
                            <a:pt x="2371" y="0"/>
                          </a:lnTo>
                          <a:lnTo>
                            <a:pt x="2371" y="0"/>
                          </a:lnTo>
                          <a:lnTo>
                            <a:pt x="2371" y="0"/>
                          </a:lnTo>
                          <a:lnTo>
                            <a:pt x="2377" y="0"/>
                          </a:lnTo>
                          <a:lnTo>
                            <a:pt x="2377" y="0"/>
                          </a:lnTo>
                          <a:lnTo>
                            <a:pt x="2377" y="0"/>
                          </a:lnTo>
                          <a:lnTo>
                            <a:pt x="2377" y="0"/>
                          </a:lnTo>
                          <a:lnTo>
                            <a:pt x="2377" y="0"/>
                          </a:lnTo>
                          <a:lnTo>
                            <a:pt x="2377" y="0"/>
                          </a:lnTo>
                          <a:lnTo>
                            <a:pt x="2383" y="0"/>
                          </a:lnTo>
                          <a:lnTo>
                            <a:pt x="2383" y="0"/>
                          </a:lnTo>
                          <a:lnTo>
                            <a:pt x="2383" y="0"/>
                          </a:lnTo>
                          <a:lnTo>
                            <a:pt x="2383" y="0"/>
                          </a:lnTo>
                          <a:lnTo>
                            <a:pt x="2383" y="0"/>
                          </a:lnTo>
                          <a:lnTo>
                            <a:pt x="2383" y="0"/>
                          </a:lnTo>
                          <a:lnTo>
                            <a:pt x="2390" y="0"/>
                          </a:lnTo>
                          <a:lnTo>
                            <a:pt x="2390" y="0"/>
                          </a:lnTo>
                          <a:lnTo>
                            <a:pt x="2390" y="0"/>
                          </a:lnTo>
                          <a:lnTo>
                            <a:pt x="2390" y="0"/>
                          </a:lnTo>
                          <a:lnTo>
                            <a:pt x="2390" y="0"/>
                          </a:lnTo>
                          <a:lnTo>
                            <a:pt x="2390" y="0"/>
                          </a:lnTo>
                          <a:lnTo>
                            <a:pt x="2396" y="0"/>
                          </a:lnTo>
                          <a:lnTo>
                            <a:pt x="2396" y="0"/>
                          </a:lnTo>
                          <a:lnTo>
                            <a:pt x="2396" y="0"/>
                          </a:lnTo>
                          <a:lnTo>
                            <a:pt x="2396" y="0"/>
                          </a:lnTo>
                          <a:lnTo>
                            <a:pt x="2396" y="0"/>
                          </a:lnTo>
                          <a:lnTo>
                            <a:pt x="2396" y="0"/>
                          </a:lnTo>
                          <a:lnTo>
                            <a:pt x="2402" y="0"/>
                          </a:lnTo>
                          <a:lnTo>
                            <a:pt x="2402" y="0"/>
                          </a:lnTo>
                          <a:lnTo>
                            <a:pt x="2402" y="0"/>
                          </a:lnTo>
                          <a:lnTo>
                            <a:pt x="2402" y="0"/>
                          </a:lnTo>
                          <a:lnTo>
                            <a:pt x="2402" y="0"/>
                          </a:lnTo>
                          <a:lnTo>
                            <a:pt x="2402" y="0"/>
                          </a:lnTo>
                          <a:lnTo>
                            <a:pt x="2408" y="0"/>
                          </a:lnTo>
                          <a:lnTo>
                            <a:pt x="2408" y="0"/>
                          </a:lnTo>
                          <a:lnTo>
                            <a:pt x="2408" y="0"/>
                          </a:lnTo>
                          <a:lnTo>
                            <a:pt x="2408" y="0"/>
                          </a:lnTo>
                          <a:lnTo>
                            <a:pt x="2408" y="0"/>
                          </a:lnTo>
                          <a:lnTo>
                            <a:pt x="2408" y="0"/>
                          </a:lnTo>
                          <a:lnTo>
                            <a:pt x="2415" y="0"/>
                          </a:lnTo>
                          <a:lnTo>
                            <a:pt x="2415" y="0"/>
                          </a:lnTo>
                          <a:lnTo>
                            <a:pt x="2415" y="0"/>
                          </a:lnTo>
                          <a:lnTo>
                            <a:pt x="2415" y="0"/>
                          </a:lnTo>
                          <a:lnTo>
                            <a:pt x="2415" y="0"/>
                          </a:lnTo>
                          <a:lnTo>
                            <a:pt x="2415" y="0"/>
                          </a:lnTo>
                          <a:lnTo>
                            <a:pt x="2421" y="0"/>
                          </a:lnTo>
                          <a:lnTo>
                            <a:pt x="2421" y="0"/>
                          </a:lnTo>
                          <a:lnTo>
                            <a:pt x="2421" y="0"/>
                          </a:lnTo>
                          <a:lnTo>
                            <a:pt x="2421" y="0"/>
                          </a:lnTo>
                          <a:lnTo>
                            <a:pt x="2421" y="0"/>
                          </a:lnTo>
                          <a:lnTo>
                            <a:pt x="2421" y="0"/>
                          </a:lnTo>
                          <a:lnTo>
                            <a:pt x="2427" y="0"/>
                          </a:lnTo>
                          <a:lnTo>
                            <a:pt x="2427" y="0"/>
                          </a:lnTo>
                          <a:lnTo>
                            <a:pt x="2427" y="0"/>
                          </a:lnTo>
                          <a:lnTo>
                            <a:pt x="2427" y="0"/>
                          </a:lnTo>
                          <a:lnTo>
                            <a:pt x="2427" y="0"/>
                          </a:lnTo>
                          <a:lnTo>
                            <a:pt x="2427" y="0"/>
                          </a:lnTo>
                          <a:lnTo>
                            <a:pt x="2433" y="0"/>
                          </a:lnTo>
                          <a:lnTo>
                            <a:pt x="2433" y="0"/>
                          </a:lnTo>
                          <a:lnTo>
                            <a:pt x="2433" y="0"/>
                          </a:lnTo>
                          <a:lnTo>
                            <a:pt x="2433" y="0"/>
                          </a:lnTo>
                          <a:lnTo>
                            <a:pt x="2433" y="0"/>
                          </a:lnTo>
                          <a:lnTo>
                            <a:pt x="2433" y="0"/>
                          </a:lnTo>
                          <a:lnTo>
                            <a:pt x="2440" y="0"/>
                          </a:lnTo>
                          <a:lnTo>
                            <a:pt x="2440" y="0"/>
                          </a:lnTo>
                          <a:lnTo>
                            <a:pt x="2440" y="0"/>
                          </a:lnTo>
                          <a:lnTo>
                            <a:pt x="2440" y="0"/>
                          </a:lnTo>
                          <a:lnTo>
                            <a:pt x="2440" y="0"/>
                          </a:lnTo>
                          <a:lnTo>
                            <a:pt x="2440" y="0"/>
                          </a:lnTo>
                          <a:lnTo>
                            <a:pt x="2446" y="0"/>
                          </a:lnTo>
                          <a:lnTo>
                            <a:pt x="2446" y="0"/>
                          </a:lnTo>
                          <a:lnTo>
                            <a:pt x="2446" y="0"/>
                          </a:lnTo>
                          <a:lnTo>
                            <a:pt x="2446" y="0"/>
                          </a:lnTo>
                          <a:lnTo>
                            <a:pt x="2446" y="0"/>
                          </a:lnTo>
                          <a:lnTo>
                            <a:pt x="2446" y="0"/>
                          </a:lnTo>
                          <a:lnTo>
                            <a:pt x="2452" y="0"/>
                          </a:lnTo>
                          <a:lnTo>
                            <a:pt x="2452" y="0"/>
                          </a:lnTo>
                          <a:lnTo>
                            <a:pt x="2452" y="0"/>
                          </a:lnTo>
                          <a:lnTo>
                            <a:pt x="2452" y="0"/>
                          </a:lnTo>
                          <a:lnTo>
                            <a:pt x="2452" y="0"/>
                          </a:lnTo>
                          <a:lnTo>
                            <a:pt x="2452" y="0"/>
                          </a:lnTo>
                          <a:lnTo>
                            <a:pt x="2458" y="0"/>
                          </a:lnTo>
                          <a:lnTo>
                            <a:pt x="2458" y="0"/>
                          </a:lnTo>
                          <a:lnTo>
                            <a:pt x="2458" y="0"/>
                          </a:lnTo>
                          <a:lnTo>
                            <a:pt x="2458" y="0"/>
                          </a:lnTo>
                          <a:lnTo>
                            <a:pt x="2458" y="0"/>
                          </a:lnTo>
                          <a:lnTo>
                            <a:pt x="2458" y="0"/>
                          </a:lnTo>
                          <a:lnTo>
                            <a:pt x="2465" y="0"/>
                          </a:lnTo>
                          <a:lnTo>
                            <a:pt x="2465" y="0"/>
                          </a:lnTo>
                          <a:lnTo>
                            <a:pt x="2465" y="0"/>
                          </a:lnTo>
                          <a:lnTo>
                            <a:pt x="2465" y="0"/>
                          </a:lnTo>
                          <a:lnTo>
                            <a:pt x="2465" y="0"/>
                          </a:lnTo>
                          <a:lnTo>
                            <a:pt x="2465" y="0"/>
                          </a:lnTo>
                          <a:lnTo>
                            <a:pt x="2471" y="0"/>
                          </a:lnTo>
                          <a:lnTo>
                            <a:pt x="2471" y="0"/>
                          </a:lnTo>
                          <a:lnTo>
                            <a:pt x="2471" y="0"/>
                          </a:lnTo>
                          <a:lnTo>
                            <a:pt x="2471" y="0"/>
                          </a:lnTo>
                          <a:lnTo>
                            <a:pt x="2471" y="0"/>
                          </a:lnTo>
                          <a:lnTo>
                            <a:pt x="2471" y="0"/>
                          </a:lnTo>
                          <a:lnTo>
                            <a:pt x="2477" y="0"/>
                          </a:lnTo>
                          <a:lnTo>
                            <a:pt x="2477" y="0"/>
                          </a:lnTo>
                          <a:lnTo>
                            <a:pt x="2477" y="0"/>
                          </a:lnTo>
                          <a:lnTo>
                            <a:pt x="2477" y="0"/>
                          </a:lnTo>
                          <a:lnTo>
                            <a:pt x="2477" y="0"/>
                          </a:lnTo>
                          <a:lnTo>
                            <a:pt x="2477" y="0"/>
                          </a:lnTo>
                          <a:lnTo>
                            <a:pt x="2483" y="0"/>
                          </a:lnTo>
                          <a:lnTo>
                            <a:pt x="2483" y="0"/>
                          </a:lnTo>
                          <a:lnTo>
                            <a:pt x="2483" y="0"/>
                          </a:lnTo>
                          <a:lnTo>
                            <a:pt x="2483" y="0"/>
                          </a:lnTo>
                          <a:lnTo>
                            <a:pt x="2483" y="0"/>
                          </a:lnTo>
                          <a:lnTo>
                            <a:pt x="2483" y="0"/>
                          </a:lnTo>
                          <a:lnTo>
                            <a:pt x="2490" y="0"/>
                          </a:lnTo>
                          <a:lnTo>
                            <a:pt x="2490" y="0"/>
                          </a:lnTo>
                          <a:lnTo>
                            <a:pt x="2490" y="0"/>
                          </a:lnTo>
                          <a:lnTo>
                            <a:pt x="2490" y="0"/>
                          </a:lnTo>
                          <a:lnTo>
                            <a:pt x="2490" y="0"/>
                          </a:lnTo>
                          <a:lnTo>
                            <a:pt x="2490" y="0"/>
                          </a:lnTo>
                          <a:lnTo>
                            <a:pt x="2496" y="0"/>
                          </a:lnTo>
                          <a:lnTo>
                            <a:pt x="2496" y="0"/>
                          </a:lnTo>
                          <a:lnTo>
                            <a:pt x="2496" y="0"/>
                          </a:lnTo>
                          <a:lnTo>
                            <a:pt x="2496" y="0"/>
                          </a:lnTo>
                          <a:lnTo>
                            <a:pt x="2496" y="0"/>
                          </a:lnTo>
                          <a:lnTo>
                            <a:pt x="2496" y="0"/>
                          </a:lnTo>
                          <a:lnTo>
                            <a:pt x="2502" y="0"/>
                          </a:lnTo>
                          <a:lnTo>
                            <a:pt x="2502" y="0"/>
                          </a:lnTo>
                          <a:lnTo>
                            <a:pt x="2502" y="0"/>
                          </a:lnTo>
                          <a:lnTo>
                            <a:pt x="2502" y="0"/>
                          </a:lnTo>
                          <a:lnTo>
                            <a:pt x="2502" y="0"/>
                          </a:lnTo>
                          <a:lnTo>
                            <a:pt x="2502" y="0"/>
                          </a:lnTo>
                          <a:lnTo>
                            <a:pt x="2508" y="0"/>
                          </a:lnTo>
                          <a:lnTo>
                            <a:pt x="2508" y="0"/>
                          </a:lnTo>
                          <a:lnTo>
                            <a:pt x="2508" y="0"/>
                          </a:lnTo>
                          <a:lnTo>
                            <a:pt x="2508" y="0"/>
                          </a:lnTo>
                          <a:lnTo>
                            <a:pt x="2508" y="0"/>
                          </a:lnTo>
                          <a:lnTo>
                            <a:pt x="2508" y="0"/>
                          </a:lnTo>
                          <a:lnTo>
                            <a:pt x="2515" y="0"/>
                          </a:lnTo>
                          <a:lnTo>
                            <a:pt x="2515" y="0"/>
                          </a:lnTo>
                          <a:lnTo>
                            <a:pt x="2515" y="0"/>
                          </a:lnTo>
                          <a:lnTo>
                            <a:pt x="2515" y="0"/>
                          </a:lnTo>
                          <a:lnTo>
                            <a:pt x="2515" y="0"/>
                          </a:lnTo>
                          <a:lnTo>
                            <a:pt x="2515" y="0"/>
                          </a:lnTo>
                          <a:lnTo>
                            <a:pt x="2521" y="0"/>
                          </a:lnTo>
                          <a:lnTo>
                            <a:pt x="2521" y="0"/>
                          </a:lnTo>
                          <a:lnTo>
                            <a:pt x="2521" y="0"/>
                          </a:lnTo>
                          <a:lnTo>
                            <a:pt x="2521" y="0"/>
                          </a:lnTo>
                          <a:lnTo>
                            <a:pt x="2521" y="0"/>
                          </a:lnTo>
                          <a:lnTo>
                            <a:pt x="2521" y="0"/>
                          </a:lnTo>
                          <a:lnTo>
                            <a:pt x="2527" y="0"/>
                          </a:lnTo>
                          <a:lnTo>
                            <a:pt x="2527" y="0"/>
                          </a:lnTo>
                          <a:lnTo>
                            <a:pt x="2527" y="0"/>
                          </a:lnTo>
                          <a:lnTo>
                            <a:pt x="2527" y="0"/>
                          </a:lnTo>
                          <a:lnTo>
                            <a:pt x="2527" y="0"/>
                          </a:lnTo>
                          <a:lnTo>
                            <a:pt x="2527" y="0"/>
                          </a:lnTo>
                          <a:lnTo>
                            <a:pt x="2527" y="0"/>
                          </a:lnTo>
                          <a:lnTo>
                            <a:pt x="2533" y="0"/>
                          </a:lnTo>
                          <a:lnTo>
                            <a:pt x="2533" y="0"/>
                          </a:lnTo>
                          <a:lnTo>
                            <a:pt x="2533" y="0"/>
                          </a:lnTo>
                          <a:lnTo>
                            <a:pt x="2533" y="0"/>
                          </a:lnTo>
                          <a:lnTo>
                            <a:pt x="2533" y="0"/>
                          </a:lnTo>
                          <a:lnTo>
                            <a:pt x="2539" y="0"/>
                          </a:lnTo>
                          <a:lnTo>
                            <a:pt x="2539" y="0"/>
                          </a:lnTo>
                          <a:lnTo>
                            <a:pt x="2539" y="0"/>
                          </a:lnTo>
                          <a:lnTo>
                            <a:pt x="2539" y="0"/>
                          </a:lnTo>
                          <a:lnTo>
                            <a:pt x="2539" y="0"/>
                          </a:lnTo>
                          <a:lnTo>
                            <a:pt x="2539" y="0"/>
                          </a:lnTo>
                          <a:lnTo>
                            <a:pt x="2546" y="0"/>
                          </a:lnTo>
                          <a:lnTo>
                            <a:pt x="2546" y="0"/>
                          </a:lnTo>
                          <a:lnTo>
                            <a:pt x="2546" y="0"/>
                          </a:lnTo>
                          <a:lnTo>
                            <a:pt x="2546" y="0"/>
                          </a:lnTo>
                          <a:lnTo>
                            <a:pt x="2546" y="0"/>
                          </a:lnTo>
                          <a:lnTo>
                            <a:pt x="2546" y="0"/>
                          </a:lnTo>
                          <a:lnTo>
                            <a:pt x="2546" y="0"/>
                          </a:lnTo>
                          <a:lnTo>
                            <a:pt x="2552" y="0"/>
                          </a:lnTo>
                          <a:lnTo>
                            <a:pt x="2552" y="0"/>
                          </a:lnTo>
                          <a:lnTo>
                            <a:pt x="2552" y="0"/>
                          </a:lnTo>
                          <a:lnTo>
                            <a:pt x="2552" y="0"/>
                          </a:lnTo>
                          <a:lnTo>
                            <a:pt x="2552" y="0"/>
                          </a:lnTo>
                          <a:lnTo>
                            <a:pt x="2558" y="0"/>
                          </a:lnTo>
                          <a:lnTo>
                            <a:pt x="2558" y="0"/>
                          </a:lnTo>
                          <a:lnTo>
                            <a:pt x="2558" y="0"/>
                          </a:lnTo>
                          <a:lnTo>
                            <a:pt x="2558" y="0"/>
                          </a:lnTo>
                          <a:lnTo>
                            <a:pt x="2558" y="0"/>
                          </a:lnTo>
                          <a:lnTo>
                            <a:pt x="2558" y="0"/>
                          </a:lnTo>
                          <a:lnTo>
                            <a:pt x="2564" y="0"/>
                          </a:lnTo>
                          <a:lnTo>
                            <a:pt x="2564" y="0"/>
                          </a:lnTo>
                          <a:lnTo>
                            <a:pt x="2564" y="0"/>
                          </a:lnTo>
                          <a:lnTo>
                            <a:pt x="2564" y="0"/>
                          </a:lnTo>
                          <a:lnTo>
                            <a:pt x="2564" y="0"/>
                          </a:lnTo>
                          <a:lnTo>
                            <a:pt x="2564" y="0"/>
                          </a:lnTo>
                          <a:lnTo>
                            <a:pt x="2564" y="0"/>
                          </a:lnTo>
                          <a:lnTo>
                            <a:pt x="2571" y="0"/>
                          </a:lnTo>
                          <a:lnTo>
                            <a:pt x="2571" y="0"/>
                          </a:lnTo>
                          <a:lnTo>
                            <a:pt x="2571" y="0"/>
                          </a:lnTo>
                          <a:lnTo>
                            <a:pt x="2571" y="0"/>
                          </a:lnTo>
                          <a:lnTo>
                            <a:pt x="2571" y="0"/>
                          </a:lnTo>
                          <a:lnTo>
                            <a:pt x="2577" y="0"/>
                          </a:lnTo>
                          <a:lnTo>
                            <a:pt x="2577" y="0"/>
                          </a:lnTo>
                          <a:lnTo>
                            <a:pt x="2577" y="0"/>
                          </a:lnTo>
                          <a:lnTo>
                            <a:pt x="2577" y="0"/>
                          </a:lnTo>
                          <a:lnTo>
                            <a:pt x="2577" y="0"/>
                          </a:lnTo>
                          <a:lnTo>
                            <a:pt x="2577" y="0"/>
                          </a:lnTo>
                          <a:lnTo>
                            <a:pt x="2577" y="0"/>
                          </a:lnTo>
                          <a:lnTo>
                            <a:pt x="2583" y="0"/>
                          </a:lnTo>
                          <a:lnTo>
                            <a:pt x="2583" y="0"/>
                          </a:lnTo>
                          <a:lnTo>
                            <a:pt x="2583" y="0"/>
                          </a:lnTo>
                          <a:lnTo>
                            <a:pt x="2583" y="0"/>
                          </a:lnTo>
                          <a:lnTo>
                            <a:pt x="2583" y="0"/>
                          </a:lnTo>
                          <a:lnTo>
                            <a:pt x="2583" y="0"/>
                          </a:lnTo>
                          <a:lnTo>
                            <a:pt x="2589" y="0"/>
                          </a:lnTo>
                          <a:lnTo>
                            <a:pt x="2589" y="0"/>
                          </a:lnTo>
                          <a:lnTo>
                            <a:pt x="2589" y="0"/>
                          </a:lnTo>
                          <a:lnTo>
                            <a:pt x="2589" y="0"/>
                          </a:lnTo>
                          <a:lnTo>
                            <a:pt x="2589" y="0"/>
                          </a:lnTo>
                          <a:lnTo>
                            <a:pt x="2596" y="0"/>
                          </a:lnTo>
                          <a:lnTo>
                            <a:pt x="2596" y="0"/>
                          </a:lnTo>
                          <a:lnTo>
                            <a:pt x="2596" y="0"/>
                          </a:lnTo>
                          <a:lnTo>
                            <a:pt x="2596" y="0"/>
                          </a:lnTo>
                          <a:lnTo>
                            <a:pt x="2596" y="0"/>
                          </a:lnTo>
                          <a:lnTo>
                            <a:pt x="2596" y="0"/>
                          </a:lnTo>
                          <a:lnTo>
                            <a:pt x="2602" y="0"/>
                          </a:lnTo>
                          <a:lnTo>
                            <a:pt x="2602" y="0"/>
                          </a:lnTo>
                          <a:lnTo>
                            <a:pt x="2602" y="0"/>
                          </a:lnTo>
                          <a:lnTo>
                            <a:pt x="2602" y="0"/>
                          </a:lnTo>
                          <a:lnTo>
                            <a:pt x="2602" y="0"/>
                          </a:lnTo>
                          <a:lnTo>
                            <a:pt x="2602" y="0"/>
                          </a:lnTo>
                          <a:lnTo>
                            <a:pt x="2602" y="0"/>
                          </a:lnTo>
                          <a:lnTo>
                            <a:pt x="2608" y="0"/>
                          </a:lnTo>
                          <a:lnTo>
                            <a:pt x="2608" y="0"/>
                          </a:lnTo>
                          <a:lnTo>
                            <a:pt x="2608" y="0"/>
                          </a:lnTo>
                          <a:lnTo>
                            <a:pt x="2608" y="0"/>
                          </a:lnTo>
                          <a:lnTo>
                            <a:pt x="2608" y="0"/>
                          </a:lnTo>
                          <a:lnTo>
                            <a:pt x="2614" y="0"/>
                          </a:lnTo>
                          <a:lnTo>
                            <a:pt x="2614" y="0"/>
                          </a:lnTo>
                          <a:lnTo>
                            <a:pt x="2614" y="0"/>
                          </a:lnTo>
                          <a:lnTo>
                            <a:pt x="2614" y="0"/>
                          </a:lnTo>
                          <a:lnTo>
                            <a:pt x="2614" y="0"/>
                          </a:lnTo>
                          <a:lnTo>
                            <a:pt x="2614" y="0"/>
                          </a:lnTo>
                          <a:lnTo>
                            <a:pt x="2614" y="0"/>
                          </a:lnTo>
                          <a:lnTo>
                            <a:pt x="2621" y="0"/>
                          </a:lnTo>
                          <a:lnTo>
                            <a:pt x="2621" y="0"/>
                          </a:lnTo>
                          <a:lnTo>
                            <a:pt x="2621" y="0"/>
                          </a:lnTo>
                          <a:lnTo>
                            <a:pt x="2621" y="0"/>
                          </a:lnTo>
                          <a:lnTo>
                            <a:pt x="2621" y="0"/>
                          </a:lnTo>
                          <a:lnTo>
                            <a:pt x="2621" y="0"/>
                          </a:lnTo>
                          <a:lnTo>
                            <a:pt x="2627" y="0"/>
                          </a:lnTo>
                          <a:lnTo>
                            <a:pt x="2627" y="0"/>
                          </a:lnTo>
                          <a:lnTo>
                            <a:pt x="2627" y="0"/>
                          </a:lnTo>
                          <a:lnTo>
                            <a:pt x="2627" y="0"/>
                          </a:lnTo>
                          <a:lnTo>
                            <a:pt x="2627" y="0"/>
                          </a:lnTo>
                          <a:lnTo>
                            <a:pt x="2627" y="0"/>
                          </a:lnTo>
                          <a:lnTo>
                            <a:pt x="2633" y="0"/>
                          </a:lnTo>
                          <a:lnTo>
                            <a:pt x="2633" y="0"/>
                          </a:lnTo>
                          <a:lnTo>
                            <a:pt x="2633" y="0"/>
                          </a:lnTo>
                          <a:lnTo>
                            <a:pt x="2633" y="0"/>
                          </a:lnTo>
                          <a:lnTo>
                            <a:pt x="2633" y="0"/>
                          </a:lnTo>
                          <a:lnTo>
                            <a:pt x="2633" y="0"/>
                          </a:lnTo>
                          <a:lnTo>
                            <a:pt x="2639" y="0"/>
                          </a:lnTo>
                          <a:lnTo>
                            <a:pt x="2639" y="0"/>
                          </a:lnTo>
                          <a:lnTo>
                            <a:pt x="2639" y="0"/>
                          </a:lnTo>
                          <a:lnTo>
                            <a:pt x="2639" y="0"/>
                          </a:lnTo>
                          <a:lnTo>
                            <a:pt x="2639" y="0"/>
                          </a:lnTo>
                          <a:lnTo>
                            <a:pt x="2639" y="0"/>
                          </a:lnTo>
                          <a:lnTo>
                            <a:pt x="2646" y="0"/>
                          </a:lnTo>
                          <a:lnTo>
                            <a:pt x="2646" y="0"/>
                          </a:lnTo>
                          <a:lnTo>
                            <a:pt x="2646" y="0"/>
                          </a:lnTo>
                          <a:lnTo>
                            <a:pt x="2646" y="0"/>
                          </a:lnTo>
                          <a:lnTo>
                            <a:pt x="2646" y="0"/>
                          </a:lnTo>
                          <a:lnTo>
                            <a:pt x="2652" y="0"/>
                          </a:lnTo>
                          <a:lnTo>
                            <a:pt x="2652" y="0"/>
                          </a:lnTo>
                          <a:lnTo>
                            <a:pt x="2652" y="0"/>
                          </a:lnTo>
                          <a:lnTo>
                            <a:pt x="2652" y="0"/>
                          </a:lnTo>
                          <a:lnTo>
                            <a:pt x="2652" y="0"/>
                          </a:lnTo>
                          <a:lnTo>
                            <a:pt x="2652" y="0"/>
                          </a:lnTo>
                          <a:lnTo>
                            <a:pt x="2658" y="0"/>
                          </a:lnTo>
                          <a:lnTo>
                            <a:pt x="2658" y="0"/>
                          </a:lnTo>
                          <a:lnTo>
                            <a:pt x="2658" y="0"/>
                          </a:lnTo>
                          <a:lnTo>
                            <a:pt x="2658" y="0"/>
                          </a:lnTo>
                          <a:lnTo>
                            <a:pt x="2658" y="0"/>
                          </a:lnTo>
                          <a:lnTo>
                            <a:pt x="2658" y="0"/>
                          </a:lnTo>
                          <a:lnTo>
                            <a:pt x="2658" y="0"/>
                          </a:lnTo>
                          <a:lnTo>
                            <a:pt x="2664" y="0"/>
                          </a:lnTo>
                          <a:lnTo>
                            <a:pt x="2664" y="0"/>
                          </a:lnTo>
                          <a:lnTo>
                            <a:pt x="2664" y="0"/>
                          </a:lnTo>
                          <a:lnTo>
                            <a:pt x="2664" y="0"/>
                          </a:lnTo>
                          <a:lnTo>
                            <a:pt x="2664" y="0"/>
                          </a:lnTo>
                          <a:lnTo>
                            <a:pt x="2670" y="0"/>
                          </a:lnTo>
                          <a:lnTo>
                            <a:pt x="2670" y="0"/>
                          </a:lnTo>
                          <a:lnTo>
                            <a:pt x="2670" y="0"/>
                          </a:lnTo>
                          <a:lnTo>
                            <a:pt x="2670" y="0"/>
                          </a:lnTo>
                          <a:lnTo>
                            <a:pt x="2670" y="0"/>
                          </a:lnTo>
                          <a:lnTo>
                            <a:pt x="2670" y="0"/>
                          </a:lnTo>
                          <a:lnTo>
                            <a:pt x="2670" y="0"/>
                          </a:lnTo>
                          <a:lnTo>
                            <a:pt x="2677" y="0"/>
                          </a:lnTo>
                          <a:lnTo>
                            <a:pt x="2677" y="0"/>
                          </a:lnTo>
                          <a:lnTo>
                            <a:pt x="2677" y="0"/>
                          </a:lnTo>
                          <a:lnTo>
                            <a:pt x="2677" y="0"/>
                          </a:lnTo>
                          <a:lnTo>
                            <a:pt x="2677" y="0"/>
                          </a:lnTo>
                          <a:lnTo>
                            <a:pt x="2677" y="0"/>
                          </a:lnTo>
                          <a:lnTo>
                            <a:pt x="2683" y="0"/>
                          </a:lnTo>
                          <a:lnTo>
                            <a:pt x="2683" y="0"/>
                          </a:lnTo>
                          <a:lnTo>
                            <a:pt x="2683" y="0"/>
                          </a:lnTo>
                          <a:lnTo>
                            <a:pt x="2683" y="0"/>
                          </a:lnTo>
                          <a:lnTo>
                            <a:pt x="2683" y="0"/>
                          </a:lnTo>
                          <a:lnTo>
                            <a:pt x="2689" y="0"/>
                          </a:lnTo>
                          <a:lnTo>
                            <a:pt x="2689" y="0"/>
                          </a:lnTo>
                          <a:lnTo>
                            <a:pt x="2689" y="0"/>
                          </a:lnTo>
                          <a:lnTo>
                            <a:pt x="2689" y="0"/>
                          </a:lnTo>
                          <a:lnTo>
                            <a:pt x="2689" y="0"/>
                          </a:lnTo>
                          <a:lnTo>
                            <a:pt x="2689" y="0"/>
                          </a:lnTo>
                          <a:lnTo>
                            <a:pt x="2689" y="0"/>
                          </a:lnTo>
                          <a:lnTo>
                            <a:pt x="2695" y="0"/>
                          </a:lnTo>
                          <a:lnTo>
                            <a:pt x="2695" y="0"/>
                          </a:lnTo>
                          <a:lnTo>
                            <a:pt x="2695" y="0"/>
                          </a:lnTo>
                          <a:lnTo>
                            <a:pt x="2695" y="0"/>
                          </a:lnTo>
                          <a:lnTo>
                            <a:pt x="2695" y="0"/>
                          </a:lnTo>
                          <a:lnTo>
                            <a:pt x="2695" y="0"/>
                          </a:lnTo>
                          <a:lnTo>
                            <a:pt x="2702" y="0"/>
                          </a:lnTo>
                          <a:lnTo>
                            <a:pt x="2702" y="0"/>
                          </a:lnTo>
                          <a:lnTo>
                            <a:pt x="2702" y="0"/>
                          </a:lnTo>
                          <a:lnTo>
                            <a:pt x="2702" y="0"/>
                          </a:lnTo>
                          <a:lnTo>
                            <a:pt x="2702" y="0"/>
                          </a:lnTo>
                          <a:lnTo>
                            <a:pt x="2702" y="0"/>
                          </a:lnTo>
                          <a:lnTo>
                            <a:pt x="2708" y="0"/>
                          </a:lnTo>
                          <a:lnTo>
                            <a:pt x="2708" y="0"/>
                          </a:lnTo>
                          <a:lnTo>
                            <a:pt x="2708" y="0"/>
                          </a:lnTo>
                          <a:lnTo>
                            <a:pt x="2708" y="0"/>
                          </a:lnTo>
                          <a:lnTo>
                            <a:pt x="2708" y="0"/>
                          </a:lnTo>
                          <a:lnTo>
                            <a:pt x="2708" y="0"/>
                          </a:lnTo>
                          <a:lnTo>
                            <a:pt x="2714" y="0"/>
                          </a:lnTo>
                          <a:lnTo>
                            <a:pt x="2714" y="0"/>
                          </a:lnTo>
                          <a:lnTo>
                            <a:pt x="2714" y="0"/>
                          </a:lnTo>
                          <a:lnTo>
                            <a:pt x="2714" y="0"/>
                          </a:lnTo>
                          <a:lnTo>
                            <a:pt x="2714" y="0"/>
                          </a:lnTo>
                          <a:lnTo>
                            <a:pt x="2720" y="0"/>
                          </a:lnTo>
                          <a:lnTo>
                            <a:pt x="2720" y="0"/>
                          </a:lnTo>
                          <a:lnTo>
                            <a:pt x="2720" y="0"/>
                          </a:lnTo>
                          <a:lnTo>
                            <a:pt x="2720" y="0"/>
                          </a:lnTo>
                          <a:lnTo>
                            <a:pt x="2720" y="0"/>
                          </a:lnTo>
                          <a:lnTo>
                            <a:pt x="2720" y="0"/>
                          </a:lnTo>
                          <a:lnTo>
                            <a:pt x="2720" y="0"/>
                          </a:lnTo>
                          <a:lnTo>
                            <a:pt x="2727" y="0"/>
                          </a:lnTo>
                          <a:lnTo>
                            <a:pt x="2727" y="0"/>
                          </a:lnTo>
                          <a:lnTo>
                            <a:pt x="2727" y="0"/>
                          </a:lnTo>
                          <a:lnTo>
                            <a:pt x="2727" y="0"/>
                          </a:lnTo>
                          <a:lnTo>
                            <a:pt x="2727" y="0"/>
                          </a:lnTo>
                          <a:lnTo>
                            <a:pt x="2727" y="0"/>
                          </a:lnTo>
                          <a:lnTo>
                            <a:pt x="2733" y="0"/>
                          </a:lnTo>
                          <a:lnTo>
                            <a:pt x="2733" y="0"/>
                          </a:lnTo>
                          <a:lnTo>
                            <a:pt x="2733" y="0"/>
                          </a:lnTo>
                          <a:lnTo>
                            <a:pt x="2733" y="0"/>
                          </a:lnTo>
                          <a:lnTo>
                            <a:pt x="2733" y="0"/>
                          </a:lnTo>
                          <a:lnTo>
                            <a:pt x="2733" y="0"/>
                          </a:lnTo>
                          <a:lnTo>
                            <a:pt x="2739" y="0"/>
                          </a:lnTo>
                          <a:lnTo>
                            <a:pt x="2739" y="0"/>
                          </a:lnTo>
                          <a:lnTo>
                            <a:pt x="2739" y="0"/>
                          </a:lnTo>
                          <a:lnTo>
                            <a:pt x="2739" y="0"/>
                          </a:lnTo>
                          <a:lnTo>
                            <a:pt x="2739" y="0"/>
                          </a:lnTo>
                          <a:lnTo>
                            <a:pt x="2739" y="0"/>
                          </a:lnTo>
                          <a:lnTo>
                            <a:pt x="2745" y="0"/>
                          </a:lnTo>
                          <a:lnTo>
                            <a:pt x="2745" y="0"/>
                          </a:lnTo>
                          <a:lnTo>
                            <a:pt x="2745" y="0"/>
                          </a:lnTo>
                          <a:lnTo>
                            <a:pt x="2745" y="0"/>
                          </a:lnTo>
                          <a:lnTo>
                            <a:pt x="2745" y="0"/>
                          </a:lnTo>
                          <a:lnTo>
                            <a:pt x="2745" y="0"/>
                          </a:lnTo>
                          <a:lnTo>
                            <a:pt x="2752" y="0"/>
                          </a:lnTo>
                          <a:lnTo>
                            <a:pt x="2752" y="0"/>
                          </a:lnTo>
                          <a:lnTo>
                            <a:pt x="2752" y="0"/>
                          </a:lnTo>
                          <a:lnTo>
                            <a:pt x="2752" y="0"/>
                          </a:lnTo>
                          <a:lnTo>
                            <a:pt x="2752" y="0"/>
                          </a:lnTo>
                          <a:lnTo>
                            <a:pt x="2752" y="0"/>
                          </a:lnTo>
                          <a:lnTo>
                            <a:pt x="2758" y="0"/>
                          </a:lnTo>
                          <a:lnTo>
                            <a:pt x="2758" y="0"/>
                          </a:lnTo>
                          <a:lnTo>
                            <a:pt x="2758" y="0"/>
                          </a:lnTo>
                          <a:lnTo>
                            <a:pt x="2758" y="0"/>
                          </a:lnTo>
                          <a:lnTo>
                            <a:pt x="2758" y="0"/>
                          </a:lnTo>
                          <a:lnTo>
                            <a:pt x="2758" y="0"/>
                          </a:lnTo>
                          <a:lnTo>
                            <a:pt x="2764" y="0"/>
                          </a:lnTo>
                          <a:lnTo>
                            <a:pt x="2764" y="0"/>
                          </a:lnTo>
                          <a:lnTo>
                            <a:pt x="2764" y="0"/>
                          </a:lnTo>
                          <a:lnTo>
                            <a:pt x="2764" y="0"/>
                          </a:lnTo>
                          <a:lnTo>
                            <a:pt x="2764" y="0"/>
                          </a:lnTo>
                          <a:lnTo>
                            <a:pt x="2764" y="0"/>
                          </a:lnTo>
                          <a:lnTo>
                            <a:pt x="2770" y="0"/>
                          </a:lnTo>
                          <a:lnTo>
                            <a:pt x="2770" y="0"/>
                          </a:lnTo>
                          <a:lnTo>
                            <a:pt x="2770" y="0"/>
                          </a:lnTo>
                          <a:lnTo>
                            <a:pt x="2770" y="0"/>
                          </a:lnTo>
                          <a:lnTo>
                            <a:pt x="2770" y="0"/>
                          </a:lnTo>
                          <a:lnTo>
                            <a:pt x="2770" y="0"/>
                          </a:lnTo>
                          <a:lnTo>
                            <a:pt x="2777" y="0"/>
                          </a:lnTo>
                          <a:lnTo>
                            <a:pt x="2777" y="0"/>
                          </a:lnTo>
                          <a:lnTo>
                            <a:pt x="2777" y="0"/>
                          </a:lnTo>
                          <a:lnTo>
                            <a:pt x="2777" y="0"/>
                          </a:lnTo>
                          <a:lnTo>
                            <a:pt x="2777" y="0"/>
                          </a:lnTo>
                          <a:lnTo>
                            <a:pt x="2777" y="0"/>
                          </a:lnTo>
                          <a:lnTo>
                            <a:pt x="2783" y="0"/>
                          </a:lnTo>
                          <a:lnTo>
                            <a:pt x="2783" y="0"/>
                          </a:lnTo>
                          <a:lnTo>
                            <a:pt x="2783" y="0"/>
                          </a:lnTo>
                          <a:lnTo>
                            <a:pt x="2783" y="0"/>
                          </a:lnTo>
                          <a:lnTo>
                            <a:pt x="2783" y="0"/>
                          </a:lnTo>
                          <a:lnTo>
                            <a:pt x="2783" y="0"/>
                          </a:lnTo>
                          <a:lnTo>
                            <a:pt x="2789" y="0"/>
                          </a:lnTo>
                          <a:lnTo>
                            <a:pt x="2789" y="0"/>
                          </a:lnTo>
                          <a:lnTo>
                            <a:pt x="2789" y="0"/>
                          </a:lnTo>
                          <a:lnTo>
                            <a:pt x="2789" y="0"/>
                          </a:lnTo>
                          <a:lnTo>
                            <a:pt x="2789" y="0"/>
                          </a:lnTo>
                          <a:lnTo>
                            <a:pt x="2789" y="0"/>
                          </a:lnTo>
                          <a:lnTo>
                            <a:pt x="2795" y="0"/>
                          </a:lnTo>
                          <a:lnTo>
                            <a:pt x="2795" y="0"/>
                          </a:lnTo>
                          <a:lnTo>
                            <a:pt x="2795" y="0"/>
                          </a:lnTo>
                          <a:lnTo>
                            <a:pt x="2795" y="0"/>
                          </a:lnTo>
                          <a:lnTo>
                            <a:pt x="2795" y="0"/>
                          </a:lnTo>
                          <a:lnTo>
                            <a:pt x="2795" y="0"/>
                          </a:lnTo>
                          <a:lnTo>
                            <a:pt x="2802" y="0"/>
                          </a:lnTo>
                          <a:lnTo>
                            <a:pt x="2802" y="0"/>
                          </a:lnTo>
                          <a:lnTo>
                            <a:pt x="2802" y="0"/>
                          </a:lnTo>
                          <a:lnTo>
                            <a:pt x="2802" y="0"/>
                          </a:lnTo>
                          <a:lnTo>
                            <a:pt x="2802" y="0"/>
                          </a:lnTo>
                          <a:lnTo>
                            <a:pt x="2802" y="0"/>
                          </a:lnTo>
                          <a:lnTo>
                            <a:pt x="2808" y="0"/>
                          </a:lnTo>
                          <a:lnTo>
                            <a:pt x="2808" y="0"/>
                          </a:lnTo>
                          <a:lnTo>
                            <a:pt x="2808" y="0"/>
                          </a:lnTo>
                          <a:lnTo>
                            <a:pt x="2808" y="0"/>
                          </a:lnTo>
                          <a:lnTo>
                            <a:pt x="2808" y="0"/>
                          </a:lnTo>
                          <a:lnTo>
                            <a:pt x="2808" y="0"/>
                          </a:lnTo>
                          <a:lnTo>
                            <a:pt x="2814" y="0"/>
                          </a:lnTo>
                          <a:lnTo>
                            <a:pt x="2814" y="0"/>
                          </a:lnTo>
                          <a:lnTo>
                            <a:pt x="2814" y="0"/>
                          </a:lnTo>
                          <a:lnTo>
                            <a:pt x="2814" y="0"/>
                          </a:lnTo>
                          <a:lnTo>
                            <a:pt x="2814" y="0"/>
                          </a:lnTo>
                          <a:lnTo>
                            <a:pt x="2814" y="0"/>
                          </a:lnTo>
                          <a:lnTo>
                            <a:pt x="2820" y="0"/>
                          </a:lnTo>
                          <a:lnTo>
                            <a:pt x="2820" y="0"/>
                          </a:lnTo>
                          <a:lnTo>
                            <a:pt x="2820" y="0"/>
                          </a:lnTo>
                          <a:lnTo>
                            <a:pt x="2820" y="0"/>
                          </a:lnTo>
                          <a:lnTo>
                            <a:pt x="2820" y="0"/>
                          </a:lnTo>
                          <a:lnTo>
                            <a:pt x="2820" y="0"/>
                          </a:lnTo>
                          <a:lnTo>
                            <a:pt x="2826" y="0"/>
                          </a:lnTo>
                          <a:lnTo>
                            <a:pt x="2826" y="0"/>
                          </a:lnTo>
                          <a:lnTo>
                            <a:pt x="2826" y="0"/>
                          </a:lnTo>
                          <a:lnTo>
                            <a:pt x="2826" y="0"/>
                          </a:lnTo>
                          <a:lnTo>
                            <a:pt x="2826" y="0"/>
                          </a:lnTo>
                          <a:lnTo>
                            <a:pt x="2826" y="0"/>
                          </a:lnTo>
                          <a:lnTo>
                            <a:pt x="2826" y="0"/>
                          </a:lnTo>
                          <a:lnTo>
                            <a:pt x="2833" y="0"/>
                          </a:lnTo>
                          <a:lnTo>
                            <a:pt x="2833" y="0"/>
                          </a:lnTo>
                          <a:lnTo>
                            <a:pt x="2833" y="0"/>
                          </a:lnTo>
                          <a:lnTo>
                            <a:pt x="2833" y="0"/>
                          </a:lnTo>
                          <a:lnTo>
                            <a:pt x="2833" y="0"/>
                          </a:lnTo>
                          <a:lnTo>
                            <a:pt x="2839" y="0"/>
                          </a:lnTo>
                          <a:lnTo>
                            <a:pt x="2839" y="0"/>
                          </a:lnTo>
                          <a:lnTo>
                            <a:pt x="2839" y="0"/>
                          </a:lnTo>
                          <a:lnTo>
                            <a:pt x="2839" y="0"/>
                          </a:lnTo>
                          <a:lnTo>
                            <a:pt x="2839" y="0"/>
                          </a:lnTo>
                          <a:lnTo>
                            <a:pt x="2839" y="0"/>
                          </a:lnTo>
                          <a:lnTo>
                            <a:pt x="2845" y="0"/>
                          </a:lnTo>
                          <a:lnTo>
                            <a:pt x="2845" y="0"/>
                          </a:lnTo>
                          <a:lnTo>
                            <a:pt x="2845" y="0"/>
                          </a:lnTo>
                          <a:lnTo>
                            <a:pt x="2845" y="0"/>
                          </a:lnTo>
                          <a:lnTo>
                            <a:pt x="2845" y="0"/>
                          </a:lnTo>
                          <a:lnTo>
                            <a:pt x="2845" y="0"/>
                          </a:lnTo>
                          <a:lnTo>
                            <a:pt x="2851" y="0"/>
                          </a:lnTo>
                          <a:lnTo>
                            <a:pt x="2851" y="0"/>
                          </a:lnTo>
                          <a:lnTo>
                            <a:pt x="2851" y="0"/>
                          </a:lnTo>
                          <a:lnTo>
                            <a:pt x="2851" y="0"/>
                          </a:lnTo>
                          <a:lnTo>
                            <a:pt x="2851" y="0"/>
                          </a:lnTo>
                          <a:lnTo>
                            <a:pt x="2851" y="0"/>
                          </a:lnTo>
                          <a:lnTo>
                            <a:pt x="2858" y="0"/>
                          </a:lnTo>
                          <a:lnTo>
                            <a:pt x="2858" y="0"/>
                          </a:lnTo>
                          <a:lnTo>
                            <a:pt x="2858" y="0"/>
                          </a:lnTo>
                          <a:lnTo>
                            <a:pt x="2858" y="0"/>
                          </a:lnTo>
                          <a:lnTo>
                            <a:pt x="2858" y="0"/>
                          </a:lnTo>
                          <a:lnTo>
                            <a:pt x="2858" y="0"/>
                          </a:lnTo>
                          <a:lnTo>
                            <a:pt x="2864" y="0"/>
                          </a:lnTo>
                          <a:lnTo>
                            <a:pt x="2864" y="0"/>
                          </a:lnTo>
                          <a:lnTo>
                            <a:pt x="2864" y="0"/>
                          </a:lnTo>
                          <a:lnTo>
                            <a:pt x="2864" y="0"/>
                          </a:lnTo>
                          <a:lnTo>
                            <a:pt x="2864" y="0"/>
                          </a:lnTo>
                          <a:lnTo>
                            <a:pt x="2864" y="0"/>
                          </a:lnTo>
                          <a:lnTo>
                            <a:pt x="2864" y="0"/>
                          </a:lnTo>
                          <a:lnTo>
                            <a:pt x="2870" y="0"/>
                          </a:lnTo>
                          <a:lnTo>
                            <a:pt x="2870" y="0"/>
                          </a:lnTo>
                          <a:lnTo>
                            <a:pt x="2870" y="0"/>
                          </a:lnTo>
                          <a:lnTo>
                            <a:pt x="2870" y="0"/>
                          </a:lnTo>
                          <a:lnTo>
                            <a:pt x="2870" y="0"/>
                          </a:lnTo>
                          <a:lnTo>
                            <a:pt x="2870" y="0"/>
                          </a:lnTo>
                          <a:lnTo>
                            <a:pt x="2876" y="0"/>
                          </a:lnTo>
                          <a:lnTo>
                            <a:pt x="2876" y="0"/>
                          </a:lnTo>
                          <a:lnTo>
                            <a:pt x="2876" y="0"/>
                          </a:lnTo>
                          <a:lnTo>
                            <a:pt x="2876" y="0"/>
                          </a:lnTo>
                          <a:lnTo>
                            <a:pt x="2876" y="0"/>
                          </a:lnTo>
                          <a:lnTo>
                            <a:pt x="2883" y="0"/>
                          </a:lnTo>
                          <a:lnTo>
                            <a:pt x="2883" y="0"/>
                          </a:lnTo>
                          <a:lnTo>
                            <a:pt x="2883" y="0"/>
                          </a:lnTo>
                          <a:lnTo>
                            <a:pt x="2883" y="0"/>
                          </a:lnTo>
                          <a:lnTo>
                            <a:pt x="2883" y="0"/>
                          </a:lnTo>
                          <a:lnTo>
                            <a:pt x="2883" y="0"/>
                          </a:lnTo>
                          <a:lnTo>
                            <a:pt x="2889" y="0"/>
                          </a:lnTo>
                          <a:lnTo>
                            <a:pt x="2889" y="0"/>
                          </a:lnTo>
                          <a:lnTo>
                            <a:pt x="2889" y="0"/>
                          </a:lnTo>
                          <a:lnTo>
                            <a:pt x="2889" y="0"/>
                          </a:lnTo>
                          <a:lnTo>
                            <a:pt x="2889" y="0"/>
                          </a:lnTo>
                          <a:lnTo>
                            <a:pt x="2889" y="0"/>
                          </a:lnTo>
                          <a:lnTo>
                            <a:pt x="2895" y="0"/>
                          </a:lnTo>
                          <a:lnTo>
                            <a:pt x="2895" y="0"/>
                          </a:lnTo>
                          <a:lnTo>
                            <a:pt x="2895" y="0"/>
                          </a:lnTo>
                          <a:lnTo>
                            <a:pt x="2895" y="0"/>
                          </a:lnTo>
                          <a:lnTo>
                            <a:pt x="2895" y="0"/>
                          </a:lnTo>
                          <a:lnTo>
                            <a:pt x="2895" y="0"/>
                          </a:lnTo>
                          <a:lnTo>
                            <a:pt x="2895" y="0"/>
                          </a:lnTo>
                          <a:lnTo>
                            <a:pt x="2901" y="0"/>
                          </a:lnTo>
                          <a:lnTo>
                            <a:pt x="2901" y="0"/>
                          </a:lnTo>
                          <a:lnTo>
                            <a:pt x="2901" y="0"/>
                          </a:lnTo>
                          <a:lnTo>
                            <a:pt x="2901" y="0"/>
                          </a:lnTo>
                          <a:lnTo>
                            <a:pt x="2901" y="0"/>
                          </a:lnTo>
                          <a:lnTo>
                            <a:pt x="2908" y="0"/>
                          </a:lnTo>
                          <a:lnTo>
                            <a:pt x="2908" y="0"/>
                          </a:lnTo>
                          <a:lnTo>
                            <a:pt x="2908" y="0"/>
                          </a:lnTo>
                          <a:lnTo>
                            <a:pt x="2908" y="0"/>
                          </a:lnTo>
                          <a:lnTo>
                            <a:pt x="2908" y="0"/>
                          </a:lnTo>
                          <a:lnTo>
                            <a:pt x="2908" y="0"/>
                          </a:lnTo>
                          <a:lnTo>
                            <a:pt x="2914" y="0"/>
                          </a:lnTo>
                          <a:lnTo>
                            <a:pt x="2914" y="0"/>
                          </a:lnTo>
                          <a:lnTo>
                            <a:pt x="2914" y="0"/>
                          </a:lnTo>
                          <a:lnTo>
                            <a:pt x="2914" y="0"/>
                          </a:lnTo>
                          <a:lnTo>
                            <a:pt x="2914" y="0"/>
                          </a:lnTo>
                          <a:lnTo>
                            <a:pt x="2914" y="0"/>
                          </a:lnTo>
                          <a:lnTo>
                            <a:pt x="2914" y="0"/>
                          </a:lnTo>
                          <a:lnTo>
                            <a:pt x="2920" y="0"/>
                          </a:lnTo>
                          <a:lnTo>
                            <a:pt x="2920" y="0"/>
                          </a:lnTo>
                          <a:lnTo>
                            <a:pt x="2920" y="0"/>
                          </a:lnTo>
                          <a:lnTo>
                            <a:pt x="2920" y="0"/>
                          </a:lnTo>
                          <a:lnTo>
                            <a:pt x="2920" y="0"/>
                          </a:lnTo>
                          <a:lnTo>
                            <a:pt x="2926" y="0"/>
                          </a:lnTo>
                          <a:lnTo>
                            <a:pt x="2926" y="0"/>
                          </a:lnTo>
                          <a:lnTo>
                            <a:pt x="2926" y="0"/>
                          </a:lnTo>
                          <a:lnTo>
                            <a:pt x="2926" y="0"/>
                          </a:lnTo>
                          <a:lnTo>
                            <a:pt x="2926" y="0"/>
                          </a:lnTo>
                          <a:lnTo>
                            <a:pt x="2926" y="0"/>
                          </a:lnTo>
                          <a:lnTo>
                            <a:pt x="2933" y="0"/>
                          </a:lnTo>
                          <a:lnTo>
                            <a:pt x="2933" y="0"/>
                          </a:lnTo>
                          <a:lnTo>
                            <a:pt x="2933" y="0"/>
                          </a:lnTo>
                          <a:lnTo>
                            <a:pt x="2933" y="0"/>
                          </a:lnTo>
                          <a:lnTo>
                            <a:pt x="2933" y="0"/>
                          </a:lnTo>
                          <a:lnTo>
                            <a:pt x="2933" y="0"/>
                          </a:lnTo>
                          <a:lnTo>
                            <a:pt x="2933" y="0"/>
                          </a:lnTo>
                          <a:lnTo>
                            <a:pt x="2939" y="0"/>
                          </a:lnTo>
                          <a:lnTo>
                            <a:pt x="2939" y="0"/>
                          </a:lnTo>
                          <a:lnTo>
                            <a:pt x="2939" y="0"/>
                          </a:lnTo>
                          <a:lnTo>
                            <a:pt x="2939" y="0"/>
                          </a:lnTo>
                          <a:lnTo>
                            <a:pt x="2939" y="0"/>
                          </a:lnTo>
                          <a:lnTo>
                            <a:pt x="2945" y="0"/>
                          </a:lnTo>
                          <a:lnTo>
                            <a:pt x="2945" y="0"/>
                          </a:lnTo>
                          <a:lnTo>
                            <a:pt x="2945" y="0"/>
                          </a:lnTo>
                          <a:lnTo>
                            <a:pt x="2945" y="0"/>
                          </a:lnTo>
                          <a:lnTo>
                            <a:pt x="2945" y="0"/>
                          </a:lnTo>
                          <a:lnTo>
                            <a:pt x="2945" y="0"/>
                          </a:lnTo>
                          <a:lnTo>
                            <a:pt x="2951" y="0"/>
                          </a:lnTo>
                          <a:lnTo>
                            <a:pt x="2951" y="0"/>
                          </a:lnTo>
                          <a:lnTo>
                            <a:pt x="2951" y="0"/>
                          </a:lnTo>
                          <a:lnTo>
                            <a:pt x="2951" y="0"/>
                          </a:lnTo>
                          <a:lnTo>
                            <a:pt x="2951" y="0"/>
                          </a:lnTo>
                          <a:lnTo>
                            <a:pt x="2951" y="0"/>
                          </a:lnTo>
                          <a:lnTo>
                            <a:pt x="2951" y="0"/>
                          </a:lnTo>
                          <a:lnTo>
                            <a:pt x="2958" y="0"/>
                          </a:lnTo>
                          <a:lnTo>
                            <a:pt x="2958" y="0"/>
                          </a:lnTo>
                          <a:lnTo>
                            <a:pt x="2958" y="0"/>
                          </a:lnTo>
                          <a:lnTo>
                            <a:pt x="2958" y="0"/>
                          </a:lnTo>
                          <a:lnTo>
                            <a:pt x="2958" y="0"/>
                          </a:lnTo>
                          <a:lnTo>
                            <a:pt x="2964" y="0"/>
                          </a:lnTo>
                          <a:lnTo>
                            <a:pt x="2964" y="0"/>
                          </a:lnTo>
                          <a:lnTo>
                            <a:pt x="2964" y="0"/>
                          </a:lnTo>
                          <a:lnTo>
                            <a:pt x="2964" y="0"/>
                          </a:lnTo>
                          <a:lnTo>
                            <a:pt x="2964" y="0"/>
                          </a:lnTo>
                          <a:lnTo>
                            <a:pt x="2964" y="0"/>
                          </a:lnTo>
                          <a:lnTo>
                            <a:pt x="2964" y="0"/>
                          </a:lnTo>
                          <a:lnTo>
                            <a:pt x="2970" y="0"/>
                          </a:lnTo>
                          <a:lnTo>
                            <a:pt x="2970" y="0"/>
                          </a:lnTo>
                          <a:lnTo>
                            <a:pt x="2970" y="0"/>
                          </a:lnTo>
                          <a:lnTo>
                            <a:pt x="2970" y="0"/>
                          </a:lnTo>
                          <a:lnTo>
                            <a:pt x="2970" y="0"/>
                          </a:lnTo>
                          <a:lnTo>
                            <a:pt x="2970" y="0"/>
                          </a:lnTo>
                          <a:lnTo>
                            <a:pt x="2976" y="0"/>
                          </a:lnTo>
                          <a:lnTo>
                            <a:pt x="2976" y="0"/>
                          </a:lnTo>
                          <a:lnTo>
                            <a:pt x="2976" y="0"/>
                          </a:lnTo>
                          <a:lnTo>
                            <a:pt x="2976" y="0"/>
                          </a:lnTo>
                          <a:lnTo>
                            <a:pt x="2976" y="0"/>
                          </a:lnTo>
                          <a:lnTo>
                            <a:pt x="2982" y="0"/>
                          </a:lnTo>
                          <a:lnTo>
                            <a:pt x="2982" y="0"/>
                          </a:lnTo>
                          <a:lnTo>
                            <a:pt x="2982" y="0"/>
                          </a:lnTo>
                          <a:lnTo>
                            <a:pt x="2982" y="0"/>
                          </a:lnTo>
                          <a:lnTo>
                            <a:pt x="2982" y="0"/>
                          </a:lnTo>
                          <a:lnTo>
                            <a:pt x="2982" y="0"/>
                          </a:lnTo>
                          <a:lnTo>
                            <a:pt x="2982" y="0"/>
                          </a:lnTo>
                          <a:lnTo>
                            <a:pt x="2989" y="0"/>
                          </a:lnTo>
                          <a:lnTo>
                            <a:pt x="2989" y="0"/>
                          </a:lnTo>
                          <a:lnTo>
                            <a:pt x="2989" y="0"/>
                          </a:lnTo>
                          <a:lnTo>
                            <a:pt x="2989" y="0"/>
                          </a:lnTo>
                          <a:lnTo>
                            <a:pt x="2989" y="0"/>
                          </a:lnTo>
                          <a:lnTo>
                            <a:pt x="2989" y="0"/>
                          </a:lnTo>
                          <a:lnTo>
                            <a:pt x="2995" y="0"/>
                          </a:lnTo>
                          <a:lnTo>
                            <a:pt x="2995" y="0"/>
                          </a:lnTo>
                          <a:lnTo>
                            <a:pt x="2995" y="0"/>
                          </a:lnTo>
                          <a:lnTo>
                            <a:pt x="2995" y="0"/>
                          </a:lnTo>
                          <a:lnTo>
                            <a:pt x="2995" y="0"/>
                          </a:lnTo>
                          <a:lnTo>
                            <a:pt x="3001" y="0"/>
                          </a:lnTo>
                          <a:lnTo>
                            <a:pt x="3001" y="0"/>
                          </a:lnTo>
                          <a:lnTo>
                            <a:pt x="3001" y="0"/>
                          </a:lnTo>
                          <a:lnTo>
                            <a:pt x="3001" y="0"/>
                          </a:lnTo>
                          <a:lnTo>
                            <a:pt x="3001" y="0"/>
                          </a:lnTo>
                          <a:lnTo>
                            <a:pt x="3001" y="0"/>
                          </a:lnTo>
                          <a:lnTo>
                            <a:pt x="3001" y="0"/>
                          </a:lnTo>
                          <a:lnTo>
                            <a:pt x="3007" y="0"/>
                          </a:lnTo>
                          <a:lnTo>
                            <a:pt x="3007" y="0"/>
                          </a:lnTo>
                          <a:lnTo>
                            <a:pt x="3007" y="0"/>
                          </a:lnTo>
                          <a:lnTo>
                            <a:pt x="3007" y="0"/>
                          </a:lnTo>
                          <a:lnTo>
                            <a:pt x="3007" y="0"/>
                          </a:lnTo>
                          <a:lnTo>
                            <a:pt x="3007" y="0"/>
                          </a:lnTo>
                          <a:lnTo>
                            <a:pt x="3014" y="0"/>
                          </a:lnTo>
                          <a:lnTo>
                            <a:pt x="3014" y="0"/>
                          </a:lnTo>
                          <a:lnTo>
                            <a:pt x="3014" y="0"/>
                          </a:lnTo>
                          <a:lnTo>
                            <a:pt x="3014" y="0"/>
                          </a:lnTo>
                          <a:lnTo>
                            <a:pt x="3014" y="0"/>
                          </a:lnTo>
                          <a:lnTo>
                            <a:pt x="3020" y="0"/>
                          </a:lnTo>
                          <a:lnTo>
                            <a:pt x="3020" y="0"/>
                          </a:lnTo>
                          <a:lnTo>
                            <a:pt x="3020" y="0"/>
                          </a:lnTo>
                          <a:lnTo>
                            <a:pt x="3020" y="0"/>
                          </a:lnTo>
                          <a:lnTo>
                            <a:pt x="3020" y="0"/>
                          </a:lnTo>
                          <a:lnTo>
                            <a:pt x="3020" y="0"/>
                          </a:lnTo>
                          <a:lnTo>
                            <a:pt x="3020" y="0"/>
                          </a:lnTo>
                          <a:lnTo>
                            <a:pt x="3026" y="0"/>
                          </a:lnTo>
                          <a:lnTo>
                            <a:pt x="3026" y="0"/>
                          </a:lnTo>
                          <a:lnTo>
                            <a:pt x="3026" y="0"/>
                          </a:lnTo>
                          <a:lnTo>
                            <a:pt x="3026" y="0"/>
                          </a:lnTo>
                          <a:lnTo>
                            <a:pt x="3026" y="0"/>
                          </a:lnTo>
                          <a:lnTo>
                            <a:pt x="3026" y="0"/>
                          </a:lnTo>
                          <a:lnTo>
                            <a:pt x="3032" y="0"/>
                          </a:lnTo>
                          <a:lnTo>
                            <a:pt x="3032" y="0"/>
                          </a:lnTo>
                          <a:lnTo>
                            <a:pt x="3032" y="0"/>
                          </a:lnTo>
                          <a:lnTo>
                            <a:pt x="3032" y="0"/>
                          </a:lnTo>
                          <a:lnTo>
                            <a:pt x="3032" y="0"/>
                          </a:lnTo>
                          <a:lnTo>
                            <a:pt x="3039" y="0"/>
                          </a:lnTo>
                          <a:lnTo>
                            <a:pt x="3039" y="0"/>
                          </a:lnTo>
                          <a:lnTo>
                            <a:pt x="3039" y="0"/>
                          </a:lnTo>
                          <a:lnTo>
                            <a:pt x="3039" y="0"/>
                          </a:lnTo>
                          <a:lnTo>
                            <a:pt x="3039" y="0"/>
                          </a:lnTo>
                          <a:lnTo>
                            <a:pt x="3039" y="0"/>
                          </a:lnTo>
                          <a:lnTo>
                            <a:pt x="3045" y="0"/>
                          </a:lnTo>
                          <a:lnTo>
                            <a:pt x="3045" y="0"/>
                          </a:lnTo>
                          <a:lnTo>
                            <a:pt x="3045" y="0"/>
                          </a:lnTo>
                          <a:lnTo>
                            <a:pt x="3045" y="0"/>
                          </a:lnTo>
                          <a:lnTo>
                            <a:pt x="3045" y="0"/>
                          </a:lnTo>
                          <a:lnTo>
                            <a:pt x="3045" y="0"/>
                          </a:lnTo>
                          <a:lnTo>
                            <a:pt x="3051" y="0"/>
                          </a:lnTo>
                          <a:lnTo>
                            <a:pt x="3051" y="0"/>
                          </a:lnTo>
                          <a:lnTo>
                            <a:pt x="3051" y="0"/>
                          </a:lnTo>
                          <a:lnTo>
                            <a:pt x="3051" y="0"/>
                          </a:lnTo>
                          <a:lnTo>
                            <a:pt x="3051" y="0"/>
                          </a:lnTo>
                          <a:lnTo>
                            <a:pt x="3051" y="0"/>
                          </a:lnTo>
                          <a:lnTo>
                            <a:pt x="3051" y="0"/>
                          </a:lnTo>
                          <a:lnTo>
                            <a:pt x="3057" y="0"/>
                          </a:lnTo>
                          <a:lnTo>
                            <a:pt x="3057" y="0"/>
                          </a:lnTo>
                          <a:lnTo>
                            <a:pt x="3057" y="0"/>
                          </a:lnTo>
                          <a:lnTo>
                            <a:pt x="3057" y="0"/>
                          </a:lnTo>
                          <a:lnTo>
                            <a:pt x="3057" y="0"/>
                          </a:lnTo>
                          <a:lnTo>
                            <a:pt x="3057" y="0"/>
                          </a:lnTo>
                          <a:lnTo>
                            <a:pt x="3064" y="0"/>
                          </a:lnTo>
                          <a:lnTo>
                            <a:pt x="3064" y="0"/>
                          </a:lnTo>
                          <a:lnTo>
                            <a:pt x="3064" y="0"/>
                          </a:lnTo>
                          <a:lnTo>
                            <a:pt x="3064" y="0"/>
                          </a:lnTo>
                          <a:lnTo>
                            <a:pt x="3064" y="0"/>
                          </a:lnTo>
                          <a:lnTo>
                            <a:pt x="3064" y="0"/>
                          </a:lnTo>
                          <a:lnTo>
                            <a:pt x="3070" y="0"/>
                          </a:lnTo>
                          <a:lnTo>
                            <a:pt x="3070" y="0"/>
                          </a:lnTo>
                          <a:lnTo>
                            <a:pt x="3070" y="0"/>
                          </a:lnTo>
                          <a:lnTo>
                            <a:pt x="3070" y="0"/>
                          </a:lnTo>
                          <a:lnTo>
                            <a:pt x="3070" y="0"/>
                          </a:lnTo>
                          <a:lnTo>
                            <a:pt x="3070" y="0"/>
                          </a:lnTo>
                          <a:lnTo>
                            <a:pt x="3076" y="0"/>
                          </a:lnTo>
                          <a:lnTo>
                            <a:pt x="3076" y="0"/>
                          </a:lnTo>
                          <a:lnTo>
                            <a:pt x="3076" y="0"/>
                          </a:lnTo>
                          <a:lnTo>
                            <a:pt x="3076" y="0"/>
                          </a:lnTo>
                          <a:lnTo>
                            <a:pt x="3076" y="0"/>
                          </a:lnTo>
                          <a:lnTo>
                            <a:pt x="3076" y="0"/>
                          </a:lnTo>
                          <a:lnTo>
                            <a:pt x="3082" y="0"/>
                          </a:lnTo>
                          <a:lnTo>
                            <a:pt x="3082" y="0"/>
                          </a:lnTo>
                          <a:lnTo>
                            <a:pt x="3082" y="0"/>
                          </a:lnTo>
                          <a:lnTo>
                            <a:pt x="3082" y="0"/>
                          </a:lnTo>
                          <a:lnTo>
                            <a:pt x="3082" y="0"/>
                          </a:lnTo>
                          <a:lnTo>
                            <a:pt x="3089" y="0"/>
                          </a:lnTo>
                          <a:lnTo>
                            <a:pt x="3089" y="0"/>
                          </a:lnTo>
                          <a:lnTo>
                            <a:pt x="3089" y="0"/>
                          </a:lnTo>
                          <a:lnTo>
                            <a:pt x="3089" y="0"/>
                          </a:lnTo>
                          <a:lnTo>
                            <a:pt x="3089" y="0"/>
                          </a:lnTo>
                          <a:lnTo>
                            <a:pt x="3089" y="0"/>
                          </a:lnTo>
                          <a:lnTo>
                            <a:pt x="3089" y="0"/>
                          </a:lnTo>
                          <a:lnTo>
                            <a:pt x="3095" y="0"/>
                          </a:lnTo>
                          <a:lnTo>
                            <a:pt x="3095" y="0"/>
                          </a:lnTo>
                          <a:lnTo>
                            <a:pt x="3095" y="0"/>
                          </a:lnTo>
                          <a:lnTo>
                            <a:pt x="3095" y="0"/>
                          </a:lnTo>
                          <a:lnTo>
                            <a:pt x="3095" y="0"/>
                          </a:lnTo>
                          <a:lnTo>
                            <a:pt x="3095" y="0"/>
                          </a:lnTo>
                          <a:lnTo>
                            <a:pt x="3101" y="0"/>
                          </a:lnTo>
                          <a:lnTo>
                            <a:pt x="3101" y="0"/>
                          </a:lnTo>
                          <a:lnTo>
                            <a:pt x="3101" y="0"/>
                          </a:lnTo>
                          <a:lnTo>
                            <a:pt x="3101" y="0"/>
                          </a:lnTo>
                          <a:lnTo>
                            <a:pt x="3101" y="0"/>
                          </a:lnTo>
                          <a:lnTo>
                            <a:pt x="3101" y="0"/>
                          </a:lnTo>
                          <a:lnTo>
                            <a:pt x="3107" y="0"/>
                          </a:lnTo>
                          <a:lnTo>
                            <a:pt x="3107" y="0"/>
                          </a:lnTo>
                          <a:lnTo>
                            <a:pt x="3107" y="0"/>
                          </a:lnTo>
                          <a:lnTo>
                            <a:pt x="3107" y="0"/>
                          </a:lnTo>
                          <a:lnTo>
                            <a:pt x="3107" y="0"/>
                          </a:lnTo>
                          <a:lnTo>
                            <a:pt x="3107" y="0"/>
                          </a:lnTo>
                          <a:lnTo>
                            <a:pt x="3114" y="0"/>
                          </a:lnTo>
                          <a:lnTo>
                            <a:pt x="3114" y="0"/>
                          </a:lnTo>
                          <a:lnTo>
                            <a:pt x="3114" y="0"/>
                          </a:lnTo>
                          <a:lnTo>
                            <a:pt x="3114" y="0"/>
                          </a:lnTo>
                          <a:lnTo>
                            <a:pt x="3114" y="0"/>
                          </a:lnTo>
                          <a:lnTo>
                            <a:pt x="3114" y="0"/>
                          </a:lnTo>
                          <a:lnTo>
                            <a:pt x="3120" y="0"/>
                          </a:lnTo>
                          <a:lnTo>
                            <a:pt x="3120" y="0"/>
                          </a:lnTo>
                          <a:lnTo>
                            <a:pt x="3120" y="0"/>
                          </a:lnTo>
                          <a:lnTo>
                            <a:pt x="3120" y="0"/>
                          </a:lnTo>
                          <a:lnTo>
                            <a:pt x="3120" y="0"/>
                          </a:lnTo>
                          <a:lnTo>
                            <a:pt x="3120" y="0"/>
                          </a:lnTo>
                          <a:lnTo>
                            <a:pt x="3126" y="0"/>
                          </a:lnTo>
                          <a:lnTo>
                            <a:pt x="3126" y="0"/>
                          </a:lnTo>
                          <a:lnTo>
                            <a:pt x="3126" y="0"/>
                          </a:lnTo>
                          <a:lnTo>
                            <a:pt x="3126" y="0"/>
                          </a:lnTo>
                          <a:lnTo>
                            <a:pt x="3126" y="0"/>
                          </a:lnTo>
                          <a:lnTo>
                            <a:pt x="3126" y="0"/>
                          </a:lnTo>
                          <a:lnTo>
                            <a:pt x="3132" y="0"/>
                          </a:lnTo>
                          <a:lnTo>
                            <a:pt x="3132" y="0"/>
                          </a:lnTo>
                          <a:lnTo>
                            <a:pt x="3132" y="0"/>
                          </a:lnTo>
                          <a:lnTo>
                            <a:pt x="3132" y="0"/>
                          </a:lnTo>
                          <a:lnTo>
                            <a:pt x="3132" y="0"/>
                          </a:lnTo>
                          <a:lnTo>
                            <a:pt x="3132" y="0"/>
                          </a:lnTo>
                          <a:lnTo>
                            <a:pt x="3138" y="0"/>
                          </a:lnTo>
                          <a:lnTo>
                            <a:pt x="3138" y="0"/>
                          </a:lnTo>
                          <a:lnTo>
                            <a:pt x="3138" y="0"/>
                          </a:lnTo>
                          <a:lnTo>
                            <a:pt x="3138" y="0"/>
                          </a:lnTo>
                          <a:lnTo>
                            <a:pt x="3138" y="0"/>
                          </a:lnTo>
                          <a:lnTo>
                            <a:pt x="3138" y="0"/>
                          </a:lnTo>
                          <a:lnTo>
                            <a:pt x="3145" y="0"/>
                          </a:lnTo>
                          <a:lnTo>
                            <a:pt x="3145" y="0"/>
                          </a:lnTo>
                          <a:lnTo>
                            <a:pt x="3145" y="0"/>
                          </a:lnTo>
                          <a:lnTo>
                            <a:pt x="3145" y="0"/>
                          </a:lnTo>
                          <a:lnTo>
                            <a:pt x="3145" y="0"/>
                          </a:lnTo>
                          <a:lnTo>
                            <a:pt x="3145" y="0"/>
                          </a:lnTo>
                          <a:lnTo>
                            <a:pt x="3151" y="0"/>
                          </a:lnTo>
                          <a:lnTo>
                            <a:pt x="3151" y="0"/>
                          </a:lnTo>
                          <a:lnTo>
                            <a:pt x="3151" y="0"/>
                          </a:lnTo>
                          <a:lnTo>
                            <a:pt x="3151" y="0"/>
                          </a:lnTo>
                          <a:lnTo>
                            <a:pt x="3151" y="0"/>
                          </a:lnTo>
                          <a:lnTo>
                            <a:pt x="3151" y="0"/>
                          </a:lnTo>
                          <a:lnTo>
                            <a:pt x="3157" y="0"/>
                          </a:lnTo>
                          <a:lnTo>
                            <a:pt x="3157" y="0"/>
                          </a:lnTo>
                          <a:lnTo>
                            <a:pt x="3157" y="0"/>
                          </a:lnTo>
                          <a:lnTo>
                            <a:pt x="3157" y="0"/>
                          </a:lnTo>
                          <a:lnTo>
                            <a:pt x="3157" y="0"/>
                          </a:lnTo>
                          <a:lnTo>
                            <a:pt x="3157" y="0"/>
                          </a:lnTo>
                          <a:lnTo>
                            <a:pt x="3163" y="0"/>
                          </a:lnTo>
                          <a:lnTo>
                            <a:pt x="3163" y="0"/>
                          </a:lnTo>
                          <a:lnTo>
                            <a:pt x="3163" y="0"/>
                          </a:lnTo>
                          <a:lnTo>
                            <a:pt x="3163" y="0"/>
                          </a:lnTo>
                          <a:lnTo>
                            <a:pt x="3163" y="0"/>
                          </a:lnTo>
                          <a:lnTo>
                            <a:pt x="3163" y="0"/>
                          </a:lnTo>
                          <a:lnTo>
                            <a:pt x="3170" y="0"/>
                          </a:lnTo>
                          <a:lnTo>
                            <a:pt x="3170" y="0"/>
                          </a:lnTo>
                          <a:lnTo>
                            <a:pt x="3170" y="0"/>
                          </a:lnTo>
                          <a:lnTo>
                            <a:pt x="3170" y="0"/>
                          </a:lnTo>
                          <a:lnTo>
                            <a:pt x="3170" y="0"/>
                          </a:lnTo>
                          <a:lnTo>
                            <a:pt x="3170" y="0"/>
                          </a:lnTo>
                          <a:lnTo>
                            <a:pt x="3176" y="0"/>
                          </a:lnTo>
                          <a:lnTo>
                            <a:pt x="3176" y="0"/>
                          </a:lnTo>
                          <a:lnTo>
                            <a:pt x="3176" y="0"/>
                          </a:lnTo>
                          <a:lnTo>
                            <a:pt x="3176" y="0"/>
                          </a:lnTo>
                          <a:lnTo>
                            <a:pt x="3176" y="0"/>
                          </a:lnTo>
                          <a:lnTo>
                            <a:pt x="3176" y="0"/>
                          </a:lnTo>
                          <a:lnTo>
                            <a:pt x="3182" y="0"/>
                          </a:lnTo>
                          <a:lnTo>
                            <a:pt x="3182" y="0"/>
                          </a:lnTo>
                          <a:lnTo>
                            <a:pt x="3182" y="0"/>
                          </a:lnTo>
                          <a:lnTo>
                            <a:pt x="3182" y="0"/>
                          </a:lnTo>
                          <a:lnTo>
                            <a:pt x="3182" y="0"/>
                          </a:lnTo>
                          <a:lnTo>
                            <a:pt x="3182" y="0"/>
                          </a:lnTo>
                          <a:lnTo>
                            <a:pt x="3188" y="0"/>
                          </a:lnTo>
                          <a:lnTo>
                            <a:pt x="3188" y="0"/>
                          </a:lnTo>
                          <a:lnTo>
                            <a:pt x="3188" y="0"/>
                          </a:lnTo>
                          <a:lnTo>
                            <a:pt x="3188" y="0"/>
                          </a:lnTo>
                          <a:lnTo>
                            <a:pt x="3188" y="0"/>
                          </a:lnTo>
                          <a:lnTo>
                            <a:pt x="3188" y="0"/>
                          </a:lnTo>
                          <a:lnTo>
                            <a:pt x="3195" y="0"/>
                          </a:lnTo>
                          <a:lnTo>
                            <a:pt x="3195" y="0"/>
                          </a:lnTo>
                          <a:lnTo>
                            <a:pt x="3195" y="0"/>
                          </a:lnTo>
                          <a:lnTo>
                            <a:pt x="3195" y="0"/>
                          </a:lnTo>
                          <a:lnTo>
                            <a:pt x="3195" y="0"/>
                          </a:lnTo>
                          <a:lnTo>
                            <a:pt x="3195" y="0"/>
                          </a:lnTo>
                          <a:lnTo>
                            <a:pt x="3195" y="0"/>
                          </a:lnTo>
                          <a:lnTo>
                            <a:pt x="3201" y="0"/>
                          </a:lnTo>
                          <a:lnTo>
                            <a:pt x="3201" y="0"/>
                          </a:lnTo>
                          <a:lnTo>
                            <a:pt x="3201" y="0"/>
                          </a:lnTo>
                          <a:lnTo>
                            <a:pt x="3201" y="0"/>
                          </a:lnTo>
                          <a:lnTo>
                            <a:pt x="3201" y="0"/>
                          </a:lnTo>
                          <a:lnTo>
                            <a:pt x="3207" y="0"/>
                          </a:lnTo>
                          <a:lnTo>
                            <a:pt x="3207" y="0"/>
                          </a:lnTo>
                          <a:lnTo>
                            <a:pt x="3207" y="0"/>
                          </a:lnTo>
                          <a:lnTo>
                            <a:pt x="3207" y="0"/>
                          </a:lnTo>
                          <a:lnTo>
                            <a:pt x="3207" y="0"/>
                          </a:lnTo>
                          <a:lnTo>
                            <a:pt x="3207" y="0"/>
                          </a:lnTo>
                          <a:lnTo>
                            <a:pt x="3213" y="0"/>
                          </a:lnTo>
                          <a:lnTo>
                            <a:pt x="3213" y="0"/>
                          </a:lnTo>
                          <a:lnTo>
                            <a:pt x="3213" y="0"/>
                          </a:lnTo>
                          <a:lnTo>
                            <a:pt x="3213" y="0"/>
                          </a:lnTo>
                          <a:lnTo>
                            <a:pt x="3213" y="0"/>
                          </a:lnTo>
                          <a:lnTo>
                            <a:pt x="3213" y="0"/>
                          </a:lnTo>
                          <a:lnTo>
                            <a:pt x="3220" y="0"/>
                          </a:lnTo>
                          <a:lnTo>
                            <a:pt x="3220" y="0"/>
                          </a:lnTo>
                          <a:lnTo>
                            <a:pt x="3220" y="0"/>
                          </a:lnTo>
                          <a:lnTo>
                            <a:pt x="3220" y="0"/>
                          </a:lnTo>
                          <a:lnTo>
                            <a:pt x="3220" y="0"/>
                          </a:lnTo>
                          <a:lnTo>
                            <a:pt x="3220" y="0"/>
                          </a:lnTo>
                          <a:lnTo>
                            <a:pt x="3226" y="0"/>
                          </a:lnTo>
                          <a:lnTo>
                            <a:pt x="3226" y="0"/>
                          </a:lnTo>
                          <a:lnTo>
                            <a:pt x="3226" y="0"/>
                          </a:lnTo>
                          <a:lnTo>
                            <a:pt x="3226" y="0"/>
                          </a:lnTo>
                          <a:lnTo>
                            <a:pt x="3226" y="0"/>
                          </a:lnTo>
                          <a:lnTo>
                            <a:pt x="3226" y="0"/>
                          </a:lnTo>
                          <a:lnTo>
                            <a:pt x="3226" y="0"/>
                          </a:lnTo>
                          <a:lnTo>
                            <a:pt x="3232" y="0"/>
                          </a:lnTo>
                          <a:lnTo>
                            <a:pt x="3232" y="0"/>
                          </a:lnTo>
                          <a:lnTo>
                            <a:pt x="3232" y="0"/>
                          </a:lnTo>
                          <a:lnTo>
                            <a:pt x="3232" y="0"/>
                          </a:lnTo>
                          <a:lnTo>
                            <a:pt x="3232" y="0"/>
                          </a:lnTo>
                          <a:lnTo>
                            <a:pt x="3238" y="0"/>
                          </a:lnTo>
                          <a:lnTo>
                            <a:pt x="3238" y="0"/>
                          </a:lnTo>
                          <a:lnTo>
                            <a:pt x="3238" y="0"/>
                          </a:lnTo>
                          <a:lnTo>
                            <a:pt x="3238" y="0"/>
                          </a:lnTo>
                          <a:lnTo>
                            <a:pt x="3238" y="0"/>
                          </a:lnTo>
                          <a:lnTo>
                            <a:pt x="3238" y="0"/>
                          </a:lnTo>
                          <a:lnTo>
                            <a:pt x="3245" y="0"/>
                          </a:lnTo>
                          <a:lnTo>
                            <a:pt x="3245" y="0"/>
                          </a:lnTo>
                          <a:lnTo>
                            <a:pt x="3245" y="0"/>
                          </a:lnTo>
                          <a:lnTo>
                            <a:pt x="3245" y="0"/>
                          </a:lnTo>
                          <a:lnTo>
                            <a:pt x="3245" y="0"/>
                          </a:lnTo>
                          <a:lnTo>
                            <a:pt x="3245" y="0"/>
                          </a:lnTo>
                          <a:lnTo>
                            <a:pt x="3251" y="0"/>
                          </a:lnTo>
                          <a:lnTo>
                            <a:pt x="3251" y="0"/>
                          </a:lnTo>
                          <a:lnTo>
                            <a:pt x="3251" y="0"/>
                          </a:lnTo>
                          <a:lnTo>
                            <a:pt x="3251" y="0"/>
                          </a:lnTo>
                          <a:lnTo>
                            <a:pt x="3251" y="0"/>
                          </a:lnTo>
                          <a:lnTo>
                            <a:pt x="3251" y="0"/>
                          </a:lnTo>
                          <a:lnTo>
                            <a:pt x="3257" y="0"/>
                          </a:lnTo>
                          <a:lnTo>
                            <a:pt x="3257" y="0"/>
                          </a:lnTo>
                          <a:lnTo>
                            <a:pt x="3257" y="0"/>
                          </a:lnTo>
                          <a:lnTo>
                            <a:pt x="3257" y="0"/>
                          </a:lnTo>
                          <a:lnTo>
                            <a:pt x="3257" y="0"/>
                          </a:lnTo>
                          <a:lnTo>
                            <a:pt x="3257" y="0"/>
                          </a:lnTo>
                          <a:lnTo>
                            <a:pt x="3263" y="0"/>
                          </a:lnTo>
                          <a:lnTo>
                            <a:pt x="3263" y="0"/>
                          </a:lnTo>
                          <a:lnTo>
                            <a:pt x="3263" y="0"/>
                          </a:lnTo>
                          <a:lnTo>
                            <a:pt x="3263" y="0"/>
                          </a:lnTo>
                          <a:lnTo>
                            <a:pt x="3263" y="0"/>
                          </a:lnTo>
                          <a:lnTo>
                            <a:pt x="3263" y="0"/>
                          </a:lnTo>
                          <a:lnTo>
                            <a:pt x="3263" y="0"/>
                          </a:lnTo>
                          <a:lnTo>
                            <a:pt x="3270" y="0"/>
                          </a:lnTo>
                          <a:lnTo>
                            <a:pt x="3270" y="0"/>
                          </a:lnTo>
                          <a:lnTo>
                            <a:pt x="3270" y="0"/>
                          </a:lnTo>
                          <a:lnTo>
                            <a:pt x="3270" y="0"/>
                          </a:lnTo>
                          <a:lnTo>
                            <a:pt x="3270" y="0"/>
                          </a:lnTo>
                          <a:lnTo>
                            <a:pt x="3276" y="0"/>
                          </a:lnTo>
                          <a:lnTo>
                            <a:pt x="3276" y="0"/>
                          </a:lnTo>
                          <a:lnTo>
                            <a:pt x="3276" y="0"/>
                          </a:lnTo>
                          <a:lnTo>
                            <a:pt x="3276" y="0"/>
                          </a:lnTo>
                          <a:lnTo>
                            <a:pt x="3276" y="0"/>
                          </a:lnTo>
                          <a:lnTo>
                            <a:pt x="3276" y="0"/>
                          </a:lnTo>
                          <a:lnTo>
                            <a:pt x="3282" y="0"/>
                          </a:lnTo>
                          <a:lnTo>
                            <a:pt x="3282" y="0"/>
                          </a:lnTo>
                          <a:lnTo>
                            <a:pt x="3282" y="0"/>
                          </a:lnTo>
                          <a:lnTo>
                            <a:pt x="3282" y="0"/>
                          </a:lnTo>
                          <a:lnTo>
                            <a:pt x="3282" y="0"/>
                          </a:lnTo>
                          <a:lnTo>
                            <a:pt x="3282" y="0"/>
                          </a:lnTo>
                          <a:lnTo>
                            <a:pt x="3288" y="0"/>
                          </a:lnTo>
                          <a:lnTo>
                            <a:pt x="3288" y="0"/>
                          </a:lnTo>
                          <a:lnTo>
                            <a:pt x="3288" y="0"/>
                          </a:lnTo>
                          <a:lnTo>
                            <a:pt x="3288" y="0"/>
                          </a:lnTo>
                          <a:lnTo>
                            <a:pt x="3288" y="0"/>
                          </a:lnTo>
                          <a:lnTo>
                            <a:pt x="3288" y="0"/>
                          </a:lnTo>
                          <a:lnTo>
                            <a:pt x="3288" y="0"/>
                          </a:lnTo>
                          <a:lnTo>
                            <a:pt x="3294" y="0"/>
                          </a:lnTo>
                          <a:lnTo>
                            <a:pt x="3294" y="0"/>
                          </a:lnTo>
                          <a:lnTo>
                            <a:pt x="3294" y="0"/>
                          </a:lnTo>
                          <a:lnTo>
                            <a:pt x="3294" y="0"/>
                          </a:lnTo>
                          <a:lnTo>
                            <a:pt x="3294" y="0"/>
                          </a:lnTo>
                          <a:lnTo>
                            <a:pt x="3294" y="0"/>
                          </a:lnTo>
                          <a:lnTo>
                            <a:pt x="3301" y="0"/>
                          </a:lnTo>
                          <a:lnTo>
                            <a:pt x="3301" y="0"/>
                          </a:lnTo>
                          <a:lnTo>
                            <a:pt x="3301" y="0"/>
                          </a:lnTo>
                          <a:lnTo>
                            <a:pt x="3301" y="0"/>
                          </a:lnTo>
                          <a:lnTo>
                            <a:pt x="3301" y="0"/>
                          </a:lnTo>
                          <a:lnTo>
                            <a:pt x="3307" y="0"/>
                          </a:lnTo>
                          <a:lnTo>
                            <a:pt x="3307" y="0"/>
                          </a:lnTo>
                          <a:lnTo>
                            <a:pt x="3307" y="0"/>
                          </a:lnTo>
                          <a:lnTo>
                            <a:pt x="3307" y="0"/>
                          </a:lnTo>
                          <a:lnTo>
                            <a:pt x="3307" y="0"/>
                          </a:lnTo>
                          <a:lnTo>
                            <a:pt x="3307" y="0"/>
                          </a:lnTo>
                          <a:lnTo>
                            <a:pt x="3313" y="0"/>
                          </a:lnTo>
                          <a:lnTo>
                            <a:pt x="3313" y="0"/>
                          </a:lnTo>
                          <a:lnTo>
                            <a:pt x="3313" y="0"/>
                          </a:lnTo>
                          <a:lnTo>
                            <a:pt x="3313" y="0"/>
                          </a:lnTo>
                          <a:lnTo>
                            <a:pt x="3313" y="0"/>
                          </a:lnTo>
                          <a:lnTo>
                            <a:pt x="3313" y="0"/>
                          </a:lnTo>
                          <a:lnTo>
                            <a:pt x="3319" y="0"/>
                          </a:lnTo>
                          <a:lnTo>
                            <a:pt x="3319" y="0"/>
                          </a:lnTo>
                          <a:lnTo>
                            <a:pt x="3319" y="0"/>
                          </a:lnTo>
                          <a:lnTo>
                            <a:pt x="3319" y="0"/>
                          </a:lnTo>
                          <a:lnTo>
                            <a:pt x="3319" y="0"/>
                          </a:lnTo>
                          <a:lnTo>
                            <a:pt x="3319" y="0"/>
                          </a:lnTo>
                          <a:lnTo>
                            <a:pt x="3326" y="0"/>
                          </a:lnTo>
                          <a:lnTo>
                            <a:pt x="3326" y="0"/>
                          </a:lnTo>
                          <a:lnTo>
                            <a:pt x="3326" y="0"/>
                          </a:lnTo>
                          <a:lnTo>
                            <a:pt x="3326" y="0"/>
                          </a:lnTo>
                          <a:lnTo>
                            <a:pt x="3326" y="0"/>
                          </a:lnTo>
                          <a:lnTo>
                            <a:pt x="3326" y="0"/>
                          </a:lnTo>
                          <a:lnTo>
                            <a:pt x="3332" y="0"/>
                          </a:lnTo>
                          <a:lnTo>
                            <a:pt x="3332" y="0"/>
                          </a:lnTo>
                          <a:lnTo>
                            <a:pt x="3332" y="0"/>
                          </a:lnTo>
                          <a:lnTo>
                            <a:pt x="3332" y="0"/>
                          </a:lnTo>
                          <a:lnTo>
                            <a:pt x="3332" y="0"/>
                          </a:lnTo>
                          <a:lnTo>
                            <a:pt x="3332" y="0"/>
                          </a:lnTo>
                          <a:lnTo>
                            <a:pt x="3332" y="0"/>
                          </a:lnTo>
                          <a:lnTo>
                            <a:pt x="3338" y="0"/>
                          </a:lnTo>
                          <a:lnTo>
                            <a:pt x="3338" y="0"/>
                          </a:lnTo>
                          <a:lnTo>
                            <a:pt x="3338" y="0"/>
                          </a:lnTo>
                          <a:lnTo>
                            <a:pt x="3338" y="0"/>
                          </a:lnTo>
                          <a:lnTo>
                            <a:pt x="3338" y="0"/>
                          </a:lnTo>
                          <a:lnTo>
                            <a:pt x="3344" y="0"/>
                          </a:lnTo>
                          <a:lnTo>
                            <a:pt x="3344" y="0"/>
                          </a:lnTo>
                          <a:lnTo>
                            <a:pt x="3344" y="0"/>
                          </a:lnTo>
                          <a:lnTo>
                            <a:pt x="3344" y="0"/>
                          </a:lnTo>
                          <a:lnTo>
                            <a:pt x="3344" y="0"/>
                          </a:lnTo>
                          <a:lnTo>
                            <a:pt x="3344" y="0"/>
                          </a:lnTo>
                          <a:lnTo>
                            <a:pt x="3351" y="0"/>
                          </a:lnTo>
                          <a:lnTo>
                            <a:pt x="3351" y="0"/>
                          </a:lnTo>
                          <a:lnTo>
                            <a:pt x="3351" y="0"/>
                          </a:lnTo>
                          <a:lnTo>
                            <a:pt x="3351" y="0"/>
                          </a:lnTo>
                          <a:lnTo>
                            <a:pt x="3351" y="0"/>
                          </a:lnTo>
                          <a:lnTo>
                            <a:pt x="3351" y="0"/>
                          </a:lnTo>
                          <a:lnTo>
                            <a:pt x="3351" y="0"/>
                          </a:lnTo>
                          <a:lnTo>
                            <a:pt x="3357" y="0"/>
                          </a:lnTo>
                          <a:lnTo>
                            <a:pt x="3357" y="0"/>
                          </a:lnTo>
                          <a:lnTo>
                            <a:pt x="3357" y="0"/>
                          </a:lnTo>
                          <a:lnTo>
                            <a:pt x="3357" y="0"/>
                          </a:lnTo>
                          <a:lnTo>
                            <a:pt x="3357" y="0"/>
                          </a:lnTo>
                          <a:lnTo>
                            <a:pt x="3357" y="0"/>
                          </a:lnTo>
                          <a:lnTo>
                            <a:pt x="3363" y="0"/>
                          </a:lnTo>
                          <a:lnTo>
                            <a:pt x="3363" y="0"/>
                          </a:lnTo>
                          <a:lnTo>
                            <a:pt x="3363" y="0"/>
                          </a:lnTo>
                          <a:lnTo>
                            <a:pt x="3363" y="0"/>
                          </a:lnTo>
                          <a:lnTo>
                            <a:pt x="3363" y="0"/>
                          </a:lnTo>
                          <a:lnTo>
                            <a:pt x="3369" y="0"/>
                          </a:lnTo>
                          <a:lnTo>
                            <a:pt x="3369" y="0"/>
                          </a:lnTo>
                          <a:lnTo>
                            <a:pt x="3369" y="0"/>
                          </a:lnTo>
                          <a:lnTo>
                            <a:pt x="3369" y="0"/>
                          </a:lnTo>
                          <a:lnTo>
                            <a:pt x="3369" y="0"/>
                          </a:lnTo>
                          <a:lnTo>
                            <a:pt x="3369" y="0"/>
                          </a:lnTo>
                          <a:lnTo>
                            <a:pt x="3369" y="0"/>
                          </a:lnTo>
                          <a:lnTo>
                            <a:pt x="3376" y="0"/>
                          </a:lnTo>
                          <a:lnTo>
                            <a:pt x="3376" y="0"/>
                          </a:lnTo>
                          <a:lnTo>
                            <a:pt x="3376" y="0"/>
                          </a:lnTo>
                          <a:lnTo>
                            <a:pt x="3376" y="0"/>
                          </a:lnTo>
                          <a:lnTo>
                            <a:pt x="3376" y="0"/>
                          </a:lnTo>
                          <a:lnTo>
                            <a:pt x="3382" y="0"/>
                          </a:lnTo>
                          <a:lnTo>
                            <a:pt x="3382" y="0"/>
                          </a:lnTo>
                          <a:lnTo>
                            <a:pt x="3382" y="0"/>
                          </a:lnTo>
                          <a:lnTo>
                            <a:pt x="3382" y="0"/>
                          </a:lnTo>
                          <a:lnTo>
                            <a:pt x="3382" y="0"/>
                          </a:lnTo>
                          <a:lnTo>
                            <a:pt x="3382" y="0"/>
                          </a:lnTo>
                          <a:lnTo>
                            <a:pt x="3382" y="0"/>
                          </a:lnTo>
                          <a:lnTo>
                            <a:pt x="3388" y="0"/>
                          </a:lnTo>
                          <a:lnTo>
                            <a:pt x="3388" y="0"/>
                          </a:lnTo>
                          <a:lnTo>
                            <a:pt x="3388" y="0"/>
                          </a:lnTo>
                          <a:lnTo>
                            <a:pt x="3388" y="0"/>
                          </a:lnTo>
                          <a:lnTo>
                            <a:pt x="3388" y="0"/>
                          </a:lnTo>
                          <a:lnTo>
                            <a:pt x="3388" y="0"/>
                          </a:lnTo>
                          <a:lnTo>
                            <a:pt x="3394" y="0"/>
                          </a:lnTo>
                          <a:lnTo>
                            <a:pt x="3394" y="0"/>
                          </a:lnTo>
                          <a:lnTo>
                            <a:pt x="3394" y="0"/>
                          </a:lnTo>
                          <a:lnTo>
                            <a:pt x="3394" y="0"/>
                          </a:lnTo>
                          <a:lnTo>
                            <a:pt x="3394" y="0"/>
                          </a:lnTo>
                          <a:lnTo>
                            <a:pt x="3401" y="0"/>
                          </a:lnTo>
                          <a:lnTo>
                            <a:pt x="3401" y="0"/>
                          </a:lnTo>
                          <a:lnTo>
                            <a:pt x="3401" y="0"/>
                          </a:lnTo>
                          <a:lnTo>
                            <a:pt x="3401" y="0"/>
                          </a:lnTo>
                          <a:lnTo>
                            <a:pt x="3401" y="0"/>
                          </a:lnTo>
                          <a:lnTo>
                            <a:pt x="3401" y="0"/>
                          </a:lnTo>
                          <a:lnTo>
                            <a:pt x="3401" y="0"/>
                          </a:lnTo>
                          <a:lnTo>
                            <a:pt x="3407" y="0"/>
                          </a:lnTo>
                          <a:lnTo>
                            <a:pt x="3407" y="0"/>
                          </a:lnTo>
                          <a:lnTo>
                            <a:pt x="3407" y="0"/>
                          </a:lnTo>
                          <a:lnTo>
                            <a:pt x="3407" y="0"/>
                          </a:lnTo>
                          <a:lnTo>
                            <a:pt x="3407" y="0"/>
                          </a:lnTo>
                          <a:lnTo>
                            <a:pt x="3407" y="0"/>
                          </a:lnTo>
                          <a:lnTo>
                            <a:pt x="3413" y="0"/>
                          </a:lnTo>
                          <a:lnTo>
                            <a:pt x="3413" y="0"/>
                          </a:lnTo>
                          <a:lnTo>
                            <a:pt x="3413" y="0"/>
                          </a:lnTo>
                          <a:lnTo>
                            <a:pt x="3413" y="0"/>
                          </a:lnTo>
                          <a:lnTo>
                            <a:pt x="3413" y="0"/>
                          </a:lnTo>
                          <a:lnTo>
                            <a:pt x="3419" y="0"/>
                          </a:lnTo>
                          <a:lnTo>
                            <a:pt x="3419" y="0"/>
                          </a:lnTo>
                          <a:lnTo>
                            <a:pt x="3419" y="0"/>
                          </a:lnTo>
                          <a:lnTo>
                            <a:pt x="3419" y="0"/>
                          </a:lnTo>
                          <a:lnTo>
                            <a:pt x="3419" y="0"/>
                          </a:lnTo>
                          <a:lnTo>
                            <a:pt x="3419" y="0"/>
                          </a:lnTo>
                          <a:lnTo>
                            <a:pt x="3419" y="0"/>
                          </a:lnTo>
                          <a:lnTo>
                            <a:pt x="3426" y="0"/>
                          </a:lnTo>
                          <a:lnTo>
                            <a:pt x="3426" y="0"/>
                          </a:lnTo>
                          <a:lnTo>
                            <a:pt x="3426" y="0"/>
                          </a:lnTo>
                          <a:lnTo>
                            <a:pt x="3426" y="0"/>
                          </a:lnTo>
                          <a:lnTo>
                            <a:pt x="3426" y="0"/>
                          </a:lnTo>
                          <a:lnTo>
                            <a:pt x="3426" y="0"/>
                          </a:lnTo>
                          <a:lnTo>
                            <a:pt x="3432" y="0"/>
                          </a:lnTo>
                          <a:lnTo>
                            <a:pt x="3432" y="0"/>
                          </a:lnTo>
                          <a:lnTo>
                            <a:pt x="3432" y="0"/>
                          </a:lnTo>
                          <a:lnTo>
                            <a:pt x="3432" y="0"/>
                          </a:lnTo>
                          <a:lnTo>
                            <a:pt x="3432" y="0"/>
                          </a:lnTo>
                          <a:lnTo>
                            <a:pt x="3438" y="0"/>
                          </a:lnTo>
                          <a:lnTo>
                            <a:pt x="3438" y="0"/>
                          </a:lnTo>
                          <a:lnTo>
                            <a:pt x="3438" y="0"/>
                          </a:lnTo>
                          <a:lnTo>
                            <a:pt x="3438" y="0"/>
                          </a:lnTo>
                          <a:lnTo>
                            <a:pt x="3438" y="0"/>
                          </a:lnTo>
                          <a:lnTo>
                            <a:pt x="3438" y="0"/>
                          </a:lnTo>
                          <a:lnTo>
                            <a:pt x="3438" y="0"/>
                          </a:lnTo>
                          <a:lnTo>
                            <a:pt x="3444" y="0"/>
                          </a:lnTo>
                          <a:lnTo>
                            <a:pt x="3444" y="0"/>
                          </a:lnTo>
                          <a:lnTo>
                            <a:pt x="3444" y="0"/>
                          </a:lnTo>
                          <a:lnTo>
                            <a:pt x="3444" y="0"/>
                          </a:lnTo>
                          <a:lnTo>
                            <a:pt x="3444" y="0"/>
                          </a:lnTo>
                          <a:lnTo>
                            <a:pt x="3444" y="0"/>
                          </a:lnTo>
                          <a:lnTo>
                            <a:pt x="3450" y="0"/>
                          </a:lnTo>
                          <a:lnTo>
                            <a:pt x="3450" y="0"/>
                          </a:lnTo>
                          <a:lnTo>
                            <a:pt x="3450" y="0"/>
                          </a:lnTo>
                          <a:lnTo>
                            <a:pt x="3450" y="0"/>
                          </a:lnTo>
                          <a:lnTo>
                            <a:pt x="3450" y="0"/>
                          </a:lnTo>
                          <a:lnTo>
                            <a:pt x="3450" y="0"/>
                          </a:lnTo>
                          <a:lnTo>
                            <a:pt x="3457" y="0"/>
                          </a:lnTo>
                          <a:lnTo>
                            <a:pt x="3457" y="0"/>
                          </a:lnTo>
                          <a:lnTo>
                            <a:pt x="3457" y="0"/>
                          </a:lnTo>
                          <a:lnTo>
                            <a:pt x="3457" y="0"/>
                          </a:lnTo>
                          <a:lnTo>
                            <a:pt x="3457" y="0"/>
                          </a:lnTo>
                          <a:lnTo>
                            <a:pt x="3463" y="0"/>
                          </a:lnTo>
                          <a:lnTo>
                            <a:pt x="3463" y="0"/>
                          </a:lnTo>
                          <a:lnTo>
                            <a:pt x="3463" y="0"/>
                          </a:lnTo>
                          <a:lnTo>
                            <a:pt x="3463" y="0"/>
                          </a:lnTo>
                          <a:lnTo>
                            <a:pt x="3463" y="0"/>
                          </a:lnTo>
                          <a:lnTo>
                            <a:pt x="3463" y="0"/>
                          </a:lnTo>
                          <a:lnTo>
                            <a:pt x="3469" y="0"/>
                          </a:lnTo>
                          <a:lnTo>
                            <a:pt x="3469" y="0"/>
                          </a:lnTo>
                          <a:lnTo>
                            <a:pt x="3469" y="0"/>
                          </a:lnTo>
                          <a:lnTo>
                            <a:pt x="3469" y="0"/>
                          </a:lnTo>
                          <a:lnTo>
                            <a:pt x="3469" y="0"/>
                          </a:lnTo>
                          <a:lnTo>
                            <a:pt x="3469" y="0"/>
                          </a:lnTo>
                          <a:lnTo>
                            <a:pt x="3469" y="0"/>
                          </a:lnTo>
                          <a:lnTo>
                            <a:pt x="3475" y="0"/>
                          </a:lnTo>
                          <a:lnTo>
                            <a:pt x="3475" y="0"/>
                          </a:lnTo>
                          <a:lnTo>
                            <a:pt x="3475" y="0"/>
                          </a:lnTo>
                          <a:lnTo>
                            <a:pt x="3475" y="0"/>
                          </a:lnTo>
                          <a:lnTo>
                            <a:pt x="3475" y="0"/>
                          </a:lnTo>
                          <a:lnTo>
                            <a:pt x="3475" y="0"/>
                          </a:lnTo>
                          <a:lnTo>
                            <a:pt x="3482" y="0"/>
                          </a:lnTo>
                          <a:lnTo>
                            <a:pt x="3482" y="0"/>
                          </a:lnTo>
                          <a:lnTo>
                            <a:pt x="3482" y="0"/>
                          </a:lnTo>
                          <a:lnTo>
                            <a:pt x="3482" y="0"/>
                          </a:lnTo>
                          <a:lnTo>
                            <a:pt x="3482" y="0"/>
                          </a:lnTo>
                          <a:lnTo>
                            <a:pt x="3482" y="0"/>
                          </a:lnTo>
                          <a:lnTo>
                            <a:pt x="3488" y="0"/>
                          </a:lnTo>
                          <a:lnTo>
                            <a:pt x="3488" y="0"/>
                          </a:lnTo>
                          <a:lnTo>
                            <a:pt x="3488" y="0"/>
                          </a:lnTo>
                          <a:lnTo>
                            <a:pt x="3488" y="0"/>
                          </a:lnTo>
                          <a:lnTo>
                            <a:pt x="3488" y="0"/>
                          </a:lnTo>
                          <a:lnTo>
                            <a:pt x="3488" y="0"/>
                          </a:lnTo>
                          <a:lnTo>
                            <a:pt x="3494" y="0"/>
                          </a:lnTo>
                          <a:lnTo>
                            <a:pt x="3494" y="0"/>
                          </a:lnTo>
                          <a:lnTo>
                            <a:pt x="3494" y="0"/>
                          </a:lnTo>
                          <a:lnTo>
                            <a:pt x="3494" y="0"/>
                          </a:lnTo>
                          <a:lnTo>
                            <a:pt x="3494" y="0"/>
                          </a:lnTo>
                          <a:lnTo>
                            <a:pt x="3494" y="0"/>
                          </a:lnTo>
                          <a:lnTo>
                            <a:pt x="3500" y="0"/>
                          </a:lnTo>
                          <a:lnTo>
                            <a:pt x="3500" y="0"/>
                          </a:lnTo>
                          <a:lnTo>
                            <a:pt x="3500" y="0"/>
                          </a:lnTo>
                          <a:lnTo>
                            <a:pt x="3500" y="0"/>
                          </a:lnTo>
                          <a:lnTo>
                            <a:pt x="3500" y="0"/>
                          </a:lnTo>
                          <a:lnTo>
                            <a:pt x="3500" y="0"/>
                          </a:lnTo>
                          <a:lnTo>
                            <a:pt x="3507" y="0"/>
                          </a:lnTo>
                          <a:lnTo>
                            <a:pt x="3507" y="0"/>
                          </a:lnTo>
                          <a:lnTo>
                            <a:pt x="3507" y="0"/>
                          </a:lnTo>
                          <a:lnTo>
                            <a:pt x="3507" y="0"/>
                          </a:lnTo>
                          <a:lnTo>
                            <a:pt x="3507" y="0"/>
                          </a:lnTo>
                          <a:lnTo>
                            <a:pt x="3507" y="0"/>
                          </a:lnTo>
                          <a:lnTo>
                            <a:pt x="3513" y="0"/>
                          </a:lnTo>
                          <a:lnTo>
                            <a:pt x="3513" y="0"/>
                          </a:lnTo>
                          <a:lnTo>
                            <a:pt x="3513" y="0"/>
                          </a:lnTo>
                          <a:lnTo>
                            <a:pt x="3513" y="0"/>
                          </a:lnTo>
                          <a:lnTo>
                            <a:pt x="3513" y="0"/>
                          </a:lnTo>
                          <a:lnTo>
                            <a:pt x="3513" y="0"/>
                          </a:lnTo>
                          <a:lnTo>
                            <a:pt x="3519" y="0"/>
                          </a:lnTo>
                          <a:lnTo>
                            <a:pt x="3519" y="0"/>
                          </a:lnTo>
                          <a:lnTo>
                            <a:pt x="3519" y="0"/>
                          </a:lnTo>
                          <a:lnTo>
                            <a:pt x="3519" y="0"/>
                          </a:lnTo>
                          <a:lnTo>
                            <a:pt x="3519" y="0"/>
                          </a:lnTo>
                          <a:lnTo>
                            <a:pt x="3519" y="0"/>
                          </a:lnTo>
                          <a:lnTo>
                            <a:pt x="3525" y="0"/>
                          </a:lnTo>
                          <a:lnTo>
                            <a:pt x="3525" y="0"/>
                          </a:lnTo>
                          <a:lnTo>
                            <a:pt x="3525" y="0"/>
                          </a:lnTo>
                          <a:lnTo>
                            <a:pt x="3525" y="0"/>
                          </a:lnTo>
                          <a:lnTo>
                            <a:pt x="3525" y="0"/>
                          </a:lnTo>
                          <a:lnTo>
                            <a:pt x="3532" y="0"/>
                          </a:lnTo>
                          <a:lnTo>
                            <a:pt x="3532" y="0"/>
                          </a:lnTo>
                          <a:lnTo>
                            <a:pt x="3532" y="0"/>
                          </a:lnTo>
                          <a:lnTo>
                            <a:pt x="3532" y="0"/>
                          </a:lnTo>
                          <a:lnTo>
                            <a:pt x="3532" y="0"/>
                          </a:lnTo>
                          <a:lnTo>
                            <a:pt x="3532" y="0"/>
                          </a:lnTo>
                          <a:lnTo>
                            <a:pt x="3532" y="0"/>
                          </a:lnTo>
                          <a:lnTo>
                            <a:pt x="3538" y="0"/>
                          </a:lnTo>
                          <a:lnTo>
                            <a:pt x="3538" y="0"/>
                          </a:lnTo>
                          <a:lnTo>
                            <a:pt x="3538" y="0"/>
                          </a:lnTo>
                          <a:lnTo>
                            <a:pt x="3538" y="0"/>
                          </a:lnTo>
                          <a:lnTo>
                            <a:pt x="3538" y="0"/>
                          </a:lnTo>
                          <a:lnTo>
                            <a:pt x="3538" y="0"/>
                          </a:lnTo>
                          <a:lnTo>
                            <a:pt x="3544" y="0"/>
                          </a:lnTo>
                          <a:lnTo>
                            <a:pt x="3544" y="0"/>
                          </a:lnTo>
                          <a:lnTo>
                            <a:pt x="3544" y="0"/>
                          </a:lnTo>
                          <a:lnTo>
                            <a:pt x="3544" y="0"/>
                          </a:lnTo>
                          <a:lnTo>
                            <a:pt x="3544" y="0"/>
                          </a:lnTo>
                          <a:lnTo>
                            <a:pt x="3544" y="0"/>
                          </a:lnTo>
                          <a:lnTo>
                            <a:pt x="3550" y="0"/>
                          </a:lnTo>
                          <a:lnTo>
                            <a:pt x="3550" y="0"/>
                          </a:lnTo>
                          <a:lnTo>
                            <a:pt x="3550" y="0"/>
                          </a:lnTo>
                          <a:lnTo>
                            <a:pt x="3550" y="0"/>
                          </a:lnTo>
                          <a:lnTo>
                            <a:pt x="3550" y="0"/>
                          </a:lnTo>
                          <a:lnTo>
                            <a:pt x="3550" y="0"/>
                          </a:lnTo>
                          <a:lnTo>
                            <a:pt x="3557" y="0"/>
                          </a:lnTo>
                          <a:lnTo>
                            <a:pt x="3557" y="0"/>
                          </a:lnTo>
                          <a:lnTo>
                            <a:pt x="3557" y="0"/>
                          </a:lnTo>
                          <a:lnTo>
                            <a:pt x="3557" y="0"/>
                          </a:lnTo>
                          <a:lnTo>
                            <a:pt x="3557" y="0"/>
                          </a:lnTo>
                          <a:lnTo>
                            <a:pt x="3557" y="0"/>
                          </a:lnTo>
                          <a:lnTo>
                            <a:pt x="3563" y="0"/>
                          </a:lnTo>
                          <a:lnTo>
                            <a:pt x="3563" y="0"/>
                          </a:lnTo>
                          <a:lnTo>
                            <a:pt x="3563" y="0"/>
                          </a:lnTo>
                          <a:lnTo>
                            <a:pt x="3563" y="0"/>
                          </a:lnTo>
                          <a:lnTo>
                            <a:pt x="3563" y="0"/>
                          </a:lnTo>
                          <a:lnTo>
                            <a:pt x="3563" y="0"/>
                          </a:lnTo>
                          <a:lnTo>
                            <a:pt x="3569" y="0"/>
                          </a:lnTo>
                          <a:lnTo>
                            <a:pt x="3569" y="0"/>
                          </a:lnTo>
                          <a:lnTo>
                            <a:pt x="3569" y="0"/>
                          </a:lnTo>
                          <a:lnTo>
                            <a:pt x="3569" y="0"/>
                          </a:lnTo>
                          <a:lnTo>
                            <a:pt x="3569" y="0"/>
                          </a:lnTo>
                          <a:lnTo>
                            <a:pt x="3569" y="0"/>
                          </a:lnTo>
                          <a:lnTo>
                            <a:pt x="3575" y="0"/>
                          </a:lnTo>
                          <a:lnTo>
                            <a:pt x="3575" y="0"/>
                          </a:lnTo>
                          <a:lnTo>
                            <a:pt x="3575" y="0"/>
                          </a:lnTo>
                          <a:lnTo>
                            <a:pt x="3575" y="0"/>
                          </a:lnTo>
                          <a:lnTo>
                            <a:pt x="3575" y="0"/>
                          </a:lnTo>
                          <a:lnTo>
                            <a:pt x="3575" y="0"/>
                          </a:lnTo>
                          <a:lnTo>
                            <a:pt x="3582" y="0"/>
                          </a:lnTo>
                          <a:lnTo>
                            <a:pt x="3582" y="0"/>
                          </a:lnTo>
                          <a:lnTo>
                            <a:pt x="3582" y="0"/>
                          </a:lnTo>
                          <a:lnTo>
                            <a:pt x="3582" y="0"/>
                          </a:lnTo>
                          <a:lnTo>
                            <a:pt x="3582" y="0"/>
                          </a:lnTo>
                          <a:lnTo>
                            <a:pt x="3582" y="0"/>
                          </a:lnTo>
                          <a:lnTo>
                            <a:pt x="3588" y="0"/>
                          </a:lnTo>
                          <a:lnTo>
                            <a:pt x="3588" y="0"/>
                          </a:lnTo>
                          <a:lnTo>
                            <a:pt x="3588" y="0"/>
                          </a:lnTo>
                          <a:lnTo>
                            <a:pt x="3588" y="0"/>
                          </a:lnTo>
                          <a:lnTo>
                            <a:pt x="3588" y="0"/>
                          </a:lnTo>
                          <a:lnTo>
                            <a:pt x="3588" y="0"/>
                          </a:lnTo>
                          <a:lnTo>
                            <a:pt x="3594" y="0"/>
                          </a:lnTo>
                          <a:lnTo>
                            <a:pt x="3594" y="0"/>
                          </a:lnTo>
                          <a:lnTo>
                            <a:pt x="3594" y="0"/>
                          </a:lnTo>
                          <a:lnTo>
                            <a:pt x="3594" y="0"/>
                          </a:lnTo>
                          <a:lnTo>
                            <a:pt x="3594" y="0"/>
                          </a:lnTo>
                          <a:lnTo>
                            <a:pt x="3594" y="0"/>
                          </a:lnTo>
                          <a:lnTo>
                            <a:pt x="3600" y="0"/>
                          </a:lnTo>
                          <a:lnTo>
                            <a:pt x="3600" y="0"/>
                          </a:lnTo>
                          <a:lnTo>
                            <a:pt x="3600" y="0"/>
                          </a:lnTo>
                          <a:lnTo>
                            <a:pt x="3600" y="0"/>
                          </a:lnTo>
                          <a:lnTo>
                            <a:pt x="3600" y="0"/>
                          </a:lnTo>
                          <a:lnTo>
                            <a:pt x="3600" y="0"/>
                          </a:lnTo>
                          <a:lnTo>
                            <a:pt x="3606" y="0"/>
                          </a:lnTo>
                          <a:lnTo>
                            <a:pt x="3606" y="0"/>
                          </a:lnTo>
                          <a:lnTo>
                            <a:pt x="3606" y="0"/>
                          </a:lnTo>
                          <a:lnTo>
                            <a:pt x="3606" y="0"/>
                          </a:lnTo>
                          <a:lnTo>
                            <a:pt x="3606" y="0"/>
                          </a:lnTo>
                          <a:lnTo>
                            <a:pt x="3606" y="0"/>
                          </a:lnTo>
                          <a:lnTo>
                            <a:pt x="3613" y="0"/>
                          </a:lnTo>
                          <a:lnTo>
                            <a:pt x="3613" y="0"/>
                          </a:lnTo>
                          <a:lnTo>
                            <a:pt x="3613" y="0"/>
                          </a:lnTo>
                          <a:lnTo>
                            <a:pt x="3613" y="0"/>
                          </a:lnTo>
                          <a:lnTo>
                            <a:pt x="3613" y="0"/>
                          </a:lnTo>
                          <a:lnTo>
                            <a:pt x="3613" y="0"/>
                          </a:lnTo>
                          <a:lnTo>
                            <a:pt x="3619" y="0"/>
                          </a:lnTo>
                          <a:lnTo>
                            <a:pt x="3619" y="0"/>
                          </a:lnTo>
                          <a:lnTo>
                            <a:pt x="3619" y="0"/>
                          </a:lnTo>
                          <a:lnTo>
                            <a:pt x="3619" y="0"/>
                          </a:lnTo>
                          <a:lnTo>
                            <a:pt x="3619" y="0"/>
                          </a:lnTo>
                          <a:lnTo>
                            <a:pt x="3619" y="0"/>
                          </a:lnTo>
                          <a:lnTo>
                            <a:pt x="3625" y="0"/>
                          </a:lnTo>
                          <a:lnTo>
                            <a:pt x="3625" y="0"/>
                          </a:lnTo>
                          <a:lnTo>
                            <a:pt x="3625" y="0"/>
                          </a:lnTo>
                          <a:lnTo>
                            <a:pt x="3625" y="0"/>
                          </a:lnTo>
                          <a:lnTo>
                            <a:pt x="3625" y="0"/>
                          </a:lnTo>
                          <a:lnTo>
                            <a:pt x="3625" y="0"/>
                          </a:lnTo>
                          <a:lnTo>
                            <a:pt x="3631" y="0"/>
                          </a:lnTo>
                          <a:lnTo>
                            <a:pt x="3631" y="0"/>
                          </a:lnTo>
                          <a:lnTo>
                            <a:pt x="3631" y="0"/>
                          </a:lnTo>
                          <a:lnTo>
                            <a:pt x="3631" y="0"/>
                          </a:lnTo>
                          <a:lnTo>
                            <a:pt x="3631" y="0"/>
                          </a:lnTo>
                          <a:lnTo>
                            <a:pt x="3631" y="0"/>
                          </a:lnTo>
                          <a:lnTo>
                            <a:pt x="3638" y="0"/>
                          </a:lnTo>
                          <a:lnTo>
                            <a:pt x="3638" y="0"/>
                          </a:lnTo>
                          <a:lnTo>
                            <a:pt x="3638" y="0"/>
                          </a:lnTo>
                          <a:lnTo>
                            <a:pt x="3638" y="0"/>
                          </a:lnTo>
                          <a:lnTo>
                            <a:pt x="3638" y="0"/>
                          </a:lnTo>
                          <a:lnTo>
                            <a:pt x="3638" y="0"/>
                          </a:lnTo>
                          <a:lnTo>
                            <a:pt x="3644" y="0"/>
                          </a:lnTo>
                          <a:lnTo>
                            <a:pt x="3644" y="0"/>
                          </a:lnTo>
                          <a:lnTo>
                            <a:pt x="3644" y="0"/>
                          </a:lnTo>
                          <a:lnTo>
                            <a:pt x="3644" y="0"/>
                          </a:lnTo>
                          <a:lnTo>
                            <a:pt x="3644" y="0"/>
                          </a:lnTo>
                          <a:lnTo>
                            <a:pt x="3644" y="0"/>
                          </a:lnTo>
                          <a:lnTo>
                            <a:pt x="3650" y="0"/>
                          </a:lnTo>
                          <a:lnTo>
                            <a:pt x="3650" y="0"/>
                          </a:lnTo>
                          <a:lnTo>
                            <a:pt x="3650" y="0"/>
                          </a:lnTo>
                          <a:lnTo>
                            <a:pt x="3650" y="0"/>
                          </a:lnTo>
                          <a:lnTo>
                            <a:pt x="3650" y="0"/>
                          </a:lnTo>
                          <a:lnTo>
                            <a:pt x="3650" y="0"/>
                          </a:lnTo>
                          <a:lnTo>
                            <a:pt x="3656" y="0"/>
                          </a:lnTo>
                          <a:lnTo>
                            <a:pt x="3656" y="0"/>
                          </a:lnTo>
                          <a:lnTo>
                            <a:pt x="3656" y="0"/>
                          </a:lnTo>
                          <a:lnTo>
                            <a:pt x="3656" y="0"/>
                          </a:lnTo>
                          <a:lnTo>
                            <a:pt x="3656" y="0"/>
                          </a:lnTo>
                          <a:lnTo>
                            <a:pt x="3656" y="0"/>
                          </a:lnTo>
                          <a:lnTo>
                            <a:pt x="3663" y="0"/>
                          </a:lnTo>
                          <a:lnTo>
                            <a:pt x="3663" y="0"/>
                          </a:lnTo>
                          <a:lnTo>
                            <a:pt x="3663" y="0"/>
                          </a:lnTo>
                          <a:lnTo>
                            <a:pt x="3663" y="0"/>
                          </a:lnTo>
                          <a:lnTo>
                            <a:pt x="3663" y="0"/>
                          </a:lnTo>
                          <a:lnTo>
                            <a:pt x="3663" y="0"/>
                          </a:lnTo>
                          <a:lnTo>
                            <a:pt x="3669" y="0"/>
                          </a:lnTo>
                          <a:lnTo>
                            <a:pt x="3669" y="0"/>
                          </a:lnTo>
                          <a:lnTo>
                            <a:pt x="3669" y="0"/>
                          </a:lnTo>
                          <a:lnTo>
                            <a:pt x="3669" y="0"/>
                          </a:lnTo>
                          <a:lnTo>
                            <a:pt x="3669" y="0"/>
                          </a:lnTo>
                          <a:lnTo>
                            <a:pt x="3669" y="0"/>
                          </a:lnTo>
                          <a:lnTo>
                            <a:pt x="3675" y="0"/>
                          </a:lnTo>
                          <a:lnTo>
                            <a:pt x="3675" y="0"/>
                          </a:lnTo>
                          <a:lnTo>
                            <a:pt x="3675" y="0"/>
                          </a:lnTo>
                          <a:lnTo>
                            <a:pt x="3675" y="0"/>
                          </a:lnTo>
                          <a:lnTo>
                            <a:pt x="3675" y="0"/>
                          </a:lnTo>
                          <a:lnTo>
                            <a:pt x="3675" y="0"/>
                          </a:lnTo>
                          <a:lnTo>
                            <a:pt x="3681" y="0"/>
                          </a:lnTo>
                          <a:lnTo>
                            <a:pt x="3681" y="0"/>
                          </a:lnTo>
                          <a:lnTo>
                            <a:pt x="3681" y="0"/>
                          </a:lnTo>
                          <a:lnTo>
                            <a:pt x="3681" y="0"/>
                          </a:lnTo>
                          <a:lnTo>
                            <a:pt x="3681" y="0"/>
                          </a:lnTo>
                          <a:lnTo>
                            <a:pt x="3681" y="0"/>
                          </a:lnTo>
                          <a:lnTo>
                            <a:pt x="3681" y="0"/>
                          </a:lnTo>
                          <a:lnTo>
                            <a:pt x="3688" y="0"/>
                          </a:lnTo>
                          <a:lnTo>
                            <a:pt x="3688" y="0"/>
                          </a:lnTo>
                          <a:lnTo>
                            <a:pt x="3688" y="0"/>
                          </a:lnTo>
                          <a:lnTo>
                            <a:pt x="3688" y="0"/>
                          </a:lnTo>
                          <a:lnTo>
                            <a:pt x="3688" y="0"/>
                          </a:lnTo>
                          <a:lnTo>
                            <a:pt x="3694" y="0"/>
                          </a:lnTo>
                          <a:lnTo>
                            <a:pt x="3694" y="0"/>
                          </a:lnTo>
                          <a:lnTo>
                            <a:pt x="3694" y="0"/>
                          </a:lnTo>
                          <a:lnTo>
                            <a:pt x="3694" y="0"/>
                          </a:lnTo>
                          <a:lnTo>
                            <a:pt x="3694" y="0"/>
                          </a:lnTo>
                          <a:lnTo>
                            <a:pt x="3694" y="0"/>
                          </a:lnTo>
                          <a:lnTo>
                            <a:pt x="3700" y="0"/>
                          </a:lnTo>
                          <a:lnTo>
                            <a:pt x="3700" y="0"/>
                          </a:lnTo>
                          <a:lnTo>
                            <a:pt x="3700" y="0"/>
                          </a:lnTo>
                          <a:lnTo>
                            <a:pt x="3700" y="0"/>
                          </a:lnTo>
                          <a:lnTo>
                            <a:pt x="3700" y="0"/>
                          </a:lnTo>
                          <a:lnTo>
                            <a:pt x="3700" y="0"/>
                          </a:lnTo>
                          <a:lnTo>
                            <a:pt x="3706" y="0"/>
                          </a:lnTo>
                          <a:lnTo>
                            <a:pt x="3706" y="0"/>
                          </a:lnTo>
                          <a:lnTo>
                            <a:pt x="3706" y="0"/>
                          </a:lnTo>
                          <a:lnTo>
                            <a:pt x="3706" y="0"/>
                          </a:lnTo>
                          <a:lnTo>
                            <a:pt x="3706" y="0"/>
                          </a:lnTo>
                          <a:lnTo>
                            <a:pt x="3706" y="0"/>
                          </a:lnTo>
                          <a:lnTo>
                            <a:pt x="3706" y="0"/>
                          </a:lnTo>
                          <a:lnTo>
                            <a:pt x="3713" y="0"/>
                          </a:lnTo>
                          <a:lnTo>
                            <a:pt x="3713" y="0"/>
                          </a:lnTo>
                          <a:lnTo>
                            <a:pt x="3713" y="0"/>
                          </a:lnTo>
                          <a:lnTo>
                            <a:pt x="3713" y="0"/>
                          </a:lnTo>
                          <a:lnTo>
                            <a:pt x="3713" y="0"/>
                          </a:lnTo>
                          <a:lnTo>
                            <a:pt x="3713" y="0"/>
                          </a:lnTo>
                          <a:lnTo>
                            <a:pt x="3719" y="0"/>
                          </a:lnTo>
                          <a:lnTo>
                            <a:pt x="3719" y="0"/>
                          </a:lnTo>
                          <a:lnTo>
                            <a:pt x="3719" y="0"/>
                          </a:lnTo>
                          <a:lnTo>
                            <a:pt x="3719" y="0"/>
                          </a:lnTo>
                          <a:lnTo>
                            <a:pt x="3719" y="0"/>
                          </a:lnTo>
                          <a:lnTo>
                            <a:pt x="3719" y="0"/>
                          </a:lnTo>
                          <a:lnTo>
                            <a:pt x="3725" y="0"/>
                          </a:lnTo>
                          <a:lnTo>
                            <a:pt x="3725" y="0"/>
                          </a:lnTo>
                          <a:lnTo>
                            <a:pt x="3725" y="0"/>
                          </a:lnTo>
                          <a:lnTo>
                            <a:pt x="3725" y="0"/>
                          </a:lnTo>
                          <a:lnTo>
                            <a:pt x="3725" y="0"/>
                          </a:lnTo>
                          <a:lnTo>
                            <a:pt x="3731" y="0"/>
                          </a:lnTo>
                          <a:lnTo>
                            <a:pt x="3731" y="0"/>
                          </a:lnTo>
                          <a:lnTo>
                            <a:pt x="3731" y="0"/>
                          </a:lnTo>
                          <a:lnTo>
                            <a:pt x="3731" y="0"/>
                          </a:lnTo>
                          <a:lnTo>
                            <a:pt x="3731" y="0"/>
                          </a:lnTo>
                          <a:lnTo>
                            <a:pt x="3731" y="0"/>
                          </a:lnTo>
                          <a:lnTo>
                            <a:pt x="3737" y="0"/>
                          </a:lnTo>
                          <a:lnTo>
                            <a:pt x="3737" y="0"/>
                          </a:lnTo>
                          <a:lnTo>
                            <a:pt x="3737" y="0"/>
                          </a:lnTo>
                          <a:lnTo>
                            <a:pt x="3737" y="0"/>
                          </a:lnTo>
                          <a:lnTo>
                            <a:pt x="3737" y="0"/>
                          </a:lnTo>
                          <a:lnTo>
                            <a:pt x="3737" y="0"/>
                          </a:lnTo>
                          <a:lnTo>
                            <a:pt x="3744" y="0"/>
                          </a:lnTo>
                          <a:lnTo>
                            <a:pt x="3744" y="0"/>
                          </a:lnTo>
                          <a:lnTo>
                            <a:pt x="3744" y="0"/>
                          </a:lnTo>
                          <a:lnTo>
                            <a:pt x="3744" y="0"/>
                          </a:lnTo>
                          <a:lnTo>
                            <a:pt x="3744" y="0"/>
                          </a:lnTo>
                          <a:lnTo>
                            <a:pt x="3744" y="0"/>
                          </a:lnTo>
                          <a:lnTo>
                            <a:pt x="3750" y="0"/>
                          </a:lnTo>
                          <a:lnTo>
                            <a:pt x="3750" y="0"/>
                          </a:lnTo>
                          <a:lnTo>
                            <a:pt x="3750" y="0"/>
                          </a:lnTo>
                          <a:lnTo>
                            <a:pt x="3750" y="0"/>
                          </a:lnTo>
                          <a:lnTo>
                            <a:pt x="3750" y="0"/>
                          </a:lnTo>
                          <a:lnTo>
                            <a:pt x="3750" y="0"/>
                          </a:lnTo>
                          <a:lnTo>
                            <a:pt x="3750" y="0"/>
                          </a:lnTo>
                          <a:lnTo>
                            <a:pt x="3756" y="0"/>
                          </a:lnTo>
                          <a:lnTo>
                            <a:pt x="3756" y="0"/>
                          </a:lnTo>
                          <a:lnTo>
                            <a:pt x="3756" y="0"/>
                          </a:lnTo>
                          <a:lnTo>
                            <a:pt x="3756" y="0"/>
                          </a:lnTo>
                          <a:lnTo>
                            <a:pt x="3756" y="0"/>
                          </a:lnTo>
                          <a:lnTo>
                            <a:pt x="3762" y="0"/>
                          </a:lnTo>
                          <a:lnTo>
                            <a:pt x="3762" y="0"/>
                          </a:lnTo>
                          <a:lnTo>
                            <a:pt x="3762" y="0"/>
                          </a:lnTo>
                          <a:lnTo>
                            <a:pt x="3762" y="0"/>
                          </a:lnTo>
                          <a:lnTo>
                            <a:pt x="3762" y="0"/>
                          </a:lnTo>
                          <a:lnTo>
                            <a:pt x="3762" y="0"/>
                          </a:lnTo>
                          <a:lnTo>
                            <a:pt x="3769" y="0"/>
                          </a:lnTo>
                          <a:lnTo>
                            <a:pt x="3769" y="0"/>
                          </a:lnTo>
                          <a:lnTo>
                            <a:pt x="3769" y="0"/>
                          </a:lnTo>
                          <a:lnTo>
                            <a:pt x="3769" y="0"/>
                          </a:lnTo>
                          <a:lnTo>
                            <a:pt x="3769" y="0"/>
                          </a:lnTo>
                          <a:lnTo>
                            <a:pt x="3769" y="0"/>
                          </a:lnTo>
                          <a:lnTo>
                            <a:pt x="3775" y="0"/>
                          </a:lnTo>
                          <a:lnTo>
                            <a:pt x="3775" y="0"/>
                          </a:lnTo>
                          <a:lnTo>
                            <a:pt x="3775" y="0"/>
                          </a:lnTo>
                          <a:lnTo>
                            <a:pt x="3775" y="0"/>
                          </a:lnTo>
                          <a:lnTo>
                            <a:pt x="3775" y="0"/>
                          </a:lnTo>
                          <a:lnTo>
                            <a:pt x="3775" y="0"/>
                          </a:lnTo>
                          <a:lnTo>
                            <a:pt x="3775" y="0"/>
                          </a:lnTo>
                          <a:lnTo>
                            <a:pt x="3781" y="0"/>
                          </a:lnTo>
                          <a:lnTo>
                            <a:pt x="3781" y="0"/>
                          </a:lnTo>
                          <a:lnTo>
                            <a:pt x="3781" y="0"/>
                          </a:lnTo>
                          <a:lnTo>
                            <a:pt x="3781" y="0"/>
                          </a:lnTo>
                          <a:lnTo>
                            <a:pt x="3781" y="0"/>
                          </a:lnTo>
                          <a:lnTo>
                            <a:pt x="3787" y="0"/>
                          </a:lnTo>
                          <a:lnTo>
                            <a:pt x="3787" y="0"/>
                          </a:lnTo>
                          <a:lnTo>
                            <a:pt x="3787" y="0"/>
                          </a:lnTo>
                          <a:lnTo>
                            <a:pt x="3787" y="0"/>
                          </a:lnTo>
                          <a:lnTo>
                            <a:pt x="3787" y="0"/>
                          </a:lnTo>
                          <a:lnTo>
                            <a:pt x="3787" y="0"/>
                          </a:lnTo>
                          <a:lnTo>
                            <a:pt x="3787" y="0"/>
                          </a:lnTo>
                          <a:lnTo>
                            <a:pt x="3794" y="0"/>
                          </a:lnTo>
                          <a:lnTo>
                            <a:pt x="3794" y="0"/>
                          </a:lnTo>
                          <a:lnTo>
                            <a:pt x="3794" y="0"/>
                          </a:lnTo>
                          <a:lnTo>
                            <a:pt x="3794" y="0"/>
                          </a:lnTo>
                          <a:lnTo>
                            <a:pt x="3794" y="0"/>
                          </a:lnTo>
                          <a:lnTo>
                            <a:pt x="3800" y="0"/>
                          </a:lnTo>
                          <a:lnTo>
                            <a:pt x="3800" y="0"/>
                          </a:lnTo>
                          <a:lnTo>
                            <a:pt x="3800" y="0"/>
                          </a:lnTo>
                          <a:lnTo>
                            <a:pt x="3800" y="0"/>
                          </a:lnTo>
                          <a:lnTo>
                            <a:pt x="3800" y="0"/>
                          </a:lnTo>
                          <a:lnTo>
                            <a:pt x="3800" y="0"/>
                          </a:lnTo>
                          <a:lnTo>
                            <a:pt x="3800" y="0"/>
                          </a:lnTo>
                          <a:lnTo>
                            <a:pt x="3806" y="0"/>
                          </a:lnTo>
                          <a:lnTo>
                            <a:pt x="3806" y="0"/>
                          </a:lnTo>
                          <a:lnTo>
                            <a:pt x="3806" y="0"/>
                          </a:lnTo>
                          <a:lnTo>
                            <a:pt x="3806" y="0"/>
                          </a:lnTo>
                          <a:lnTo>
                            <a:pt x="3806" y="0"/>
                          </a:lnTo>
                          <a:lnTo>
                            <a:pt x="3806" y="0"/>
                          </a:lnTo>
                          <a:lnTo>
                            <a:pt x="3812" y="0"/>
                          </a:lnTo>
                          <a:lnTo>
                            <a:pt x="3812" y="0"/>
                          </a:lnTo>
                          <a:lnTo>
                            <a:pt x="3812" y="0"/>
                          </a:lnTo>
                          <a:lnTo>
                            <a:pt x="3812" y="0"/>
                          </a:lnTo>
                          <a:lnTo>
                            <a:pt x="3812" y="0"/>
                          </a:lnTo>
                          <a:lnTo>
                            <a:pt x="3812" y="0"/>
                          </a:lnTo>
                          <a:lnTo>
                            <a:pt x="3819" y="0"/>
                          </a:lnTo>
                          <a:lnTo>
                            <a:pt x="3819" y="0"/>
                          </a:lnTo>
                          <a:lnTo>
                            <a:pt x="3819" y="0"/>
                          </a:lnTo>
                          <a:lnTo>
                            <a:pt x="3819" y="0"/>
                          </a:lnTo>
                          <a:lnTo>
                            <a:pt x="3819" y="0"/>
                          </a:lnTo>
                          <a:lnTo>
                            <a:pt x="3819" y="0"/>
                          </a:lnTo>
                          <a:lnTo>
                            <a:pt x="3825" y="0"/>
                          </a:lnTo>
                          <a:lnTo>
                            <a:pt x="3825" y="0"/>
                          </a:lnTo>
                          <a:lnTo>
                            <a:pt x="3825" y="0"/>
                          </a:lnTo>
                          <a:lnTo>
                            <a:pt x="3825" y="0"/>
                          </a:lnTo>
                          <a:lnTo>
                            <a:pt x="3825" y="0"/>
                          </a:lnTo>
                          <a:lnTo>
                            <a:pt x="3825" y="0"/>
                          </a:lnTo>
                          <a:lnTo>
                            <a:pt x="3831" y="0"/>
                          </a:lnTo>
                          <a:lnTo>
                            <a:pt x="3831" y="0"/>
                          </a:lnTo>
                          <a:lnTo>
                            <a:pt x="3831" y="0"/>
                          </a:lnTo>
                          <a:lnTo>
                            <a:pt x="3831" y="0"/>
                          </a:lnTo>
                          <a:lnTo>
                            <a:pt x="3831" y="0"/>
                          </a:lnTo>
                          <a:lnTo>
                            <a:pt x="3831" y="0"/>
                          </a:lnTo>
                          <a:lnTo>
                            <a:pt x="3837" y="0"/>
                          </a:lnTo>
                          <a:lnTo>
                            <a:pt x="3837" y="0"/>
                          </a:lnTo>
                          <a:lnTo>
                            <a:pt x="3837" y="0"/>
                          </a:lnTo>
                          <a:lnTo>
                            <a:pt x="3837" y="0"/>
                          </a:lnTo>
                          <a:lnTo>
                            <a:pt x="3837" y="0"/>
                          </a:lnTo>
                          <a:lnTo>
                            <a:pt x="3837" y="0"/>
                          </a:lnTo>
                          <a:lnTo>
                            <a:pt x="3844" y="0"/>
                          </a:lnTo>
                          <a:lnTo>
                            <a:pt x="3844" y="0"/>
                          </a:lnTo>
                          <a:lnTo>
                            <a:pt x="3844" y="0"/>
                          </a:lnTo>
                          <a:lnTo>
                            <a:pt x="3844" y="0"/>
                          </a:lnTo>
                          <a:lnTo>
                            <a:pt x="3844" y="0"/>
                          </a:lnTo>
                          <a:lnTo>
                            <a:pt x="3844" y="0"/>
                          </a:lnTo>
                          <a:lnTo>
                            <a:pt x="3850" y="0"/>
                          </a:lnTo>
                          <a:lnTo>
                            <a:pt x="3850" y="0"/>
                          </a:lnTo>
                          <a:lnTo>
                            <a:pt x="3850" y="0"/>
                          </a:lnTo>
                          <a:lnTo>
                            <a:pt x="3850" y="0"/>
                          </a:lnTo>
                          <a:lnTo>
                            <a:pt x="3850" y="0"/>
                          </a:lnTo>
                          <a:lnTo>
                            <a:pt x="3850" y="0"/>
                          </a:lnTo>
                          <a:lnTo>
                            <a:pt x="3856" y="0"/>
                          </a:lnTo>
                          <a:lnTo>
                            <a:pt x="3856" y="0"/>
                          </a:lnTo>
                          <a:lnTo>
                            <a:pt x="3856" y="0"/>
                          </a:lnTo>
                          <a:lnTo>
                            <a:pt x="3856" y="0"/>
                          </a:lnTo>
                          <a:lnTo>
                            <a:pt x="3856" y="0"/>
                          </a:lnTo>
                          <a:lnTo>
                            <a:pt x="3862" y="0"/>
                          </a:lnTo>
                          <a:lnTo>
                            <a:pt x="3862" y="0"/>
                          </a:lnTo>
                          <a:lnTo>
                            <a:pt x="3862" y="0"/>
                          </a:lnTo>
                          <a:lnTo>
                            <a:pt x="3862" y="0"/>
                          </a:lnTo>
                          <a:lnTo>
                            <a:pt x="3862" y="0"/>
                          </a:lnTo>
                          <a:lnTo>
                            <a:pt x="3862" y="0"/>
                          </a:lnTo>
                          <a:lnTo>
                            <a:pt x="3862" y="0"/>
                          </a:lnTo>
                          <a:lnTo>
                            <a:pt x="3869" y="0"/>
                          </a:lnTo>
                          <a:lnTo>
                            <a:pt x="3869" y="0"/>
                          </a:lnTo>
                          <a:lnTo>
                            <a:pt x="3869" y="0"/>
                          </a:lnTo>
                          <a:lnTo>
                            <a:pt x="3869" y="0"/>
                          </a:lnTo>
                          <a:lnTo>
                            <a:pt x="3869" y="0"/>
                          </a:lnTo>
                          <a:lnTo>
                            <a:pt x="3869" y="0"/>
                          </a:lnTo>
                          <a:lnTo>
                            <a:pt x="3875" y="0"/>
                          </a:lnTo>
                          <a:lnTo>
                            <a:pt x="3875" y="0"/>
                          </a:lnTo>
                          <a:lnTo>
                            <a:pt x="3875" y="0"/>
                          </a:lnTo>
                          <a:lnTo>
                            <a:pt x="3875" y="0"/>
                          </a:lnTo>
                          <a:lnTo>
                            <a:pt x="3875" y="0"/>
                          </a:lnTo>
                          <a:lnTo>
                            <a:pt x="3881" y="0"/>
                          </a:lnTo>
                          <a:lnTo>
                            <a:pt x="3881" y="0"/>
                          </a:lnTo>
                          <a:lnTo>
                            <a:pt x="3881" y="0"/>
                          </a:lnTo>
                          <a:lnTo>
                            <a:pt x="3881" y="0"/>
                          </a:lnTo>
                          <a:lnTo>
                            <a:pt x="3881" y="0"/>
                          </a:lnTo>
                          <a:lnTo>
                            <a:pt x="3881" y="0"/>
                          </a:lnTo>
                          <a:lnTo>
                            <a:pt x="3881" y="0"/>
                          </a:lnTo>
                          <a:lnTo>
                            <a:pt x="3887" y="0"/>
                          </a:lnTo>
                          <a:lnTo>
                            <a:pt x="3887" y="0"/>
                          </a:lnTo>
                          <a:lnTo>
                            <a:pt x="3887" y="0"/>
                          </a:lnTo>
                          <a:lnTo>
                            <a:pt x="3887" y="0"/>
                          </a:lnTo>
                          <a:lnTo>
                            <a:pt x="3887" y="0"/>
                          </a:lnTo>
                          <a:lnTo>
                            <a:pt x="3893" y="0"/>
                          </a:lnTo>
                          <a:lnTo>
                            <a:pt x="3893" y="0"/>
                          </a:lnTo>
                          <a:lnTo>
                            <a:pt x="3893" y="0"/>
                          </a:lnTo>
                          <a:lnTo>
                            <a:pt x="3893" y="0"/>
                          </a:lnTo>
                          <a:lnTo>
                            <a:pt x="3893" y="0"/>
                          </a:lnTo>
                          <a:lnTo>
                            <a:pt x="3893" y="0"/>
                          </a:lnTo>
                          <a:lnTo>
                            <a:pt x="3893" y="0"/>
                          </a:lnTo>
                          <a:lnTo>
                            <a:pt x="3900" y="0"/>
                          </a:lnTo>
                          <a:lnTo>
                            <a:pt x="3900" y="0"/>
                          </a:lnTo>
                          <a:lnTo>
                            <a:pt x="3900" y="0"/>
                          </a:lnTo>
                          <a:lnTo>
                            <a:pt x="3900" y="0"/>
                          </a:lnTo>
                          <a:lnTo>
                            <a:pt x="3900" y="0"/>
                          </a:lnTo>
                          <a:lnTo>
                            <a:pt x="3900" y="0"/>
                          </a:lnTo>
                          <a:lnTo>
                            <a:pt x="3906" y="0"/>
                          </a:lnTo>
                          <a:lnTo>
                            <a:pt x="3906" y="0"/>
                          </a:lnTo>
                          <a:lnTo>
                            <a:pt x="3906" y="0"/>
                          </a:lnTo>
                          <a:lnTo>
                            <a:pt x="3906" y="0"/>
                          </a:lnTo>
                          <a:lnTo>
                            <a:pt x="3906" y="0"/>
                          </a:lnTo>
                          <a:lnTo>
                            <a:pt x="3906" y="0"/>
                          </a:lnTo>
                          <a:lnTo>
                            <a:pt x="3912" y="0"/>
                          </a:lnTo>
                          <a:lnTo>
                            <a:pt x="3912" y="0"/>
                          </a:lnTo>
                          <a:lnTo>
                            <a:pt x="3912" y="0"/>
                          </a:lnTo>
                          <a:lnTo>
                            <a:pt x="3912" y="0"/>
                          </a:lnTo>
                          <a:lnTo>
                            <a:pt x="3912" y="0"/>
                          </a:lnTo>
                          <a:lnTo>
                            <a:pt x="3912" y="0"/>
                          </a:lnTo>
                          <a:lnTo>
                            <a:pt x="3918" y="0"/>
                          </a:lnTo>
                          <a:lnTo>
                            <a:pt x="3918" y="0"/>
                          </a:lnTo>
                          <a:lnTo>
                            <a:pt x="3918" y="0"/>
                          </a:lnTo>
                          <a:lnTo>
                            <a:pt x="3918" y="0"/>
                          </a:lnTo>
                          <a:lnTo>
                            <a:pt x="3918" y="0"/>
                          </a:lnTo>
                          <a:lnTo>
                            <a:pt x="3918" y="0"/>
                          </a:lnTo>
                          <a:lnTo>
                            <a:pt x="3925" y="0"/>
                          </a:lnTo>
                          <a:lnTo>
                            <a:pt x="3925" y="0"/>
                          </a:lnTo>
                          <a:lnTo>
                            <a:pt x="3925" y="0"/>
                          </a:lnTo>
                          <a:lnTo>
                            <a:pt x="3925" y="0"/>
                          </a:lnTo>
                          <a:lnTo>
                            <a:pt x="3925" y="0"/>
                          </a:lnTo>
                          <a:lnTo>
                            <a:pt x="3925" y="0"/>
                          </a:lnTo>
                          <a:lnTo>
                            <a:pt x="3931" y="0"/>
                          </a:lnTo>
                          <a:lnTo>
                            <a:pt x="3931" y="0"/>
                          </a:lnTo>
                          <a:lnTo>
                            <a:pt x="3931" y="0"/>
                          </a:lnTo>
                          <a:lnTo>
                            <a:pt x="3931" y="0"/>
                          </a:lnTo>
                          <a:lnTo>
                            <a:pt x="3931" y="0"/>
                          </a:lnTo>
                          <a:lnTo>
                            <a:pt x="3931" y="0"/>
                          </a:lnTo>
                          <a:lnTo>
                            <a:pt x="3937" y="0"/>
                          </a:lnTo>
                          <a:lnTo>
                            <a:pt x="3937" y="0"/>
                          </a:lnTo>
                          <a:lnTo>
                            <a:pt x="3937" y="0"/>
                          </a:lnTo>
                          <a:lnTo>
                            <a:pt x="3937" y="0"/>
                          </a:lnTo>
                          <a:lnTo>
                            <a:pt x="3937" y="0"/>
                          </a:lnTo>
                          <a:lnTo>
                            <a:pt x="3937" y="0"/>
                          </a:lnTo>
                          <a:lnTo>
                            <a:pt x="3943" y="0"/>
                          </a:lnTo>
                          <a:lnTo>
                            <a:pt x="3943" y="0"/>
                          </a:lnTo>
                          <a:lnTo>
                            <a:pt x="3943" y="0"/>
                          </a:lnTo>
                          <a:lnTo>
                            <a:pt x="3943" y="0"/>
                          </a:lnTo>
                          <a:lnTo>
                            <a:pt x="3943" y="0"/>
                          </a:lnTo>
                          <a:lnTo>
                            <a:pt x="3943" y="0"/>
                          </a:lnTo>
                          <a:lnTo>
                            <a:pt x="3950" y="0"/>
                          </a:lnTo>
                          <a:lnTo>
                            <a:pt x="3950" y="0"/>
                          </a:lnTo>
                          <a:lnTo>
                            <a:pt x="3950" y="0"/>
                          </a:lnTo>
                          <a:lnTo>
                            <a:pt x="3950" y="0"/>
                          </a:lnTo>
                          <a:lnTo>
                            <a:pt x="3950" y="0"/>
                          </a:lnTo>
                          <a:lnTo>
                            <a:pt x="3950" y="0"/>
                          </a:lnTo>
                          <a:lnTo>
                            <a:pt x="3956" y="0"/>
                          </a:lnTo>
                          <a:lnTo>
                            <a:pt x="3956" y="0"/>
                          </a:lnTo>
                          <a:lnTo>
                            <a:pt x="3956" y="0"/>
                          </a:lnTo>
                          <a:lnTo>
                            <a:pt x="3956" y="0"/>
                          </a:lnTo>
                          <a:lnTo>
                            <a:pt x="3956" y="0"/>
                          </a:lnTo>
                          <a:lnTo>
                            <a:pt x="3956" y="0"/>
                          </a:lnTo>
                          <a:lnTo>
                            <a:pt x="3962" y="0"/>
                          </a:lnTo>
                          <a:lnTo>
                            <a:pt x="3962" y="0"/>
                          </a:lnTo>
                          <a:lnTo>
                            <a:pt x="3962" y="0"/>
                          </a:lnTo>
                          <a:lnTo>
                            <a:pt x="3962" y="0"/>
                          </a:lnTo>
                          <a:lnTo>
                            <a:pt x="3962" y="0"/>
                          </a:lnTo>
                          <a:lnTo>
                            <a:pt x="3962" y="0"/>
                          </a:lnTo>
                          <a:lnTo>
                            <a:pt x="3968" y="0"/>
                          </a:lnTo>
                          <a:lnTo>
                            <a:pt x="3968" y="0"/>
                          </a:lnTo>
                          <a:lnTo>
                            <a:pt x="3968" y="0"/>
                          </a:lnTo>
                          <a:lnTo>
                            <a:pt x="3968" y="0"/>
                          </a:lnTo>
                          <a:lnTo>
                            <a:pt x="3968" y="0"/>
                          </a:lnTo>
                          <a:lnTo>
                            <a:pt x="3968" y="0"/>
                          </a:lnTo>
                          <a:lnTo>
                            <a:pt x="3975" y="0"/>
                          </a:lnTo>
                          <a:lnTo>
                            <a:pt x="3975" y="0"/>
                          </a:lnTo>
                          <a:lnTo>
                            <a:pt x="3975" y="0"/>
                          </a:lnTo>
                          <a:lnTo>
                            <a:pt x="3975" y="0"/>
                          </a:lnTo>
                          <a:lnTo>
                            <a:pt x="3975" y="0"/>
                          </a:lnTo>
                          <a:lnTo>
                            <a:pt x="3975" y="0"/>
                          </a:lnTo>
                          <a:lnTo>
                            <a:pt x="3981" y="0"/>
                          </a:lnTo>
                          <a:lnTo>
                            <a:pt x="3981" y="0"/>
                          </a:lnTo>
                          <a:lnTo>
                            <a:pt x="3981" y="0"/>
                          </a:lnTo>
                          <a:lnTo>
                            <a:pt x="3981" y="0"/>
                          </a:lnTo>
                          <a:lnTo>
                            <a:pt x="3981" y="0"/>
                          </a:lnTo>
                          <a:lnTo>
                            <a:pt x="3981" y="0"/>
                          </a:lnTo>
                          <a:lnTo>
                            <a:pt x="3987" y="0"/>
                          </a:lnTo>
                          <a:lnTo>
                            <a:pt x="3987" y="0"/>
                          </a:lnTo>
                          <a:lnTo>
                            <a:pt x="3987" y="0"/>
                          </a:lnTo>
                          <a:lnTo>
                            <a:pt x="3987" y="0"/>
                          </a:lnTo>
                          <a:lnTo>
                            <a:pt x="3987" y="0"/>
                          </a:lnTo>
                          <a:lnTo>
                            <a:pt x="3987" y="0"/>
                          </a:lnTo>
                          <a:lnTo>
                            <a:pt x="3993" y="0"/>
                          </a:lnTo>
                          <a:lnTo>
                            <a:pt x="3993" y="0"/>
                          </a:lnTo>
                          <a:lnTo>
                            <a:pt x="3993" y="0"/>
                          </a:lnTo>
                          <a:lnTo>
                            <a:pt x="3993" y="0"/>
                          </a:lnTo>
                          <a:lnTo>
                            <a:pt x="3993" y="0"/>
                          </a:lnTo>
                          <a:lnTo>
                            <a:pt x="3993" y="0"/>
                          </a:lnTo>
                          <a:lnTo>
                            <a:pt x="4000" y="0"/>
                          </a:lnTo>
                          <a:lnTo>
                            <a:pt x="4000" y="0"/>
                          </a:lnTo>
                          <a:lnTo>
                            <a:pt x="4000" y="0"/>
                          </a:lnTo>
                          <a:lnTo>
                            <a:pt x="4000" y="0"/>
                          </a:lnTo>
                          <a:lnTo>
                            <a:pt x="4000" y="0"/>
                          </a:lnTo>
                          <a:lnTo>
                            <a:pt x="4000" y="0"/>
                          </a:lnTo>
                          <a:lnTo>
                            <a:pt x="4006" y="0"/>
                          </a:lnTo>
                          <a:lnTo>
                            <a:pt x="4006" y="0"/>
                          </a:lnTo>
                          <a:lnTo>
                            <a:pt x="4006" y="0"/>
                          </a:lnTo>
                          <a:lnTo>
                            <a:pt x="4006" y="0"/>
                          </a:lnTo>
                          <a:lnTo>
                            <a:pt x="4006" y="0"/>
                          </a:lnTo>
                          <a:lnTo>
                            <a:pt x="4006" y="0"/>
                          </a:lnTo>
                          <a:lnTo>
                            <a:pt x="4012" y="0"/>
                          </a:lnTo>
                          <a:lnTo>
                            <a:pt x="4012" y="0"/>
                          </a:lnTo>
                          <a:lnTo>
                            <a:pt x="4012" y="0"/>
                          </a:lnTo>
                          <a:lnTo>
                            <a:pt x="4012" y="0"/>
                          </a:lnTo>
                          <a:lnTo>
                            <a:pt x="4012" y="0"/>
                          </a:lnTo>
                          <a:lnTo>
                            <a:pt x="4012" y="0"/>
                          </a:lnTo>
                          <a:lnTo>
                            <a:pt x="4018" y="0"/>
                          </a:lnTo>
                          <a:lnTo>
                            <a:pt x="4018" y="0"/>
                          </a:lnTo>
                          <a:lnTo>
                            <a:pt x="4018" y="0"/>
                          </a:lnTo>
                          <a:lnTo>
                            <a:pt x="4018" y="0"/>
                          </a:lnTo>
                          <a:lnTo>
                            <a:pt x="4018" y="0"/>
                          </a:lnTo>
                          <a:lnTo>
                            <a:pt x="4018" y="0"/>
                          </a:lnTo>
                          <a:lnTo>
                            <a:pt x="4025" y="0"/>
                          </a:lnTo>
                          <a:lnTo>
                            <a:pt x="4025" y="0"/>
                          </a:lnTo>
                          <a:lnTo>
                            <a:pt x="4025" y="0"/>
                          </a:lnTo>
                          <a:lnTo>
                            <a:pt x="4025" y="0"/>
                          </a:lnTo>
                          <a:lnTo>
                            <a:pt x="4025" y="0"/>
                          </a:lnTo>
                          <a:lnTo>
                            <a:pt x="4025" y="0"/>
                          </a:lnTo>
                          <a:lnTo>
                            <a:pt x="4031" y="0"/>
                          </a:lnTo>
                          <a:lnTo>
                            <a:pt x="4031" y="0"/>
                          </a:lnTo>
                          <a:lnTo>
                            <a:pt x="4031" y="0"/>
                          </a:lnTo>
                          <a:lnTo>
                            <a:pt x="4031" y="0"/>
                          </a:lnTo>
                          <a:lnTo>
                            <a:pt x="4031" y="0"/>
                          </a:lnTo>
                          <a:lnTo>
                            <a:pt x="4031" y="0"/>
                          </a:lnTo>
                          <a:lnTo>
                            <a:pt x="4037" y="0"/>
                          </a:lnTo>
                          <a:lnTo>
                            <a:pt x="4037" y="0"/>
                          </a:lnTo>
                          <a:lnTo>
                            <a:pt x="4037" y="0"/>
                          </a:lnTo>
                          <a:lnTo>
                            <a:pt x="4037" y="0"/>
                          </a:lnTo>
                          <a:lnTo>
                            <a:pt x="4037" y="0"/>
                          </a:lnTo>
                          <a:lnTo>
                            <a:pt x="4037" y="0"/>
                          </a:lnTo>
                          <a:lnTo>
                            <a:pt x="4043" y="0"/>
                          </a:lnTo>
                          <a:lnTo>
                            <a:pt x="4043" y="0"/>
                          </a:lnTo>
                          <a:lnTo>
                            <a:pt x="4043" y="0"/>
                          </a:lnTo>
                          <a:lnTo>
                            <a:pt x="4043" y="0"/>
                          </a:lnTo>
                          <a:lnTo>
                            <a:pt x="4043" y="0"/>
                          </a:lnTo>
                          <a:lnTo>
                            <a:pt x="4043" y="0"/>
                          </a:lnTo>
                          <a:lnTo>
                            <a:pt x="4049" y="0"/>
                          </a:lnTo>
                          <a:lnTo>
                            <a:pt x="4049" y="0"/>
                          </a:lnTo>
                          <a:lnTo>
                            <a:pt x="4049" y="0"/>
                          </a:lnTo>
                          <a:lnTo>
                            <a:pt x="4049" y="0"/>
                          </a:lnTo>
                          <a:lnTo>
                            <a:pt x="4049" y="0"/>
                          </a:lnTo>
                          <a:lnTo>
                            <a:pt x="4049" y="0"/>
                          </a:lnTo>
                          <a:lnTo>
                            <a:pt x="4056" y="0"/>
                          </a:lnTo>
                          <a:lnTo>
                            <a:pt x="4056" y="0"/>
                          </a:lnTo>
                          <a:lnTo>
                            <a:pt x="4056" y="0"/>
                          </a:lnTo>
                          <a:lnTo>
                            <a:pt x="4056" y="0"/>
                          </a:lnTo>
                          <a:lnTo>
                            <a:pt x="4056" y="0"/>
                          </a:lnTo>
                          <a:lnTo>
                            <a:pt x="4056" y="0"/>
                          </a:lnTo>
                          <a:lnTo>
                            <a:pt x="4062" y="0"/>
                          </a:lnTo>
                          <a:lnTo>
                            <a:pt x="4062" y="0"/>
                          </a:lnTo>
                          <a:lnTo>
                            <a:pt x="4062" y="0"/>
                          </a:lnTo>
                          <a:lnTo>
                            <a:pt x="4062" y="0"/>
                          </a:lnTo>
                          <a:lnTo>
                            <a:pt x="4062" y="0"/>
                          </a:lnTo>
                          <a:lnTo>
                            <a:pt x="4062" y="0"/>
                          </a:lnTo>
                          <a:lnTo>
                            <a:pt x="4068" y="0"/>
                          </a:lnTo>
                          <a:lnTo>
                            <a:pt x="4068" y="0"/>
                          </a:lnTo>
                          <a:lnTo>
                            <a:pt x="4068" y="0"/>
                          </a:lnTo>
                          <a:lnTo>
                            <a:pt x="4068" y="0"/>
                          </a:lnTo>
                          <a:lnTo>
                            <a:pt x="4068" y="0"/>
                          </a:lnTo>
                          <a:lnTo>
                            <a:pt x="4068" y="0"/>
                          </a:lnTo>
                          <a:lnTo>
                            <a:pt x="4074" y="0"/>
                          </a:lnTo>
                          <a:lnTo>
                            <a:pt x="4074" y="0"/>
                          </a:lnTo>
                          <a:lnTo>
                            <a:pt x="4074" y="0"/>
                          </a:lnTo>
                          <a:lnTo>
                            <a:pt x="4074" y="0"/>
                          </a:lnTo>
                          <a:lnTo>
                            <a:pt x="4074" y="0"/>
                          </a:lnTo>
                          <a:lnTo>
                            <a:pt x="4074" y="0"/>
                          </a:lnTo>
                          <a:lnTo>
                            <a:pt x="4081" y="0"/>
                          </a:lnTo>
                          <a:lnTo>
                            <a:pt x="4081" y="0"/>
                          </a:lnTo>
                          <a:lnTo>
                            <a:pt x="4081" y="0"/>
                          </a:lnTo>
                          <a:lnTo>
                            <a:pt x="4081" y="0"/>
                          </a:lnTo>
                          <a:lnTo>
                            <a:pt x="4081" y="0"/>
                          </a:lnTo>
                          <a:lnTo>
                            <a:pt x="4081" y="0"/>
                          </a:lnTo>
                          <a:lnTo>
                            <a:pt x="4087" y="0"/>
                          </a:lnTo>
                          <a:lnTo>
                            <a:pt x="4087" y="0"/>
                          </a:lnTo>
                          <a:lnTo>
                            <a:pt x="4087" y="0"/>
                          </a:lnTo>
                          <a:lnTo>
                            <a:pt x="4087" y="0"/>
                          </a:lnTo>
                          <a:lnTo>
                            <a:pt x="4087" y="0"/>
                          </a:lnTo>
                          <a:lnTo>
                            <a:pt x="4087" y="0"/>
                          </a:lnTo>
                          <a:lnTo>
                            <a:pt x="4093" y="0"/>
                          </a:lnTo>
                          <a:lnTo>
                            <a:pt x="4093" y="0"/>
                          </a:lnTo>
                          <a:lnTo>
                            <a:pt x="4093" y="0"/>
                          </a:lnTo>
                          <a:lnTo>
                            <a:pt x="4093" y="0"/>
                          </a:lnTo>
                          <a:lnTo>
                            <a:pt x="4093" y="0"/>
                          </a:lnTo>
                          <a:lnTo>
                            <a:pt x="4093" y="0"/>
                          </a:lnTo>
                          <a:lnTo>
                            <a:pt x="4099" y="0"/>
                          </a:lnTo>
                          <a:lnTo>
                            <a:pt x="4099" y="0"/>
                          </a:lnTo>
                          <a:lnTo>
                            <a:pt x="4099" y="0"/>
                          </a:lnTo>
                          <a:lnTo>
                            <a:pt x="4099" y="0"/>
                          </a:lnTo>
                          <a:lnTo>
                            <a:pt x="4099" y="0"/>
                          </a:lnTo>
                          <a:lnTo>
                            <a:pt x="4099" y="0"/>
                          </a:lnTo>
                          <a:lnTo>
                            <a:pt x="4106" y="0"/>
                          </a:lnTo>
                          <a:lnTo>
                            <a:pt x="4106" y="0"/>
                          </a:lnTo>
                          <a:lnTo>
                            <a:pt x="4106" y="0"/>
                          </a:lnTo>
                          <a:lnTo>
                            <a:pt x="4106" y="0"/>
                          </a:lnTo>
                          <a:lnTo>
                            <a:pt x="4106" y="0"/>
                          </a:lnTo>
                          <a:lnTo>
                            <a:pt x="4106" y="0"/>
                          </a:lnTo>
                          <a:lnTo>
                            <a:pt x="4106" y="0"/>
                          </a:lnTo>
                          <a:lnTo>
                            <a:pt x="4112" y="0"/>
                          </a:lnTo>
                          <a:lnTo>
                            <a:pt x="4112" y="0"/>
                          </a:lnTo>
                          <a:lnTo>
                            <a:pt x="4112" y="0"/>
                          </a:lnTo>
                          <a:lnTo>
                            <a:pt x="4112" y="0"/>
                          </a:lnTo>
                          <a:lnTo>
                            <a:pt x="4112" y="0"/>
                          </a:lnTo>
                          <a:lnTo>
                            <a:pt x="4118" y="0"/>
                          </a:lnTo>
                          <a:lnTo>
                            <a:pt x="4118" y="0"/>
                          </a:lnTo>
                          <a:lnTo>
                            <a:pt x="4118" y="0"/>
                          </a:lnTo>
                          <a:lnTo>
                            <a:pt x="4118" y="0"/>
                          </a:lnTo>
                          <a:lnTo>
                            <a:pt x="4118" y="0"/>
                          </a:lnTo>
                          <a:lnTo>
                            <a:pt x="4118" y="0"/>
                          </a:lnTo>
                          <a:lnTo>
                            <a:pt x="4124" y="0"/>
                          </a:lnTo>
                          <a:lnTo>
                            <a:pt x="4124" y="0"/>
                          </a:lnTo>
                          <a:lnTo>
                            <a:pt x="4124" y="0"/>
                          </a:lnTo>
                          <a:lnTo>
                            <a:pt x="4124" y="0"/>
                          </a:lnTo>
                          <a:lnTo>
                            <a:pt x="4124" y="0"/>
                          </a:lnTo>
                          <a:lnTo>
                            <a:pt x="4124" y="0"/>
                          </a:lnTo>
                          <a:lnTo>
                            <a:pt x="4124" y="0"/>
                          </a:lnTo>
                          <a:lnTo>
                            <a:pt x="4131" y="0"/>
                          </a:lnTo>
                          <a:lnTo>
                            <a:pt x="4131" y="0"/>
                          </a:lnTo>
                          <a:lnTo>
                            <a:pt x="4131" y="0"/>
                          </a:lnTo>
                          <a:lnTo>
                            <a:pt x="4131" y="0"/>
                          </a:lnTo>
                          <a:lnTo>
                            <a:pt x="4131" y="0"/>
                          </a:lnTo>
                          <a:lnTo>
                            <a:pt x="4137" y="0"/>
                          </a:lnTo>
                          <a:lnTo>
                            <a:pt x="4137" y="0"/>
                          </a:lnTo>
                          <a:lnTo>
                            <a:pt x="4137" y="0"/>
                          </a:lnTo>
                          <a:lnTo>
                            <a:pt x="4137" y="0"/>
                          </a:lnTo>
                          <a:lnTo>
                            <a:pt x="4137" y="0"/>
                          </a:lnTo>
                          <a:lnTo>
                            <a:pt x="4137" y="0"/>
                          </a:lnTo>
                          <a:lnTo>
                            <a:pt x="4137" y="0"/>
                          </a:lnTo>
                          <a:lnTo>
                            <a:pt x="4143" y="0"/>
                          </a:lnTo>
                          <a:lnTo>
                            <a:pt x="4143" y="0"/>
                          </a:lnTo>
                          <a:lnTo>
                            <a:pt x="4143" y="0"/>
                          </a:lnTo>
                          <a:lnTo>
                            <a:pt x="4143" y="0"/>
                          </a:lnTo>
                          <a:lnTo>
                            <a:pt x="4143" y="0"/>
                          </a:lnTo>
                          <a:lnTo>
                            <a:pt x="4149" y="0"/>
                          </a:lnTo>
                          <a:lnTo>
                            <a:pt x="4149" y="0"/>
                          </a:lnTo>
                          <a:lnTo>
                            <a:pt x="4149" y="0"/>
                          </a:lnTo>
                          <a:lnTo>
                            <a:pt x="4149" y="0"/>
                          </a:lnTo>
                          <a:lnTo>
                            <a:pt x="4149" y="0"/>
                          </a:lnTo>
                          <a:lnTo>
                            <a:pt x="4149" y="0"/>
                          </a:lnTo>
                          <a:lnTo>
                            <a:pt x="4156" y="0"/>
                          </a:lnTo>
                          <a:lnTo>
                            <a:pt x="4156" y="0"/>
                          </a:lnTo>
                          <a:lnTo>
                            <a:pt x="4156" y="0"/>
                          </a:lnTo>
                          <a:lnTo>
                            <a:pt x="4156" y="0"/>
                          </a:lnTo>
                          <a:lnTo>
                            <a:pt x="4156" y="0"/>
                          </a:lnTo>
                          <a:lnTo>
                            <a:pt x="4156" y="0"/>
                          </a:lnTo>
                          <a:lnTo>
                            <a:pt x="4162" y="0"/>
                          </a:lnTo>
                          <a:lnTo>
                            <a:pt x="4162" y="0"/>
                          </a:lnTo>
                          <a:lnTo>
                            <a:pt x="4162" y="0"/>
                          </a:lnTo>
                          <a:lnTo>
                            <a:pt x="4162" y="0"/>
                          </a:lnTo>
                          <a:lnTo>
                            <a:pt x="4162" y="0"/>
                          </a:lnTo>
                          <a:lnTo>
                            <a:pt x="4162" y="0"/>
                          </a:lnTo>
                          <a:lnTo>
                            <a:pt x="4162" y="0"/>
                          </a:lnTo>
                          <a:lnTo>
                            <a:pt x="4168" y="0"/>
                          </a:lnTo>
                          <a:lnTo>
                            <a:pt x="4168" y="0"/>
                          </a:lnTo>
                          <a:lnTo>
                            <a:pt x="4168" y="0"/>
                          </a:lnTo>
                          <a:lnTo>
                            <a:pt x="4168" y="0"/>
                          </a:lnTo>
                          <a:lnTo>
                            <a:pt x="4168" y="0"/>
                          </a:lnTo>
                          <a:lnTo>
                            <a:pt x="4168" y="0"/>
                          </a:lnTo>
                          <a:lnTo>
                            <a:pt x="4174" y="0"/>
                          </a:lnTo>
                          <a:lnTo>
                            <a:pt x="4174" y="0"/>
                          </a:lnTo>
                          <a:lnTo>
                            <a:pt x="4174" y="0"/>
                          </a:lnTo>
                          <a:lnTo>
                            <a:pt x="4174" y="0"/>
                          </a:lnTo>
                          <a:lnTo>
                            <a:pt x="4174" y="0"/>
                          </a:lnTo>
                          <a:lnTo>
                            <a:pt x="4174" y="0"/>
                          </a:lnTo>
                          <a:lnTo>
                            <a:pt x="4181" y="0"/>
                          </a:lnTo>
                          <a:lnTo>
                            <a:pt x="4181" y="0"/>
                          </a:lnTo>
                          <a:lnTo>
                            <a:pt x="4181" y="0"/>
                          </a:lnTo>
                          <a:lnTo>
                            <a:pt x="4181" y="0"/>
                          </a:lnTo>
                          <a:lnTo>
                            <a:pt x="4181" y="0"/>
                          </a:lnTo>
                          <a:lnTo>
                            <a:pt x="4187" y="0"/>
                          </a:lnTo>
                          <a:lnTo>
                            <a:pt x="4187" y="0"/>
                          </a:lnTo>
                          <a:lnTo>
                            <a:pt x="4187" y="0"/>
                          </a:lnTo>
                          <a:lnTo>
                            <a:pt x="4187" y="0"/>
                          </a:lnTo>
                          <a:lnTo>
                            <a:pt x="4187" y="0"/>
                          </a:lnTo>
                          <a:lnTo>
                            <a:pt x="4187" y="0"/>
                          </a:lnTo>
                          <a:lnTo>
                            <a:pt x="4193" y="0"/>
                          </a:lnTo>
                          <a:lnTo>
                            <a:pt x="4193" y="0"/>
                          </a:lnTo>
                          <a:lnTo>
                            <a:pt x="4193" y="0"/>
                          </a:lnTo>
                          <a:lnTo>
                            <a:pt x="4193" y="0"/>
                          </a:lnTo>
                          <a:lnTo>
                            <a:pt x="4193" y="0"/>
                          </a:lnTo>
                          <a:lnTo>
                            <a:pt x="4193" y="0"/>
                          </a:lnTo>
                          <a:lnTo>
                            <a:pt x="4193" y="0"/>
                          </a:lnTo>
                          <a:lnTo>
                            <a:pt x="4199" y="0"/>
                          </a:lnTo>
                          <a:lnTo>
                            <a:pt x="4199" y="0"/>
                          </a:lnTo>
                          <a:lnTo>
                            <a:pt x="4199" y="0"/>
                          </a:lnTo>
                          <a:lnTo>
                            <a:pt x="4199" y="0"/>
                          </a:lnTo>
                          <a:lnTo>
                            <a:pt x="4199" y="0"/>
                          </a:lnTo>
                          <a:lnTo>
                            <a:pt x="4205" y="0"/>
                          </a:lnTo>
                          <a:lnTo>
                            <a:pt x="4205" y="0"/>
                          </a:lnTo>
                          <a:lnTo>
                            <a:pt x="4205" y="0"/>
                          </a:lnTo>
                          <a:lnTo>
                            <a:pt x="4205" y="0"/>
                          </a:lnTo>
                          <a:lnTo>
                            <a:pt x="4205" y="0"/>
                          </a:lnTo>
                          <a:lnTo>
                            <a:pt x="4205" y="0"/>
                          </a:lnTo>
                          <a:lnTo>
                            <a:pt x="4205" y="0"/>
                          </a:lnTo>
                          <a:lnTo>
                            <a:pt x="4212" y="0"/>
                          </a:lnTo>
                          <a:lnTo>
                            <a:pt x="4212" y="0"/>
                          </a:lnTo>
                          <a:lnTo>
                            <a:pt x="4212" y="0"/>
                          </a:lnTo>
                          <a:lnTo>
                            <a:pt x="4212" y="0"/>
                          </a:lnTo>
                          <a:lnTo>
                            <a:pt x="4212" y="0"/>
                          </a:lnTo>
                          <a:lnTo>
                            <a:pt x="4212" y="0"/>
                          </a:lnTo>
                          <a:lnTo>
                            <a:pt x="4218" y="0"/>
                          </a:lnTo>
                          <a:lnTo>
                            <a:pt x="4218" y="0"/>
                          </a:lnTo>
                          <a:lnTo>
                            <a:pt x="4218" y="0"/>
                          </a:lnTo>
                          <a:lnTo>
                            <a:pt x="4218" y="0"/>
                          </a:lnTo>
                          <a:lnTo>
                            <a:pt x="4218" y="0"/>
                          </a:lnTo>
                          <a:lnTo>
                            <a:pt x="4224" y="0"/>
                          </a:lnTo>
                          <a:lnTo>
                            <a:pt x="4224" y="0"/>
                          </a:lnTo>
                          <a:lnTo>
                            <a:pt x="4224" y="0"/>
                          </a:lnTo>
                          <a:lnTo>
                            <a:pt x="4224" y="0"/>
                          </a:lnTo>
                          <a:lnTo>
                            <a:pt x="4224" y="0"/>
                          </a:lnTo>
                          <a:lnTo>
                            <a:pt x="4224" y="0"/>
                          </a:lnTo>
                          <a:lnTo>
                            <a:pt x="4224" y="0"/>
                          </a:lnTo>
                          <a:lnTo>
                            <a:pt x="4230" y="0"/>
                          </a:lnTo>
                          <a:lnTo>
                            <a:pt x="4230" y="0"/>
                          </a:lnTo>
                          <a:lnTo>
                            <a:pt x="4230" y="0"/>
                          </a:lnTo>
                          <a:lnTo>
                            <a:pt x="4230" y="0"/>
                          </a:lnTo>
                          <a:lnTo>
                            <a:pt x="4230" y="0"/>
                          </a:lnTo>
                          <a:lnTo>
                            <a:pt x="4230" y="0"/>
                          </a:lnTo>
                          <a:lnTo>
                            <a:pt x="4237" y="0"/>
                          </a:lnTo>
                          <a:lnTo>
                            <a:pt x="4237" y="0"/>
                          </a:lnTo>
                          <a:lnTo>
                            <a:pt x="4237" y="0"/>
                          </a:lnTo>
                          <a:lnTo>
                            <a:pt x="4237" y="0"/>
                          </a:lnTo>
                          <a:lnTo>
                            <a:pt x="4237" y="0"/>
                          </a:lnTo>
                          <a:lnTo>
                            <a:pt x="4243" y="0"/>
                          </a:lnTo>
                          <a:lnTo>
                            <a:pt x="4243" y="0"/>
                          </a:lnTo>
                          <a:lnTo>
                            <a:pt x="4243" y="0"/>
                          </a:lnTo>
                          <a:lnTo>
                            <a:pt x="4243" y="0"/>
                          </a:lnTo>
                          <a:lnTo>
                            <a:pt x="4243" y="0"/>
                          </a:lnTo>
                          <a:lnTo>
                            <a:pt x="4243" y="0"/>
                          </a:lnTo>
                          <a:lnTo>
                            <a:pt x="4243" y="0"/>
                          </a:lnTo>
                          <a:lnTo>
                            <a:pt x="4249" y="0"/>
                          </a:lnTo>
                          <a:lnTo>
                            <a:pt x="4249" y="0"/>
                          </a:lnTo>
                          <a:lnTo>
                            <a:pt x="4249" y="0"/>
                          </a:lnTo>
                          <a:lnTo>
                            <a:pt x="4249" y="0"/>
                          </a:lnTo>
                          <a:lnTo>
                            <a:pt x="4249" y="0"/>
                          </a:lnTo>
                          <a:lnTo>
                            <a:pt x="4249" y="0"/>
                          </a:lnTo>
                          <a:lnTo>
                            <a:pt x="4255" y="0"/>
                          </a:lnTo>
                          <a:lnTo>
                            <a:pt x="4255" y="0"/>
                          </a:lnTo>
                          <a:lnTo>
                            <a:pt x="4255" y="0"/>
                          </a:lnTo>
                          <a:lnTo>
                            <a:pt x="4255" y="0"/>
                          </a:lnTo>
                          <a:lnTo>
                            <a:pt x="4255" y="0"/>
                          </a:lnTo>
                          <a:lnTo>
                            <a:pt x="4262" y="0"/>
                          </a:lnTo>
                          <a:lnTo>
                            <a:pt x="4262" y="0"/>
                          </a:lnTo>
                          <a:lnTo>
                            <a:pt x="4262" y="0"/>
                          </a:lnTo>
                          <a:lnTo>
                            <a:pt x="4262" y="0"/>
                          </a:lnTo>
                          <a:lnTo>
                            <a:pt x="4262" y="0"/>
                          </a:lnTo>
                          <a:lnTo>
                            <a:pt x="4262" y="0"/>
                          </a:lnTo>
                          <a:lnTo>
                            <a:pt x="4262" y="0"/>
                          </a:lnTo>
                          <a:lnTo>
                            <a:pt x="4268" y="0"/>
                          </a:lnTo>
                          <a:lnTo>
                            <a:pt x="4268" y="0"/>
                          </a:lnTo>
                          <a:lnTo>
                            <a:pt x="4268" y="0"/>
                          </a:lnTo>
                          <a:lnTo>
                            <a:pt x="4268" y="0"/>
                          </a:lnTo>
                          <a:lnTo>
                            <a:pt x="4268" y="0"/>
                          </a:lnTo>
                          <a:lnTo>
                            <a:pt x="4268" y="0"/>
                          </a:lnTo>
                          <a:lnTo>
                            <a:pt x="4274" y="0"/>
                          </a:lnTo>
                          <a:lnTo>
                            <a:pt x="4274" y="0"/>
                          </a:lnTo>
                          <a:lnTo>
                            <a:pt x="4274" y="0"/>
                          </a:lnTo>
                          <a:lnTo>
                            <a:pt x="4274" y="0"/>
                          </a:lnTo>
                          <a:lnTo>
                            <a:pt x="4274" y="0"/>
                          </a:lnTo>
                          <a:lnTo>
                            <a:pt x="4274" y="0"/>
                          </a:lnTo>
                          <a:lnTo>
                            <a:pt x="4280" y="0"/>
                          </a:lnTo>
                          <a:lnTo>
                            <a:pt x="4280" y="0"/>
                          </a:lnTo>
                          <a:lnTo>
                            <a:pt x="4280" y="0"/>
                          </a:lnTo>
                          <a:lnTo>
                            <a:pt x="4280" y="0"/>
                          </a:lnTo>
                          <a:lnTo>
                            <a:pt x="4280" y="0"/>
                          </a:lnTo>
                          <a:lnTo>
                            <a:pt x="4280" y="0"/>
                          </a:lnTo>
                          <a:lnTo>
                            <a:pt x="4287" y="0"/>
                          </a:lnTo>
                          <a:lnTo>
                            <a:pt x="4287" y="0"/>
                          </a:lnTo>
                          <a:lnTo>
                            <a:pt x="4287" y="0"/>
                          </a:lnTo>
                          <a:lnTo>
                            <a:pt x="4287" y="0"/>
                          </a:lnTo>
                          <a:lnTo>
                            <a:pt x="4287" y="0"/>
                          </a:lnTo>
                          <a:lnTo>
                            <a:pt x="4287" y="0"/>
                          </a:lnTo>
                          <a:lnTo>
                            <a:pt x="4293" y="0"/>
                          </a:lnTo>
                          <a:lnTo>
                            <a:pt x="4293" y="0"/>
                          </a:lnTo>
                          <a:lnTo>
                            <a:pt x="4293" y="0"/>
                          </a:lnTo>
                          <a:lnTo>
                            <a:pt x="4293" y="0"/>
                          </a:lnTo>
                          <a:lnTo>
                            <a:pt x="4293" y="0"/>
                          </a:lnTo>
                          <a:lnTo>
                            <a:pt x="4299" y="0"/>
                          </a:lnTo>
                          <a:lnTo>
                            <a:pt x="4299" y="0"/>
                          </a:lnTo>
                          <a:lnTo>
                            <a:pt x="4299" y="0"/>
                          </a:lnTo>
                          <a:lnTo>
                            <a:pt x="4299" y="0"/>
                          </a:lnTo>
                          <a:lnTo>
                            <a:pt x="4299" y="0"/>
                          </a:lnTo>
                          <a:lnTo>
                            <a:pt x="4299" y="0"/>
                          </a:lnTo>
                          <a:lnTo>
                            <a:pt x="4299" y="0"/>
                          </a:lnTo>
                          <a:lnTo>
                            <a:pt x="4305" y="0"/>
                          </a:lnTo>
                          <a:lnTo>
                            <a:pt x="4305" y="0"/>
                          </a:lnTo>
                          <a:lnTo>
                            <a:pt x="4305" y="0"/>
                          </a:lnTo>
                          <a:lnTo>
                            <a:pt x="4305" y="0"/>
                          </a:lnTo>
                          <a:lnTo>
                            <a:pt x="4305" y="0"/>
                          </a:lnTo>
                          <a:lnTo>
                            <a:pt x="4305" y="0"/>
                          </a:lnTo>
                          <a:lnTo>
                            <a:pt x="4312" y="0"/>
                          </a:lnTo>
                          <a:lnTo>
                            <a:pt x="4312" y="0"/>
                          </a:lnTo>
                          <a:lnTo>
                            <a:pt x="4312" y="0"/>
                          </a:lnTo>
                          <a:lnTo>
                            <a:pt x="4312" y="0"/>
                          </a:lnTo>
                          <a:lnTo>
                            <a:pt x="4312" y="0"/>
                          </a:lnTo>
                          <a:lnTo>
                            <a:pt x="4312" y="0"/>
                          </a:lnTo>
                          <a:lnTo>
                            <a:pt x="4318" y="0"/>
                          </a:lnTo>
                          <a:lnTo>
                            <a:pt x="4318" y="0"/>
                          </a:lnTo>
                          <a:lnTo>
                            <a:pt x="4318" y="0"/>
                          </a:lnTo>
                          <a:lnTo>
                            <a:pt x="4318" y="0"/>
                          </a:lnTo>
                          <a:lnTo>
                            <a:pt x="4318" y="0"/>
                          </a:lnTo>
                          <a:lnTo>
                            <a:pt x="4318" y="0"/>
                          </a:lnTo>
                          <a:lnTo>
                            <a:pt x="4324" y="0"/>
                          </a:lnTo>
                          <a:lnTo>
                            <a:pt x="4324" y="0"/>
                          </a:lnTo>
                          <a:lnTo>
                            <a:pt x="4324" y="0"/>
                          </a:lnTo>
                          <a:lnTo>
                            <a:pt x="4324" y="0"/>
                          </a:lnTo>
                          <a:lnTo>
                            <a:pt x="4324" y="0"/>
                          </a:lnTo>
                          <a:lnTo>
                            <a:pt x="4330" y="0"/>
                          </a:lnTo>
                          <a:lnTo>
                            <a:pt x="4330" y="0"/>
                          </a:lnTo>
                          <a:lnTo>
                            <a:pt x="4330" y="0"/>
                          </a:lnTo>
                          <a:lnTo>
                            <a:pt x="4330" y="0"/>
                          </a:lnTo>
                          <a:lnTo>
                            <a:pt x="4330" y="0"/>
                          </a:lnTo>
                          <a:lnTo>
                            <a:pt x="4330" y="0"/>
                          </a:lnTo>
                          <a:lnTo>
                            <a:pt x="4330" y="0"/>
                          </a:lnTo>
                          <a:lnTo>
                            <a:pt x="4337" y="0"/>
                          </a:lnTo>
                          <a:lnTo>
                            <a:pt x="4337" y="0"/>
                          </a:lnTo>
                          <a:lnTo>
                            <a:pt x="4337" y="0"/>
                          </a:lnTo>
                          <a:lnTo>
                            <a:pt x="4337" y="0"/>
                          </a:lnTo>
                          <a:lnTo>
                            <a:pt x="4337" y="0"/>
                          </a:lnTo>
                          <a:lnTo>
                            <a:pt x="4337" y="0"/>
                          </a:lnTo>
                          <a:lnTo>
                            <a:pt x="4343" y="0"/>
                          </a:lnTo>
                          <a:lnTo>
                            <a:pt x="4343" y="0"/>
                          </a:lnTo>
                          <a:lnTo>
                            <a:pt x="4343" y="0"/>
                          </a:lnTo>
                          <a:lnTo>
                            <a:pt x="4343" y="0"/>
                          </a:lnTo>
                          <a:lnTo>
                            <a:pt x="4343" y="0"/>
                          </a:lnTo>
                          <a:lnTo>
                            <a:pt x="4343" y="0"/>
                          </a:lnTo>
                          <a:lnTo>
                            <a:pt x="4349" y="0"/>
                          </a:lnTo>
                          <a:lnTo>
                            <a:pt x="4349" y="0"/>
                          </a:lnTo>
                          <a:lnTo>
                            <a:pt x="4349" y="0"/>
                          </a:lnTo>
                          <a:lnTo>
                            <a:pt x="4349" y="0"/>
                          </a:lnTo>
                          <a:lnTo>
                            <a:pt x="4349" y="0"/>
                          </a:lnTo>
                          <a:lnTo>
                            <a:pt x="4349" y="0"/>
                          </a:lnTo>
                          <a:lnTo>
                            <a:pt x="4355" y="0"/>
                          </a:lnTo>
                          <a:lnTo>
                            <a:pt x="4355" y="0"/>
                          </a:lnTo>
                          <a:lnTo>
                            <a:pt x="4355" y="0"/>
                          </a:lnTo>
                          <a:lnTo>
                            <a:pt x="4355" y="0"/>
                          </a:lnTo>
                          <a:lnTo>
                            <a:pt x="4355" y="0"/>
                          </a:lnTo>
                          <a:lnTo>
                            <a:pt x="4355" y="0"/>
                          </a:lnTo>
                          <a:lnTo>
                            <a:pt x="4361" y="0"/>
                          </a:lnTo>
                          <a:lnTo>
                            <a:pt x="4361" y="0"/>
                          </a:lnTo>
                          <a:lnTo>
                            <a:pt x="4361" y="0"/>
                          </a:lnTo>
                          <a:lnTo>
                            <a:pt x="4361" y="0"/>
                          </a:lnTo>
                          <a:lnTo>
                            <a:pt x="4361" y="0"/>
                          </a:lnTo>
                          <a:lnTo>
                            <a:pt x="4361" y="0"/>
                          </a:lnTo>
                          <a:lnTo>
                            <a:pt x="4368" y="0"/>
                          </a:lnTo>
                          <a:lnTo>
                            <a:pt x="4368" y="0"/>
                          </a:lnTo>
                          <a:lnTo>
                            <a:pt x="4368" y="0"/>
                          </a:lnTo>
                          <a:lnTo>
                            <a:pt x="4368" y="0"/>
                          </a:lnTo>
                          <a:lnTo>
                            <a:pt x="4368" y="0"/>
                          </a:lnTo>
                          <a:lnTo>
                            <a:pt x="4368" y="0"/>
                          </a:lnTo>
                          <a:lnTo>
                            <a:pt x="4374" y="0"/>
                          </a:lnTo>
                          <a:lnTo>
                            <a:pt x="4374" y="0"/>
                          </a:lnTo>
                          <a:lnTo>
                            <a:pt x="4374" y="0"/>
                          </a:lnTo>
                          <a:lnTo>
                            <a:pt x="4374" y="0"/>
                          </a:lnTo>
                          <a:lnTo>
                            <a:pt x="4374" y="0"/>
                          </a:lnTo>
                          <a:lnTo>
                            <a:pt x="4374" y="0"/>
                          </a:lnTo>
                          <a:lnTo>
                            <a:pt x="4380" y="0"/>
                          </a:lnTo>
                          <a:lnTo>
                            <a:pt x="4380" y="0"/>
                          </a:lnTo>
                          <a:lnTo>
                            <a:pt x="4380" y="0"/>
                          </a:lnTo>
                          <a:lnTo>
                            <a:pt x="4380" y="0"/>
                          </a:lnTo>
                          <a:lnTo>
                            <a:pt x="4380" y="0"/>
                          </a:lnTo>
                          <a:lnTo>
                            <a:pt x="4380" y="0"/>
                          </a:lnTo>
                          <a:lnTo>
                            <a:pt x="4386" y="0"/>
                          </a:lnTo>
                          <a:lnTo>
                            <a:pt x="4386" y="0"/>
                          </a:lnTo>
                          <a:lnTo>
                            <a:pt x="4386" y="0"/>
                          </a:lnTo>
                          <a:lnTo>
                            <a:pt x="4386" y="0"/>
                          </a:lnTo>
                          <a:lnTo>
                            <a:pt x="4386" y="0"/>
                          </a:lnTo>
                          <a:lnTo>
                            <a:pt x="4386" y="0"/>
                          </a:lnTo>
                          <a:lnTo>
                            <a:pt x="4393" y="0"/>
                          </a:lnTo>
                          <a:lnTo>
                            <a:pt x="4393" y="0"/>
                          </a:lnTo>
                          <a:lnTo>
                            <a:pt x="4393" y="0"/>
                          </a:lnTo>
                          <a:lnTo>
                            <a:pt x="4393" y="0"/>
                          </a:lnTo>
                          <a:lnTo>
                            <a:pt x="4393" y="0"/>
                          </a:lnTo>
                          <a:lnTo>
                            <a:pt x="4393" y="0"/>
                          </a:lnTo>
                          <a:lnTo>
                            <a:pt x="4399" y="0"/>
                          </a:lnTo>
                          <a:lnTo>
                            <a:pt x="4399" y="0"/>
                          </a:lnTo>
                          <a:lnTo>
                            <a:pt x="4399" y="0"/>
                          </a:lnTo>
                          <a:lnTo>
                            <a:pt x="4399" y="0"/>
                          </a:lnTo>
                          <a:lnTo>
                            <a:pt x="4399" y="0"/>
                          </a:lnTo>
                          <a:lnTo>
                            <a:pt x="4399" y="0"/>
                          </a:lnTo>
                          <a:lnTo>
                            <a:pt x="4405" y="0"/>
                          </a:lnTo>
                          <a:lnTo>
                            <a:pt x="4405" y="0"/>
                          </a:lnTo>
                          <a:lnTo>
                            <a:pt x="4405" y="0"/>
                          </a:lnTo>
                          <a:lnTo>
                            <a:pt x="4405" y="0"/>
                          </a:lnTo>
                          <a:lnTo>
                            <a:pt x="4405" y="0"/>
                          </a:lnTo>
                          <a:lnTo>
                            <a:pt x="4405" y="0"/>
                          </a:lnTo>
                          <a:lnTo>
                            <a:pt x="4411" y="0"/>
                          </a:lnTo>
                          <a:lnTo>
                            <a:pt x="4411" y="0"/>
                          </a:lnTo>
                          <a:lnTo>
                            <a:pt x="4411" y="0"/>
                          </a:lnTo>
                          <a:lnTo>
                            <a:pt x="4411" y="0"/>
                          </a:lnTo>
                          <a:lnTo>
                            <a:pt x="4411" y="0"/>
                          </a:lnTo>
                          <a:lnTo>
                            <a:pt x="4411" y="0"/>
                          </a:lnTo>
                          <a:lnTo>
                            <a:pt x="4418" y="0"/>
                          </a:lnTo>
                          <a:lnTo>
                            <a:pt x="4418" y="0"/>
                          </a:lnTo>
                          <a:lnTo>
                            <a:pt x="4418" y="0"/>
                          </a:lnTo>
                          <a:lnTo>
                            <a:pt x="4418" y="0"/>
                          </a:lnTo>
                          <a:lnTo>
                            <a:pt x="4418" y="0"/>
                          </a:lnTo>
                          <a:lnTo>
                            <a:pt x="4418" y="0"/>
                          </a:lnTo>
                          <a:lnTo>
                            <a:pt x="4424" y="0"/>
                          </a:lnTo>
                          <a:lnTo>
                            <a:pt x="4424" y="0"/>
                          </a:lnTo>
                          <a:lnTo>
                            <a:pt x="4424" y="0"/>
                          </a:lnTo>
                          <a:lnTo>
                            <a:pt x="4424" y="0"/>
                          </a:lnTo>
                          <a:lnTo>
                            <a:pt x="4424" y="0"/>
                          </a:lnTo>
                          <a:lnTo>
                            <a:pt x="4424" y="0"/>
                          </a:lnTo>
                          <a:lnTo>
                            <a:pt x="4430" y="0"/>
                          </a:lnTo>
                          <a:lnTo>
                            <a:pt x="4430" y="0"/>
                          </a:lnTo>
                          <a:lnTo>
                            <a:pt x="4430" y="0"/>
                          </a:lnTo>
                          <a:lnTo>
                            <a:pt x="4430" y="0"/>
                          </a:lnTo>
                          <a:lnTo>
                            <a:pt x="4430" y="0"/>
                          </a:lnTo>
                          <a:lnTo>
                            <a:pt x="4430" y="0"/>
                          </a:lnTo>
                          <a:lnTo>
                            <a:pt x="4430" y="0"/>
                          </a:lnTo>
                          <a:lnTo>
                            <a:pt x="4436" y="0"/>
                          </a:lnTo>
                          <a:lnTo>
                            <a:pt x="4436" y="0"/>
                          </a:lnTo>
                          <a:lnTo>
                            <a:pt x="4436" y="0"/>
                          </a:lnTo>
                          <a:lnTo>
                            <a:pt x="4436" y="0"/>
                          </a:lnTo>
                          <a:lnTo>
                            <a:pt x="4436" y="0"/>
                          </a:lnTo>
                          <a:lnTo>
                            <a:pt x="4436" y="0"/>
                          </a:lnTo>
                          <a:lnTo>
                            <a:pt x="4443" y="0"/>
                          </a:lnTo>
                          <a:lnTo>
                            <a:pt x="4443" y="0"/>
                          </a:lnTo>
                          <a:lnTo>
                            <a:pt x="4443" y="0"/>
                          </a:lnTo>
                          <a:lnTo>
                            <a:pt x="4443" y="0"/>
                          </a:lnTo>
                          <a:lnTo>
                            <a:pt x="4443" y="0"/>
                          </a:lnTo>
                          <a:lnTo>
                            <a:pt x="4443" y="0"/>
                          </a:lnTo>
                          <a:lnTo>
                            <a:pt x="4449" y="0"/>
                          </a:lnTo>
                          <a:lnTo>
                            <a:pt x="4449" y="0"/>
                          </a:lnTo>
                          <a:lnTo>
                            <a:pt x="4449" y="0"/>
                          </a:lnTo>
                          <a:lnTo>
                            <a:pt x="4449" y="0"/>
                          </a:lnTo>
                          <a:lnTo>
                            <a:pt x="4449" y="0"/>
                          </a:lnTo>
                          <a:lnTo>
                            <a:pt x="4449" y="0"/>
                          </a:lnTo>
                          <a:lnTo>
                            <a:pt x="4455" y="0"/>
                          </a:lnTo>
                          <a:lnTo>
                            <a:pt x="4455" y="0"/>
                          </a:lnTo>
                          <a:lnTo>
                            <a:pt x="4455" y="0"/>
                          </a:lnTo>
                          <a:lnTo>
                            <a:pt x="4455" y="0"/>
                          </a:lnTo>
                          <a:lnTo>
                            <a:pt x="4455" y="0"/>
                          </a:lnTo>
                          <a:lnTo>
                            <a:pt x="4455" y="0"/>
                          </a:lnTo>
                          <a:lnTo>
                            <a:pt x="4461" y="0"/>
                          </a:lnTo>
                          <a:lnTo>
                            <a:pt x="4461" y="0"/>
                          </a:lnTo>
                          <a:lnTo>
                            <a:pt x="4461" y="0"/>
                          </a:lnTo>
                          <a:lnTo>
                            <a:pt x="4461" y="0"/>
                          </a:lnTo>
                          <a:lnTo>
                            <a:pt x="4461" y="0"/>
                          </a:lnTo>
                          <a:lnTo>
                            <a:pt x="4461" y="0"/>
                          </a:lnTo>
                          <a:lnTo>
                            <a:pt x="4468" y="0"/>
                          </a:lnTo>
                          <a:lnTo>
                            <a:pt x="4468" y="0"/>
                          </a:lnTo>
                          <a:lnTo>
                            <a:pt x="4468" y="0"/>
                          </a:lnTo>
                          <a:lnTo>
                            <a:pt x="4468" y="0"/>
                          </a:lnTo>
                          <a:lnTo>
                            <a:pt x="4468" y="0"/>
                          </a:lnTo>
                          <a:lnTo>
                            <a:pt x="4468" y="0"/>
                          </a:lnTo>
                          <a:lnTo>
                            <a:pt x="4474" y="0"/>
                          </a:lnTo>
                          <a:lnTo>
                            <a:pt x="4474" y="0"/>
                          </a:lnTo>
                          <a:lnTo>
                            <a:pt x="4474" y="0"/>
                          </a:lnTo>
                          <a:lnTo>
                            <a:pt x="4474" y="0"/>
                          </a:lnTo>
                          <a:lnTo>
                            <a:pt x="4474" y="0"/>
                          </a:lnTo>
                          <a:lnTo>
                            <a:pt x="4474" y="0"/>
                          </a:lnTo>
                          <a:lnTo>
                            <a:pt x="4480" y="0"/>
                          </a:lnTo>
                          <a:lnTo>
                            <a:pt x="4480" y="0"/>
                          </a:lnTo>
                          <a:lnTo>
                            <a:pt x="4480" y="0"/>
                          </a:lnTo>
                          <a:lnTo>
                            <a:pt x="4480" y="0"/>
                          </a:lnTo>
                          <a:lnTo>
                            <a:pt x="4480" y="0"/>
                          </a:lnTo>
                          <a:lnTo>
                            <a:pt x="4486" y="0"/>
                          </a:lnTo>
                          <a:lnTo>
                            <a:pt x="4486" y="0"/>
                          </a:lnTo>
                          <a:lnTo>
                            <a:pt x="4486" y="0"/>
                          </a:lnTo>
                          <a:lnTo>
                            <a:pt x="4486" y="0"/>
                          </a:lnTo>
                          <a:lnTo>
                            <a:pt x="4486" y="0"/>
                          </a:lnTo>
                          <a:lnTo>
                            <a:pt x="4486" y="0"/>
                          </a:lnTo>
                          <a:lnTo>
                            <a:pt x="4493" y="0"/>
                          </a:lnTo>
                          <a:lnTo>
                            <a:pt x="4493" y="0"/>
                          </a:lnTo>
                          <a:lnTo>
                            <a:pt x="4493" y="0"/>
                          </a:lnTo>
                          <a:lnTo>
                            <a:pt x="4493" y="0"/>
                          </a:lnTo>
                          <a:lnTo>
                            <a:pt x="4493" y="0"/>
                          </a:lnTo>
                          <a:lnTo>
                            <a:pt x="4493" y="0"/>
                          </a:lnTo>
                          <a:lnTo>
                            <a:pt x="4499" y="0"/>
                          </a:lnTo>
                          <a:lnTo>
                            <a:pt x="4499" y="0"/>
                          </a:lnTo>
                          <a:lnTo>
                            <a:pt x="4499" y="0"/>
                          </a:lnTo>
                          <a:lnTo>
                            <a:pt x="4499" y="0"/>
                          </a:lnTo>
                          <a:lnTo>
                            <a:pt x="4499" y="0"/>
                          </a:lnTo>
                          <a:lnTo>
                            <a:pt x="4499" y="0"/>
                          </a:lnTo>
                          <a:lnTo>
                            <a:pt x="4505" y="0"/>
                          </a:lnTo>
                          <a:lnTo>
                            <a:pt x="4505" y="0"/>
                          </a:lnTo>
                          <a:lnTo>
                            <a:pt x="4505" y="0"/>
                          </a:lnTo>
                          <a:lnTo>
                            <a:pt x="4505" y="0"/>
                          </a:lnTo>
                          <a:lnTo>
                            <a:pt x="4505" y="0"/>
                          </a:lnTo>
                          <a:lnTo>
                            <a:pt x="4505" y="0"/>
                          </a:lnTo>
                          <a:lnTo>
                            <a:pt x="4511" y="0"/>
                          </a:lnTo>
                          <a:lnTo>
                            <a:pt x="4511" y="0"/>
                          </a:lnTo>
                          <a:lnTo>
                            <a:pt x="4511" y="0"/>
                          </a:lnTo>
                          <a:lnTo>
                            <a:pt x="4511" y="0"/>
                          </a:lnTo>
                          <a:lnTo>
                            <a:pt x="4511" y="0"/>
                          </a:lnTo>
                          <a:lnTo>
                            <a:pt x="4511" y="0"/>
                          </a:lnTo>
                          <a:lnTo>
                            <a:pt x="4517" y="0"/>
                          </a:lnTo>
                          <a:lnTo>
                            <a:pt x="4517" y="0"/>
                          </a:lnTo>
                          <a:lnTo>
                            <a:pt x="4517" y="0"/>
                          </a:lnTo>
                          <a:lnTo>
                            <a:pt x="4517" y="0"/>
                          </a:lnTo>
                          <a:lnTo>
                            <a:pt x="4517" y="0"/>
                          </a:lnTo>
                          <a:lnTo>
                            <a:pt x="4517" y="0"/>
                          </a:lnTo>
                          <a:lnTo>
                            <a:pt x="4517" y="0"/>
                          </a:lnTo>
                          <a:lnTo>
                            <a:pt x="4524" y="0"/>
                          </a:lnTo>
                          <a:lnTo>
                            <a:pt x="4524" y="0"/>
                          </a:lnTo>
                          <a:lnTo>
                            <a:pt x="4524" y="0"/>
                          </a:lnTo>
                          <a:lnTo>
                            <a:pt x="4524" y="0"/>
                          </a:lnTo>
                          <a:lnTo>
                            <a:pt x="4524" y="0"/>
                          </a:lnTo>
                          <a:lnTo>
                            <a:pt x="4530" y="0"/>
                          </a:lnTo>
                          <a:lnTo>
                            <a:pt x="4530" y="0"/>
                          </a:lnTo>
                          <a:lnTo>
                            <a:pt x="4530" y="0"/>
                          </a:lnTo>
                          <a:lnTo>
                            <a:pt x="4530" y="0"/>
                          </a:lnTo>
                          <a:lnTo>
                            <a:pt x="4530" y="0"/>
                          </a:lnTo>
                          <a:lnTo>
                            <a:pt x="4530" y="0"/>
                          </a:lnTo>
                          <a:lnTo>
                            <a:pt x="4530" y="0"/>
                          </a:lnTo>
                          <a:lnTo>
                            <a:pt x="4536" y="0"/>
                          </a:lnTo>
                          <a:lnTo>
                            <a:pt x="4536" y="0"/>
                          </a:lnTo>
                          <a:lnTo>
                            <a:pt x="4536" y="0"/>
                          </a:lnTo>
                          <a:lnTo>
                            <a:pt x="4536" y="0"/>
                          </a:lnTo>
                          <a:lnTo>
                            <a:pt x="4536" y="0"/>
                          </a:lnTo>
                          <a:lnTo>
                            <a:pt x="4542" y="0"/>
                          </a:lnTo>
                          <a:lnTo>
                            <a:pt x="4542" y="0"/>
                          </a:lnTo>
                          <a:lnTo>
                            <a:pt x="4542" y="0"/>
                          </a:lnTo>
                          <a:lnTo>
                            <a:pt x="4542" y="0"/>
                          </a:lnTo>
                          <a:lnTo>
                            <a:pt x="4542" y="0"/>
                          </a:lnTo>
                          <a:lnTo>
                            <a:pt x="4542" y="0"/>
                          </a:lnTo>
                          <a:lnTo>
                            <a:pt x="4542" y="0"/>
                          </a:lnTo>
                          <a:lnTo>
                            <a:pt x="4549" y="0"/>
                          </a:lnTo>
                          <a:lnTo>
                            <a:pt x="4549" y="0"/>
                          </a:lnTo>
                          <a:lnTo>
                            <a:pt x="4549" y="0"/>
                          </a:lnTo>
                          <a:lnTo>
                            <a:pt x="4549" y="0"/>
                          </a:lnTo>
                          <a:lnTo>
                            <a:pt x="4549" y="0"/>
                          </a:lnTo>
                          <a:lnTo>
                            <a:pt x="4555" y="0"/>
                          </a:lnTo>
                          <a:lnTo>
                            <a:pt x="4555" y="0"/>
                          </a:lnTo>
                          <a:lnTo>
                            <a:pt x="4555" y="0"/>
                          </a:lnTo>
                          <a:lnTo>
                            <a:pt x="4555" y="0"/>
                          </a:lnTo>
                          <a:lnTo>
                            <a:pt x="4555" y="0"/>
                          </a:lnTo>
                          <a:lnTo>
                            <a:pt x="4555" y="0"/>
                          </a:lnTo>
                          <a:lnTo>
                            <a:pt x="4555" y="0"/>
                          </a:lnTo>
                          <a:lnTo>
                            <a:pt x="4561" y="0"/>
                          </a:lnTo>
                          <a:lnTo>
                            <a:pt x="4561" y="0"/>
                          </a:lnTo>
                          <a:lnTo>
                            <a:pt x="4561" y="0"/>
                          </a:lnTo>
                          <a:lnTo>
                            <a:pt x="4561" y="0"/>
                          </a:lnTo>
                          <a:lnTo>
                            <a:pt x="4561" y="0"/>
                          </a:lnTo>
                          <a:lnTo>
                            <a:pt x="4561" y="0"/>
                          </a:lnTo>
                          <a:lnTo>
                            <a:pt x="4567" y="0"/>
                          </a:lnTo>
                          <a:lnTo>
                            <a:pt x="4567" y="0"/>
                          </a:lnTo>
                          <a:lnTo>
                            <a:pt x="4567" y="0"/>
                          </a:lnTo>
                          <a:lnTo>
                            <a:pt x="4567" y="0"/>
                          </a:lnTo>
                          <a:lnTo>
                            <a:pt x="4567" y="0"/>
                          </a:lnTo>
                          <a:lnTo>
                            <a:pt x="4567" y="0"/>
                          </a:lnTo>
                          <a:lnTo>
                            <a:pt x="4574" y="0"/>
                          </a:lnTo>
                          <a:lnTo>
                            <a:pt x="4574" y="0"/>
                          </a:lnTo>
                          <a:lnTo>
                            <a:pt x="4574" y="0"/>
                          </a:lnTo>
                          <a:lnTo>
                            <a:pt x="4574" y="0"/>
                          </a:lnTo>
                          <a:lnTo>
                            <a:pt x="4574" y="0"/>
                          </a:lnTo>
                          <a:lnTo>
                            <a:pt x="4574" y="0"/>
                          </a:lnTo>
                          <a:lnTo>
                            <a:pt x="4580" y="0"/>
                          </a:lnTo>
                          <a:lnTo>
                            <a:pt x="4580" y="0"/>
                          </a:lnTo>
                          <a:lnTo>
                            <a:pt x="4580" y="0"/>
                          </a:lnTo>
                          <a:lnTo>
                            <a:pt x="4580" y="0"/>
                          </a:lnTo>
                          <a:lnTo>
                            <a:pt x="4580" y="0"/>
                          </a:lnTo>
                          <a:lnTo>
                            <a:pt x="4580" y="0"/>
                          </a:lnTo>
                          <a:lnTo>
                            <a:pt x="4586" y="0"/>
                          </a:lnTo>
                          <a:lnTo>
                            <a:pt x="4586" y="0"/>
                          </a:lnTo>
                          <a:lnTo>
                            <a:pt x="4586" y="0"/>
                          </a:lnTo>
                          <a:lnTo>
                            <a:pt x="4586" y="0"/>
                          </a:lnTo>
                          <a:lnTo>
                            <a:pt x="4586" y="0"/>
                          </a:lnTo>
                          <a:lnTo>
                            <a:pt x="4586" y="0"/>
                          </a:lnTo>
                          <a:lnTo>
                            <a:pt x="4592" y="0"/>
                          </a:lnTo>
                          <a:lnTo>
                            <a:pt x="4592" y="0"/>
                          </a:lnTo>
                          <a:lnTo>
                            <a:pt x="4592" y="0"/>
                          </a:lnTo>
                          <a:lnTo>
                            <a:pt x="4592" y="0"/>
                          </a:lnTo>
                          <a:lnTo>
                            <a:pt x="4592" y="0"/>
                          </a:lnTo>
                          <a:lnTo>
                            <a:pt x="4592" y="0"/>
                          </a:lnTo>
                          <a:lnTo>
                            <a:pt x="4599" y="0"/>
                          </a:lnTo>
                          <a:lnTo>
                            <a:pt x="4599" y="0"/>
                          </a:lnTo>
                          <a:lnTo>
                            <a:pt x="4599" y="0"/>
                          </a:lnTo>
                          <a:lnTo>
                            <a:pt x="4599" y="0"/>
                          </a:lnTo>
                          <a:lnTo>
                            <a:pt x="4599" y="0"/>
                          </a:lnTo>
                          <a:lnTo>
                            <a:pt x="4599" y="0"/>
                          </a:lnTo>
                          <a:lnTo>
                            <a:pt x="4605" y="0"/>
                          </a:lnTo>
                          <a:lnTo>
                            <a:pt x="4605" y="0"/>
                          </a:lnTo>
                          <a:lnTo>
                            <a:pt x="4605" y="0"/>
                          </a:lnTo>
                          <a:lnTo>
                            <a:pt x="4605" y="0"/>
                          </a:lnTo>
                          <a:lnTo>
                            <a:pt x="4605" y="0"/>
                          </a:lnTo>
                          <a:lnTo>
                            <a:pt x="4605" y="0"/>
                          </a:lnTo>
                          <a:lnTo>
                            <a:pt x="4611" y="0"/>
                          </a:lnTo>
                          <a:lnTo>
                            <a:pt x="4611" y="0"/>
                          </a:lnTo>
                          <a:lnTo>
                            <a:pt x="4611" y="0"/>
                          </a:lnTo>
                          <a:lnTo>
                            <a:pt x="4611" y="0"/>
                          </a:lnTo>
                          <a:lnTo>
                            <a:pt x="4611" y="0"/>
                          </a:lnTo>
                          <a:lnTo>
                            <a:pt x="4611" y="0"/>
                          </a:lnTo>
                          <a:lnTo>
                            <a:pt x="4617" y="0"/>
                          </a:lnTo>
                          <a:lnTo>
                            <a:pt x="4617" y="0"/>
                          </a:lnTo>
                          <a:lnTo>
                            <a:pt x="4617" y="0"/>
                          </a:lnTo>
                          <a:lnTo>
                            <a:pt x="4617" y="0"/>
                          </a:lnTo>
                          <a:lnTo>
                            <a:pt x="4617" y="0"/>
                          </a:lnTo>
                          <a:lnTo>
                            <a:pt x="4617" y="0"/>
                          </a:lnTo>
                          <a:lnTo>
                            <a:pt x="4624" y="0"/>
                          </a:lnTo>
                          <a:lnTo>
                            <a:pt x="4624" y="0"/>
                          </a:lnTo>
                          <a:lnTo>
                            <a:pt x="4624" y="0"/>
                          </a:lnTo>
                          <a:lnTo>
                            <a:pt x="4624" y="0"/>
                          </a:lnTo>
                          <a:lnTo>
                            <a:pt x="4624" y="0"/>
                          </a:lnTo>
                          <a:lnTo>
                            <a:pt x="4624" y="0"/>
                          </a:lnTo>
                          <a:lnTo>
                            <a:pt x="4630" y="0"/>
                          </a:lnTo>
                          <a:lnTo>
                            <a:pt x="4630" y="0"/>
                          </a:lnTo>
                          <a:lnTo>
                            <a:pt x="4630" y="0"/>
                          </a:lnTo>
                          <a:lnTo>
                            <a:pt x="4630" y="0"/>
                          </a:lnTo>
                          <a:lnTo>
                            <a:pt x="4630" y="0"/>
                          </a:lnTo>
                          <a:lnTo>
                            <a:pt x="4630" y="0"/>
                          </a:lnTo>
                          <a:lnTo>
                            <a:pt x="4636" y="0"/>
                          </a:lnTo>
                          <a:lnTo>
                            <a:pt x="4636" y="0"/>
                          </a:lnTo>
                          <a:lnTo>
                            <a:pt x="4636" y="0"/>
                          </a:lnTo>
                          <a:lnTo>
                            <a:pt x="4636" y="0"/>
                          </a:lnTo>
                          <a:lnTo>
                            <a:pt x="4636" y="0"/>
                          </a:lnTo>
                          <a:lnTo>
                            <a:pt x="4636" y="0"/>
                          </a:lnTo>
                          <a:lnTo>
                            <a:pt x="4642" y="0"/>
                          </a:lnTo>
                          <a:lnTo>
                            <a:pt x="4642" y="0"/>
                          </a:lnTo>
                          <a:lnTo>
                            <a:pt x="4642" y="0"/>
                          </a:lnTo>
                          <a:lnTo>
                            <a:pt x="4642" y="0"/>
                          </a:lnTo>
                          <a:lnTo>
                            <a:pt x="4642" y="0"/>
                          </a:lnTo>
                          <a:lnTo>
                            <a:pt x="4642" y="0"/>
                          </a:lnTo>
                          <a:lnTo>
                            <a:pt x="4649" y="0"/>
                          </a:lnTo>
                          <a:lnTo>
                            <a:pt x="4649" y="0"/>
                          </a:lnTo>
                          <a:lnTo>
                            <a:pt x="4649" y="0"/>
                          </a:lnTo>
                          <a:lnTo>
                            <a:pt x="4649" y="0"/>
                          </a:lnTo>
                          <a:lnTo>
                            <a:pt x="4649" y="0"/>
                          </a:lnTo>
                          <a:lnTo>
                            <a:pt x="4655" y="0"/>
                          </a:lnTo>
                          <a:lnTo>
                            <a:pt x="4655" y="0"/>
                          </a:lnTo>
                          <a:lnTo>
                            <a:pt x="4655" y="0"/>
                          </a:lnTo>
                          <a:lnTo>
                            <a:pt x="4655" y="0"/>
                          </a:lnTo>
                          <a:lnTo>
                            <a:pt x="4655" y="0"/>
                          </a:lnTo>
                          <a:lnTo>
                            <a:pt x="4655" y="0"/>
                          </a:lnTo>
                          <a:lnTo>
                            <a:pt x="4655" y="0"/>
                          </a:lnTo>
                          <a:lnTo>
                            <a:pt x="4661" y="0"/>
                          </a:lnTo>
                          <a:lnTo>
                            <a:pt x="4661" y="0"/>
                          </a:lnTo>
                          <a:lnTo>
                            <a:pt x="4661" y="0"/>
                          </a:lnTo>
                          <a:lnTo>
                            <a:pt x="4661" y="0"/>
                          </a:lnTo>
                          <a:lnTo>
                            <a:pt x="4661" y="0"/>
                          </a:lnTo>
                          <a:lnTo>
                            <a:pt x="4667" y="0"/>
                          </a:lnTo>
                          <a:lnTo>
                            <a:pt x="4667" y="0"/>
                          </a:lnTo>
                          <a:lnTo>
                            <a:pt x="4667" y="0"/>
                          </a:lnTo>
                          <a:lnTo>
                            <a:pt x="4667" y="0"/>
                          </a:lnTo>
                          <a:lnTo>
                            <a:pt x="4667" y="0"/>
                          </a:lnTo>
                          <a:lnTo>
                            <a:pt x="4667" y="0"/>
                          </a:lnTo>
                          <a:lnTo>
                            <a:pt x="4667" y="0"/>
                          </a:lnTo>
                          <a:lnTo>
                            <a:pt x="4673" y="0"/>
                          </a:lnTo>
                          <a:lnTo>
                            <a:pt x="4673" y="0"/>
                          </a:lnTo>
                          <a:lnTo>
                            <a:pt x="4673" y="0"/>
                          </a:lnTo>
                          <a:lnTo>
                            <a:pt x="4673" y="0"/>
                          </a:lnTo>
                          <a:lnTo>
                            <a:pt x="4673" y="0"/>
                          </a:lnTo>
                          <a:lnTo>
                            <a:pt x="4673" y="0"/>
                          </a:lnTo>
                          <a:lnTo>
                            <a:pt x="4680" y="0"/>
                          </a:lnTo>
                          <a:lnTo>
                            <a:pt x="4680" y="0"/>
                          </a:lnTo>
                          <a:lnTo>
                            <a:pt x="4680" y="0"/>
                          </a:lnTo>
                          <a:lnTo>
                            <a:pt x="4680" y="0"/>
                          </a:lnTo>
                          <a:lnTo>
                            <a:pt x="4680" y="0"/>
                          </a:lnTo>
                          <a:lnTo>
                            <a:pt x="4680" y="0"/>
                          </a:lnTo>
                          <a:lnTo>
                            <a:pt x="4686" y="0"/>
                          </a:lnTo>
                          <a:lnTo>
                            <a:pt x="4686" y="0"/>
                          </a:lnTo>
                          <a:lnTo>
                            <a:pt x="4686" y="0"/>
                          </a:lnTo>
                          <a:lnTo>
                            <a:pt x="4686" y="0"/>
                          </a:lnTo>
                          <a:lnTo>
                            <a:pt x="4686" y="0"/>
                          </a:lnTo>
                          <a:lnTo>
                            <a:pt x="4686" y="0"/>
                          </a:lnTo>
                          <a:lnTo>
                            <a:pt x="4692" y="0"/>
                          </a:lnTo>
                          <a:lnTo>
                            <a:pt x="4692" y="0"/>
                          </a:lnTo>
                          <a:lnTo>
                            <a:pt x="4692" y="0"/>
                          </a:lnTo>
                          <a:lnTo>
                            <a:pt x="4692" y="0"/>
                          </a:lnTo>
                          <a:lnTo>
                            <a:pt x="4692" y="0"/>
                          </a:lnTo>
                          <a:lnTo>
                            <a:pt x="4692" y="0"/>
                          </a:lnTo>
                          <a:lnTo>
                            <a:pt x="4698" y="0"/>
                          </a:lnTo>
                          <a:lnTo>
                            <a:pt x="4698" y="0"/>
                          </a:lnTo>
                          <a:lnTo>
                            <a:pt x="4698" y="0"/>
                          </a:lnTo>
                          <a:lnTo>
                            <a:pt x="4698" y="0"/>
                          </a:lnTo>
                          <a:lnTo>
                            <a:pt x="4698" y="0"/>
                          </a:lnTo>
                          <a:lnTo>
                            <a:pt x="4698" y="0"/>
                          </a:lnTo>
                          <a:lnTo>
                            <a:pt x="4705" y="0"/>
                          </a:lnTo>
                          <a:lnTo>
                            <a:pt x="4705" y="0"/>
                          </a:lnTo>
                          <a:lnTo>
                            <a:pt x="4705" y="0"/>
                          </a:lnTo>
                          <a:lnTo>
                            <a:pt x="4705" y="0"/>
                          </a:lnTo>
                          <a:lnTo>
                            <a:pt x="4705" y="0"/>
                          </a:lnTo>
                          <a:lnTo>
                            <a:pt x="4705" y="0"/>
                          </a:lnTo>
                          <a:lnTo>
                            <a:pt x="4711" y="0"/>
                          </a:lnTo>
                          <a:lnTo>
                            <a:pt x="4711" y="0"/>
                          </a:lnTo>
                          <a:lnTo>
                            <a:pt x="4711" y="0"/>
                          </a:lnTo>
                          <a:lnTo>
                            <a:pt x="4711" y="0"/>
                          </a:lnTo>
                          <a:lnTo>
                            <a:pt x="4711" y="0"/>
                          </a:lnTo>
                          <a:lnTo>
                            <a:pt x="4711" y="0"/>
                          </a:lnTo>
                          <a:lnTo>
                            <a:pt x="4717" y="0"/>
                          </a:lnTo>
                          <a:lnTo>
                            <a:pt x="4717" y="0"/>
                          </a:lnTo>
                          <a:lnTo>
                            <a:pt x="4717" y="0"/>
                          </a:lnTo>
                          <a:lnTo>
                            <a:pt x="4717" y="0"/>
                          </a:lnTo>
                          <a:lnTo>
                            <a:pt x="4717" y="0"/>
                          </a:lnTo>
                          <a:lnTo>
                            <a:pt x="4717" y="0"/>
                          </a:lnTo>
                          <a:lnTo>
                            <a:pt x="4723" y="0"/>
                          </a:lnTo>
                          <a:lnTo>
                            <a:pt x="4723" y="0"/>
                          </a:lnTo>
                          <a:lnTo>
                            <a:pt x="4723" y="0"/>
                          </a:lnTo>
                          <a:lnTo>
                            <a:pt x="4723" y="0"/>
                          </a:lnTo>
                          <a:lnTo>
                            <a:pt x="4723" y="0"/>
                          </a:lnTo>
                          <a:lnTo>
                            <a:pt x="4723" y="0"/>
                          </a:lnTo>
                          <a:lnTo>
                            <a:pt x="4730" y="0"/>
                          </a:lnTo>
                          <a:lnTo>
                            <a:pt x="4730" y="0"/>
                          </a:lnTo>
                          <a:lnTo>
                            <a:pt x="4730" y="0"/>
                          </a:lnTo>
                          <a:lnTo>
                            <a:pt x="4730" y="0"/>
                          </a:lnTo>
                          <a:lnTo>
                            <a:pt x="4730" y="0"/>
                          </a:lnTo>
                          <a:lnTo>
                            <a:pt x="4730" y="0"/>
                          </a:lnTo>
                          <a:lnTo>
                            <a:pt x="4736" y="0"/>
                          </a:lnTo>
                          <a:lnTo>
                            <a:pt x="4736" y="0"/>
                          </a:lnTo>
                          <a:lnTo>
                            <a:pt x="4736" y="0"/>
                          </a:lnTo>
                          <a:lnTo>
                            <a:pt x="4736" y="0"/>
                          </a:lnTo>
                          <a:lnTo>
                            <a:pt x="4736" y="0"/>
                          </a:lnTo>
                          <a:lnTo>
                            <a:pt x="4736" y="0"/>
                          </a:lnTo>
                          <a:lnTo>
                            <a:pt x="4742" y="0"/>
                          </a:lnTo>
                          <a:lnTo>
                            <a:pt x="4742" y="0"/>
                          </a:lnTo>
                          <a:lnTo>
                            <a:pt x="4742" y="0"/>
                          </a:lnTo>
                          <a:lnTo>
                            <a:pt x="4742" y="0"/>
                          </a:lnTo>
                          <a:lnTo>
                            <a:pt x="4742" y="0"/>
                          </a:lnTo>
                          <a:lnTo>
                            <a:pt x="4742" y="0"/>
                          </a:lnTo>
                          <a:lnTo>
                            <a:pt x="4748" y="0"/>
                          </a:lnTo>
                          <a:lnTo>
                            <a:pt x="4748" y="0"/>
                          </a:lnTo>
                          <a:lnTo>
                            <a:pt x="4748" y="0"/>
                          </a:lnTo>
                          <a:lnTo>
                            <a:pt x="4748" y="0"/>
                          </a:lnTo>
                          <a:lnTo>
                            <a:pt x="4748" y="0"/>
                          </a:lnTo>
                          <a:lnTo>
                            <a:pt x="4748" y="0"/>
                          </a:lnTo>
                          <a:lnTo>
                            <a:pt x="4755" y="0"/>
                          </a:lnTo>
                          <a:lnTo>
                            <a:pt x="4755" y="0"/>
                          </a:lnTo>
                          <a:lnTo>
                            <a:pt x="4755" y="0"/>
                          </a:lnTo>
                          <a:lnTo>
                            <a:pt x="4755" y="0"/>
                          </a:lnTo>
                          <a:lnTo>
                            <a:pt x="4755" y="0"/>
                          </a:lnTo>
                          <a:lnTo>
                            <a:pt x="4755" y="0"/>
                          </a:lnTo>
                          <a:lnTo>
                            <a:pt x="4761" y="0"/>
                          </a:lnTo>
                          <a:lnTo>
                            <a:pt x="4761" y="0"/>
                          </a:lnTo>
                          <a:lnTo>
                            <a:pt x="4761" y="0"/>
                          </a:lnTo>
                          <a:lnTo>
                            <a:pt x="4761" y="0"/>
                          </a:lnTo>
                          <a:lnTo>
                            <a:pt x="4761" y="0"/>
                          </a:lnTo>
                          <a:lnTo>
                            <a:pt x="4761" y="0"/>
                          </a:lnTo>
                          <a:lnTo>
                            <a:pt x="4767" y="0"/>
                          </a:lnTo>
                          <a:lnTo>
                            <a:pt x="4767" y="0"/>
                          </a:lnTo>
                          <a:lnTo>
                            <a:pt x="4767" y="0"/>
                          </a:lnTo>
                          <a:lnTo>
                            <a:pt x="4767" y="0"/>
                          </a:lnTo>
                          <a:lnTo>
                            <a:pt x="4767" y="0"/>
                          </a:lnTo>
                          <a:lnTo>
                            <a:pt x="4767" y="0"/>
                          </a:lnTo>
                          <a:lnTo>
                            <a:pt x="4773" y="0"/>
                          </a:lnTo>
                          <a:lnTo>
                            <a:pt x="4773" y="0"/>
                          </a:lnTo>
                          <a:lnTo>
                            <a:pt x="4773" y="0"/>
                          </a:lnTo>
                          <a:lnTo>
                            <a:pt x="4773" y="0"/>
                          </a:lnTo>
                          <a:lnTo>
                            <a:pt x="4773" y="0"/>
                          </a:lnTo>
                          <a:lnTo>
                            <a:pt x="4773" y="0"/>
                          </a:lnTo>
                          <a:lnTo>
                            <a:pt x="4780" y="0"/>
                          </a:lnTo>
                          <a:lnTo>
                            <a:pt x="4780" y="0"/>
                          </a:lnTo>
                          <a:lnTo>
                            <a:pt x="4780" y="0"/>
                          </a:lnTo>
                          <a:lnTo>
                            <a:pt x="4780" y="0"/>
                          </a:lnTo>
                          <a:lnTo>
                            <a:pt x="4780" y="0"/>
                          </a:lnTo>
                          <a:lnTo>
                            <a:pt x="4780" y="0"/>
                          </a:lnTo>
                          <a:lnTo>
                            <a:pt x="4786" y="0"/>
                          </a:lnTo>
                          <a:lnTo>
                            <a:pt x="4786" y="0"/>
                          </a:lnTo>
                          <a:lnTo>
                            <a:pt x="4786" y="0"/>
                          </a:lnTo>
                          <a:lnTo>
                            <a:pt x="4786" y="0"/>
                          </a:lnTo>
                          <a:lnTo>
                            <a:pt x="4786" y="0"/>
                          </a:lnTo>
                          <a:lnTo>
                            <a:pt x="4786" y="0"/>
                          </a:lnTo>
                          <a:lnTo>
                            <a:pt x="4792" y="0"/>
                          </a:lnTo>
                          <a:lnTo>
                            <a:pt x="4792" y="0"/>
                          </a:lnTo>
                          <a:lnTo>
                            <a:pt x="4792" y="0"/>
                          </a:lnTo>
                          <a:lnTo>
                            <a:pt x="4792" y="0"/>
                          </a:lnTo>
                          <a:lnTo>
                            <a:pt x="4792" y="0"/>
                          </a:lnTo>
                          <a:lnTo>
                            <a:pt x="4792" y="0"/>
                          </a:lnTo>
                          <a:lnTo>
                            <a:pt x="4798" y="0"/>
                          </a:lnTo>
                          <a:lnTo>
                            <a:pt x="4798" y="0"/>
                          </a:lnTo>
                          <a:lnTo>
                            <a:pt x="4798" y="0"/>
                          </a:lnTo>
                          <a:lnTo>
                            <a:pt x="4798" y="0"/>
                          </a:lnTo>
                          <a:lnTo>
                            <a:pt x="4798" y="0"/>
                          </a:lnTo>
                          <a:lnTo>
                            <a:pt x="4798" y="0"/>
                          </a:lnTo>
                          <a:lnTo>
                            <a:pt x="4804" y="0"/>
                          </a:lnTo>
                          <a:lnTo>
                            <a:pt x="4804" y="0"/>
                          </a:lnTo>
                          <a:lnTo>
                            <a:pt x="4804" y="0"/>
                          </a:lnTo>
                          <a:lnTo>
                            <a:pt x="4804" y="0"/>
                          </a:lnTo>
                          <a:lnTo>
                            <a:pt x="4804" y="0"/>
                          </a:lnTo>
                          <a:lnTo>
                            <a:pt x="4804" y="0"/>
                          </a:lnTo>
                          <a:lnTo>
                            <a:pt x="4811" y="0"/>
                          </a:lnTo>
                          <a:lnTo>
                            <a:pt x="4811" y="0"/>
                          </a:lnTo>
                          <a:lnTo>
                            <a:pt x="4811" y="0"/>
                          </a:lnTo>
                          <a:lnTo>
                            <a:pt x="4811" y="0"/>
                          </a:lnTo>
                          <a:lnTo>
                            <a:pt x="4811" y="0"/>
                          </a:lnTo>
                          <a:lnTo>
                            <a:pt x="4811" y="0"/>
                          </a:lnTo>
                          <a:lnTo>
                            <a:pt x="4817" y="0"/>
                          </a:lnTo>
                          <a:lnTo>
                            <a:pt x="4817" y="0"/>
                          </a:lnTo>
                          <a:lnTo>
                            <a:pt x="4817" y="0"/>
                          </a:lnTo>
                          <a:lnTo>
                            <a:pt x="4817" y="0"/>
                          </a:lnTo>
                          <a:lnTo>
                            <a:pt x="4817" y="0"/>
                          </a:lnTo>
                          <a:lnTo>
                            <a:pt x="4817" y="0"/>
                          </a:lnTo>
                          <a:lnTo>
                            <a:pt x="4823" y="0"/>
                          </a:lnTo>
                          <a:lnTo>
                            <a:pt x="4823" y="0"/>
                          </a:lnTo>
                          <a:lnTo>
                            <a:pt x="4823" y="0"/>
                          </a:lnTo>
                          <a:lnTo>
                            <a:pt x="4823" y="0"/>
                          </a:lnTo>
                          <a:lnTo>
                            <a:pt x="4823" y="0"/>
                          </a:lnTo>
                          <a:lnTo>
                            <a:pt x="4823" y="0"/>
                          </a:lnTo>
                          <a:lnTo>
                            <a:pt x="4829" y="0"/>
                          </a:lnTo>
                          <a:lnTo>
                            <a:pt x="4829" y="0"/>
                          </a:lnTo>
                          <a:lnTo>
                            <a:pt x="4829" y="0"/>
                          </a:lnTo>
                          <a:lnTo>
                            <a:pt x="4829" y="0"/>
                          </a:lnTo>
                          <a:lnTo>
                            <a:pt x="4829" y="0"/>
                          </a:lnTo>
                          <a:lnTo>
                            <a:pt x="4829" y="0"/>
                          </a:lnTo>
                          <a:lnTo>
                            <a:pt x="4836" y="0"/>
                          </a:lnTo>
                          <a:lnTo>
                            <a:pt x="4836" y="0"/>
                          </a:lnTo>
                          <a:lnTo>
                            <a:pt x="4836" y="0"/>
                          </a:lnTo>
                          <a:lnTo>
                            <a:pt x="4836" y="0"/>
                          </a:lnTo>
                          <a:lnTo>
                            <a:pt x="4836" y="0"/>
                          </a:lnTo>
                          <a:lnTo>
                            <a:pt x="4836" y="0"/>
                          </a:lnTo>
                          <a:lnTo>
                            <a:pt x="4842" y="0"/>
                          </a:lnTo>
                          <a:lnTo>
                            <a:pt x="4842" y="0"/>
                          </a:lnTo>
                          <a:lnTo>
                            <a:pt x="4842" y="0"/>
                          </a:lnTo>
                          <a:lnTo>
                            <a:pt x="4842" y="0"/>
                          </a:lnTo>
                          <a:lnTo>
                            <a:pt x="4842" y="0"/>
                          </a:lnTo>
                          <a:lnTo>
                            <a:pt x="4842" y="0"/>
                          </a:lnTo>
                          <a:lnTo>
                            <a:pt x="4848" y="0"/>
                          </a:lnTo>
                          <a:lnTo>
                            <a:pt x="4848" y="0"/>
                          </a:lnTo>
                          <a:lnTo>
                            <a:pt x="4848" y="0"/>
                          </a:lnTo>
                          <a:lnTo>
                            <a:pt x="4848" y="0"/>
                          </a:lnTo>
                          <a:lnTo>
                            <a:pt x="4848" y="0"/>
                          </a:lnTo>
                          <a:lnTo>
                            <a:pt x="4848" y="0"/>
                          </a:lnTo>
                          <a:lnTo>
                            <a:pt x="4854" y="0"/>
                          </a:lnTo>
                          <a:lnTo>
                            <a:pt x="4854" y="0"/>
                          </a:lnTo>
                          <a:lnTo>
                            <a:pt x="4854" y="0"/>
                          </a:lnTo>
                          <a:lnTo>
                            <a:pt x="4854" y="0"/>
                          </a:lnTo>
                          <a:lnTo>
                            <a:pt x="4854" y="0"/>
                          </a:lnTo>
                          <a:lnTo>
                            <a:pt x="4854" y="0"/>
                          </a:lnTo>
                          <a:lnTo>
                            <a:pt x="4861" y="0"/>
                          </a:lnTo>
                          <a:lnTo>
                            <a:pt x="4861" y="0"/>
                          </a:lnTo>
                          <a:lnTo>
                            <a:pt x="4861" y="0"/>
                          </a:lnTo>
                          <a:lnTo>
                            <a:pt x="4861" y="0"/>
                          </a:lnTo>
                          <a:lnTo>
                            <a:pt x="4861" y="0"/>
                          </a:lnTo>
                          <a:lnTo>
                            <a:pt x="4861" y="0"/>
                          </a:lnTo>
                          <a:lnTo>
                            <a:pt x="4867" y="0"/>
                          </a:lnTo>
                          <a:lnTo>
                            <a:pt x="4867" y="0"/>
                          </a:lnTo>
                          <a:lnTo>
                            <a:pt x="4867" y="0"/>
                          </a:lnTo>
                          <a:lnTo>
                            <a:pt x="4867" y="0"/>
                          </a:lnTo>
                          <a:lnTo>
                            <a:pt x="4867" y="0"/>
                          </a:lnTo>
                          <a:lnTo>
                            <a:pt x="4867" y="0"/>
                          </a:lnTo>
                          <a:lnTo>
                            <a:pt x="4873" y="0"/>
                          </a:lnTo>
                          <a:lnTo>
                            <a:pt x="4873" y="0"/>
                          </a:lnTo>
                          <a:lnTo>
                            <a:pt x="4873" y="0"/>
                          </a:lnTo>
                          <a:lnTo>
                            <a:pt x="4873" y="0"/>
                          </a:lnTo>
                          <a:lnTo>
                            <a:pt x="4873" y="0"/>
                          </a:lnTo>
                          <a:lnTo>
                            <a:pt x="4873" y="0"/>
                          </a:lnTo>
                          <a:lnTo>
                            <a:pt x="4879" y="0"/>
                          </a:lnTo>
                          <a:lnTo>
                            <a:pt x="4879" y="0"/>
                          </a:lnTo>
                          <a:lnTo>
                            <a:pt x="4879" y="0"/>
                          </a:lnTo>
                          <a:lnTo>
                            <a:pt x="4879" y="0"/>
                          </a:lnTo>
                          <a:lnTo>
                            <a:pt x="4879" y="0"/>
                          </a:lnTo>
                          <a:lnTo>
                            <a:pt x="4879" y="0"/>
                          </a:lnTo>
                          <a:lnTo>
                            <a:pt x="4886" y="0"/>
                          </a:lnTo>
                          <a:lnTo>
                            <a:pt x="4886" y="0"/>
                          </a:lnTo>
                          <a:lnTo>
                            <a:pt x="4886" y="0"/>
                          </a:lnTo>
                          <a:lnTo>
                            <a:pt x="4886" y="0"/>
                          </a:lnTo>
                          <a:lnTo>
                            <a:pt x="4886" y="0"/>
                          </a:lnTo>
                          <a:lnTo>
                            <a:pt x="4886" y="0"/>
                          </a:lnTo>
                          <a:lnTo>
                            <a:pt x="4892" y="0"/>
                          </a:lnTo>
                          <a:lnTo>
                            <a:pt x="4892" y="0"/>
                          </a:lnTo>
                          <a:lnTo>
                            <a:pt x="4892" y="0"/>
                          </a:lnTo>
                          <a:lnTo>
                            <a:pt x="4892" y="0"/>
                          </a:lnTo>
                          <a:lnTo>
                            <a:pt x="4892" y="0"/>
                          </a:lnTo>
                          <a:lnTo>
                            <a:pt x="4892" y="0"/>
                          </a:lnTo>
                          <a:lnTo>
                            <a:pt x="4898" y="0"/>
                          </a:lnTo>
                          <a:lnTo>
                            <a:pt x="4898" y="0"/>
                          </a:lnTo>
                          <a:lnTo>
                            <a:pt x="4898" y="0"/>
                          </a:lnTo>
                          <a:lnTo>
                            <a:pt x="4898" y="0"/>
                          </a:lnTo>
                          <a:lnTo>
                            <a:pt x="4898" y="0"/>
                          </a:lnTo>
                          <a:lnTo>
                            <a:pt x="4898" y="0"/>
                          </a:lnTo>
                          <a:lnTo>
                            <a:pt x="4904" y="0"/>
                          </a:lnTo>
                          <a:lnTo>
                            <a:pt x="4904" y="0"/>
                          </a:lnTo>
                          <a:lnTo>
                            <a:pt x="4904" y="0"/>
                          </a:lnTo>
                          <a:lnTo>
                            <a:pt x="4904" y="0"/>
                          </a:lnTo>
                          <a:lnTo>
                            <a:pt x="4904" y="0"/>
                          </a:lnTo>
                          <a:lnTo>
                            <a:pt x="4904" y="0"/>
                          </a:lnTo>
                          <a:lnTo>
                            <a:pt x="4911" y="0"/>
                          </a:lnTo>
                          <a:lnTo>
                            <a:pt x="4911" y="0"/>
                          </a:lnTo>
                          <a:lnTo>
                            <a:pt x="4911" y="0"/>
                          </a:lnTo>
                          <a:lnTo>
                            <a:pt x="4911" y="0"/>
                          </a:lnTo>
                          <a:lnTo>
                            <a:pt x="4911" y="0"/>
                          </a:lnTo>
                          <a:lnTo>
                            <a:pt x="4911" y="0"/>
                          </a:lnTo>
                          <a:lnTo>
                            <a:pt x="4917" y="0"/>
                          </a:lnTo>
                          <a:lnTo>
                            <a:pt x="4917" y="0"/>
                          </a:lnTo>
                          <a:lnTo>
                            <a:pt x="4917" y="0"/>
                          </a:lnTo>
                          <a:lnTo>
                            <a:pt x="4917" y="0"/>
                          </a:lnTo>
                          <a:lnTo>
                            <a:pt x="4917" y="0"/>
                          </a:lnTo>
                          <a:lnTo>
                            <a:pt x="4917" y="0"/>
                          </a:lnTo>
                          <a:lnTo>
                            <a:pt x="4923" y="0"/>
                          </a:lnTo>
                          <a:lnTo>
                            <a:pt x="4923" y="0"/>
                          </a:lnTo>
                          <a:lnTo>
                            <a:pt x="4923" y="0"/>
                          </a:lnTo>
                          <a:lnTo>
                            <a:pt x="4923" y="0"/>
                          </a:lnTo>
                          <a:lnTo>
                            <a:pt x="4923" y="0"/>
                          </a:lnTo>
                          <a:lnTo>
                            <a:pt x="4923" y="0"/>
                          </a:lnTo>
                          <a:lnTo>
                            <a:pt x="4923" y="0"/>
                          </a:lnTo>
                          <a:lnTo>
                            <a:pt x="4929" y="0"/>
                          </a:lnTo>
                          <a:lnTo>
                            <a:pt x="4929" y="0"/>
                          </a:lnTo>
                          <a:lnTo>
                            <a:pt x="4929" y="0"/>
                          </a:lnTo>
                          <a:lnTo>
                            <a:pt x="4929" y="0"/>
                          </a:lnTo>
                          <a:lnTo>
                            <a:pt x="4929" y="0"/>
                          </a:lnTo>
                          <a:lnTo>
                            <a:pt x="4936" y="0"/>
                          </a:lnTo>
                          <a:lnTo>
                            <a:pt x="4936" y="0"/>
                          </a:lnTo>
                          <a:lnTo>
                            <a:pt x="4936" y="0"/>
                          </a:lnTo>
                          <a:lnTo>
                            <a:pt x="4936" y="0"/>
                          </a:lnTo>
                          <a:lnTo>
                            <a:pt x="4936" y="0"/>
                          </a:lnTo>
                          <a:lnTo>
                            <a:pt x="4936" y="0"/>
                          </a:lnTo>
                          <a:lnTo>
                            <a:pt x="4936" y="0"/>
                          </a:lnTo>
                          <a:lnTo>
                            <a:pt x="4942" y="0"/>
                          </a:lnTo>
                          <a:lnTo>
                            <a:pt x="4942" y="0"/>
                          </a:lnTo>
                          <a:lnTo>
                            <a:pt x="4942" y="0"/>
                          </a:lnTo>
                          <a:lnTo>
                            <a:pt x="4942" y="0"/>
                          </a:lnTo>
                          <a:lnTo>
                            <a:pt x="4942" y="0"/>
                          </a:lnTo>
                          <a:lnTo>
                            <a:pt x="4948" y="0"/>
                          </a:lnTo>
                          <a:lnTo>
                            <a:pt x="4948" y="0"/>
                          </a:lnTo>
                          <a:lnTo>
                            <a:pt x="4948" y="0"/>
                          </a:lnTo>
                          <a:lnTo>
                            <a:pt x="4948" y="0"/>
                          </a:lnTo>
                          <a:lnTo>
                            <a:pt x="4948" y="0"/>
                          </a:lnTo>
                          <a:lnTo>
                            <a:pt x="4948" y="0"/>
                          </a:lnTo>
                          <a:lnTo>
                            <a:pt x="4948" y="0"/>
                          </a:lnTo>
                          <a:lnTo>
                            <a:pt x="4954" y="0"/>
                          </a:lnTo>
                          <a:lnTo>
                            <a:pt x="4954" y="0"/>
                          </a:lnTo>
                          <a:lnTo>
                            <a:pt x="4954" y="0"/>
                          </a:lnTo>
                          <a:lnTo>
                            <a:pt x="4954" y="0"/>
                          </a:lnTo>
                          <a:lnTo>
                            <a:pt x="4954" y="0"/>
                          </a:lnTo>
                          <a:lnTo>
                            <a:pt x="4960" y="0"/>
                          </a:lnTo>
                          <a:lnTo>
                            <a:pt x="4960" y="0"/>
                          </a:lnTo>
                          <a:lnTo>
                            <a:pt x="4960" y="0"/>
                          </a:lnTo>
                          <a:lnTo>
                            <a:pt x="4960" y="0"/>
                          </a:lnTo>
                          <a:lnTo>
                            <a:pt x="4960" y="0"/>
                          </a:lnTo>
                          <a:lnTo>
                            <a:pt x="4960" y="0"/>
                          </a:lnTo>
                          <a:lnTo>
                            <a:pt x="4960" y="0"/>
                          </a:lnTo>
                          <a:lnTo>
                            <a:pt x="4967" y="0"/>
                          </a:lnTo>
                          <a:lnTo>
                            <a:pt x="4967" y="0"/>
                          </a:lnTo>
                          <a:lnTo>
                            <a:pt x="4967" y="0"/>
                          </a:lnTo>
                          <a:lnTo>
                            <a:pt x="4967" y="0"/>
                          </a:lnTo>
                          <a:lnTo>
                            <a:pt x="4967" y="0"/>
                          </a:lnTo>
                          <a:lnTo>
                            <a:pt x="4973" y="0"/>
                          </a:lnTo>
                          <a:lnTo>
                            <a:pt x="4973" y="0"/>
                          </a:lnTo>
                          <a:lnTo>
                            <a:pt x="4973" y="0"/>
                          </a:lnTo>
                          <a:lnTo>
                            <a:pt x="4973" y="0"/>
                          </a:lnTo>
                          <a:lnTo>
                            <a:pt x="4973" y="0"/>
                          </a:lnTo>
                          <a:lnTo>
                            <a:pt x="4973" y="0"/>
                          </a:lnTo>
                          <a:lnTo>
                            <a:pt x="4979" y="0"/>
                          </a:lnTo>
                          <a:lnTo>
                            <a:pt x="4979" y="0"/>
                          </a:lnTo>
                          <a:lnTo>
                            <a:pt x="4979" y="0"/>
                          </a:lnTo>
                          <a:lnTo>
                            <a:pt x="4979" y="0"/>
                          </a:lnTo>
                          <a:lnTo>
                            <a:pt x="4979" y="0"/>
                          </a:lnTo>
                          <a:lnTo>
                            <a:pt x="4979" y="0"/>
                          </a:lnTo>
                          <a:lnTo>
                            <a:pt x="4985" y="0"/>
                          </a:lnTo>
                          <a:lnTo>
                            <a:pt x="4985" y="0"/>
                          </a:lnTo>
                          <a:lnTo>
                            <a:pt x="4985" y="0"/>
                          </a:lnTo>
                          <a:lnTo>
                            <a:pt x="4985" y="0"/>
                          </a:lnTo>
                          <a:lnTo>
                            <a:pt x="4985" y="0"/>
                          </a:lnTo>
                          <a:lnTo>
                            <a:pt x="4985" y="0"/>
                          </a:lnTo>
                          <a:lnTo>
                            <a:pt x="4992" y="0"/>
                          </a:lnTo>
                          <a:lnTo>
                            <a:pt x="4992" y="0"/>
                          </a:lnTo>
                          <a:lnTo>
                            <a:pt x="4992" y="0"/>
                          </a:lnTo>
                          <a:lnTo>
                            <a:pt x="4992" y="0"/>
                          </a:lnTo>
                          <a:lnTo>
                            <a:pt x="4992" y="0"/>
                          </a:lnTo>
                          <a:lnTo>
                            <a:pt x="4992" y="0"/>
                          </a:lnTo>
                          <a:lnTo>
                            <a:pt x="4998" y="0"/>
                          </a:lnTo>
                          <a:lnTo>
                            <a:pt x="4998" y="0"/>
                          </a:lnTo>
                          <a:lnTo>
                            <a:pt x="4998" y="0"/>
                          </a:lnTo>
                          <a:lnTo>
                            <a:pt x="4998" y="0"/>
                          </a:lnTo>
                          <a:lnTo>
                            <a:pt x="4998" y="0"/>
                          </a:lnTo>
                          <a:lnTo>
                            <a:pt x="4998" y="0"/>
                          </a:lnTo>
                          <a:lnTo>
                            <a:pt x="5004" y="0"/>
                          </a:lnTo>
                          <a:lnTo>
                            <a:pt x="5004" y="0"/>
                          </a:lnTo>
                          <a:lnTo>
                            <a:pt x="5004" y="0"/>
                          </a:lnTo>
                          <a:lnTo>
                            <a:pt x="5004" y="0"/>
                          </a:lnTo>
                          <a:lnTo>
                            <a:pt x="5004" y="0"/>
                          </a:lnTo>
                          <a:lnTo>
                            <a:pt x="5004" y="0"/>
                          </a:lnTo>
                          <a:lnTo>
                            <a:pt x="5010" y="0"/>
                          </a:lnTo>
                          <a:lnTo>
                            <a:pt x="5010" y="0"/>
                          </a:lnTo>
                          <a:lnTo>
                            <a:pt x="5010" y="0"/>
                          </a:lnTo>
                          <a:lnTo>
                            <a:pt x="5010" y="0"/>
                          </a:lnTo>
                          <a:lnTo>
                            <a:pt x="5010" y="0"/>
                          </a:lnTo>
                          <a:lnTo>
                            <a:pt x="5010" y="0"/>
                          </a:lnTo>
                          <a:lnTo>
                            <a:pt x="5017" y="0"/>
                          </a:lnTo>
                          <a:lnTo>
                            <a:pt x="5017" y="0"/>
                          </a:lnTo>
                          <a:lnTo>
                            <a:pt x="5017" y="0"/>
                          </a:lnTo>
                          <a:lnTo>
                            <a:pt x="5017" y="0"/>
                          </a:lnTo>
                          <a:lnTo>
                            <a:pt x="5017" y="0"/>
                          </a:lnTo>
                          <a:lnTo>
                            <a:pt x="5017" y="0"/>
                          </a:lnTo>
                          <a:lnTo>
                            <a:pt x="5017" y="0"/>
                          </a:lnTo>
                          <a:lnTo>
                            <a:pt x="5023" y="0"/>
                          </a:lnTo>
                          <a:lnTo>
                            <a:pt x="5023" y="0"/>
                          </a:lnTo>
                          <a:lnTo>
                            <a:pt x="5023" y="0"/>
                          </a:lnTo>
                          <a:lnTo>
                            <a:pt x="5023" y="0"/>
                          </a:lnTo>
                          <a:lnTo>
                            <a:pt x="5023" y="0"/>
                          </a:lnTo>
                          <a:lnTo>
                            <a:pt x="5023" y="0"/>
                          </a:lnTo>
                          <a:lnTo>
                            <a:pt x="5029" y="0"/>
                          </a:lnTo>
                          <a:lnTo>
                            <a:pt x="5029" y="0"/>
                          </a:lnTo>
                          <a:lnTo>
                            <a:pt x="5029" y="0"/>
                          </a:lnTo>
                          <a:lnTo>
                            <a:pt x="5029" y="0"/>
                          </a:lnTo>
                          <a:lnTo>
                            <a:pt x="5029" y="0"/>
                          </a:lnTo>
                          <a:lnTo>
                            <a:pt x="5029" y="0"/>
                          </a:lnTo>
                          <a:lnTo>
                            <a:pt x="5035" y="0"/>
                          </a:lnTo>
                          <a:lnTo>
                            <a:pt x="5035" y="0"/>
                          </a:lnTo>
                          <a:lnTo>
                            <a:pt x="5035" y="0"/>
                          </a:lnTo>
                          <a:lnTo>
                            <a:pt x="5035" y="0"/>
                          </a:lnTo>
                          <a:lnTo>
                            <a:pt x="5035" y="0"/>
                          </a:lnTo>
                          <a:lnTo>
                            <a:pt x="5042" y="0"/>
                          </a:lnTo>
                          <a:lnTo>
                            <a:pt x="5042" y="0"/>
                          </a:lnTo>
                          <a:lnTo>
                            <a:pt x="5042" y="0"/>
                          </a:lnTo>
                          <a:lnTo>
                            <a:pt x="5042" y="0"/>
                          </a:lnTo>
                          <a:lnTo>
                            <a:pt x="5042" y="0"/>
                          </a:lnTo>
                          <a:lnTo>
                            <a:pt x="5042" y="0"/>
                          </a:lnTo>
                          <a:lnTo>
                            <a:pt x="5048" y="0"/>
                          </a:lnTo>
                          <a:lnTo>
                            <a:pt x="5048" y="0"/>
                          </a:lnTo>
                          <a:lnTo>
                            <a:pt x="5048" y="0"/>
                          </a:lnTo>
                          <a:lnTo>
                            <a:pt x="5048" y="0"/>
                          </a:lnTo>
                          <a:lnTo>
                            <a:pt x="5048" y="0"/>
                          </a:lnTo>
                          <a:lnTo>
                            <a:pt x="5048" y="0"/>
                          </a:lnTo>
                          <a:lnTo>
                            <a:pt x="5048" y="0"/>
                          </a:lnTo>
                          <a:lnTo>
                            <a:pt x="5054" y="0"/>
                          </a:lnTo>
                          <a:lnTo>
                            <a:pt x="5054" y="0"/>
                          </a:lnTo>
                          <a:lnTo>
                            <a:pt x="5054" y="0"/>
                          </a:lnTo>
                          <a:lnTo>
                            <a:pt x="5054" y="0"/>
                          </a:lnTo>
                          <a:lnTo>
                            <a:pt x="5054" y="0"/>
                          </a:lnTo>
                          <a:lnTo>
                            <a:pt x="5060" y="0"/>
                          </a:lnTo>
                          <a:lnTo>
                            <a:pt x="5060" y="0"/>
                          </a:lnTo>
                          <a:lnTo>
                            <a:pt x="5060" y="0"/>
                          </a:lnTo>
                          <a:lnTo>
                            <a:pt x="5060" y="0"/>
                          </a:lnTo>
                          <a:lnTo>
                            <a:pt x="5060" y="0"/>
                          </a:lnTo>
                          <a:lnTo>
                            <a:pt x="5060" y="0"/>
                          </a:lnTo>
                          <a:lnTo>
                            <a:pt x="5060" y="0"/>
                          </a:lnTo>
                          <a:lnTo>
                            <a:pt x="5067" y="0"/>
                          </a:lnTo>
                          <a:lnTo>
                            <a:pt x="5067" y="0"/>
                          </a:lnTo>
                          <a:lnTo>
                            <a:pt x="5067" y="0"/>
                          </a:lnTo>
                          <a:lnTo>
                            <a:pt x="5067" y="0"/>
                          </a:lnTo>
                          <a:lnTo>
                            <a:pt x="5067" y="0"/>
                          </a:lnTo>
                          <a:lnTo>
                            <a:pt x="5067" y="0"/>
                          </a:lnTo>
                          <a:lnTo>
                            <a:pt x="5073" y="0"/>
                          </a:lnTo>
                          <a:lnTo>
                            <a:pt x="5073" y="0"/>
                          </a:lnTo>
                          <a:lnTo>
                            <a:pt x="5073" y="0"/>
                          </a:lnTo>
                          <a:lnTo>
                            <a:pt x="5073" y="0"/>
                          </a:lnTo>
                          <a:lnTo>
                            <a:pt x="5073" y="0"/>
                          </a:lnTo>
                          <a:lnTo>
                            <a:pt x="5073" y="0"/>
                          </a:lnTo>
                          <a:lnTo>
                            <a:pt x="5079" y="0"/>
                          </a:lnTo>
                          <a:lnTo>
                            <a:pt x="5079" y="0"/>
                          </a:lnTo>
                          <a:lnTo>
                            <a:pt x="5079" y="0"/>
                          </a:lnTo>
                          <a:lnTo>
                            <a:pt x="5079" y="0"/>
                          </a:lnTo>
                          <a:lnTo>
                            <a:pt x="5079" y="0"/>
                          </a:lnTo>
                          <a:lnTo>
                            <a:pt x="5079" y="0"/>
                          </a:lnTo>
                          <a:lnTo>
                            <a:pt x="5085" y="0"/>
                          </a:lnTo>
                          <a:lnTo>
                            <a:pt x="5085" y="0"/>
                          </a:lnTo>
                          <a:lnTo>
                            <a:pt x="5085" y="0"/>
                          </a:lnTo>
                          <a:lnTo>
                            <a:pt x="5085" y="0"/>
                          </a:lnTo>
                          <a:lnTo>
                            <a:pt x="5085" y="0"/>
                          </a:lnTo>
                          <a:lnTo>
                            <a:pt x="5085" y="0"/>
                          </a:lnTo>
                          <a:lnTo>
                            <a:pt x="5092" y="0"/>
                          </a:lnTo>
                          <a:lnTo>
                            <a:pt x="5092" y="0"/>
                          </a:lnTo>
                          <a:lnTo>
                            <a:pt x="5092" y="0"/>
                          </a:lnTo>
                          <a:lnTo>
                            <a:pt x="5092" y="0"/>
                          </a:lnTo>
                          <a:lnTo>
                            <a:pt x="5092" y="0"/>
                          </a:lnTo>
                          <a:lnTo>
                            <a:pt x="5092" y="0"/>
                          </a:lnTo>
                          <a:lnTo>
                            <a:pt x="5098" y="0"/>
                          </a:lnTo>
                          <a:lnTo>
                            <a:pt x="5098" y="0"/>
                          </a:lnTo>
                          <a:lnTo>
                            <a:pt x="5098" y="0"/>
                          </a:lnTo>
                          <a:lnTo>
                            <a:pt x="5098" y="0"/>
                          </a:lnTo>
                          <a:lnTo>
                            <a:pt x="5098" y="0"/>
                          </a:lnTo>
                          <a:lnTo>
                            <a:pt x="5098" y="0"/>
                          </a:lnTo>
                          <a:lnTo>
                            <a:pt x="5104" y="0"/>
                          </a:lnTo>
                          <a:lnTo>
                            <a:pt x="5104" y="0"/>
                          </a:lnTo>
                          <a:lnTo>
                            <a:pt x="5104" y="0"/>
                          </a:lnTo>
                          <a:lnTo>
                            <a:pt x="5104" y="0"/>
                          </a:lnTo>
                          <a:lnTo>
                            <a:pt x="5104" y="0"/>
                          </a:lnTo>
                          <a:lnTo>
                            <a:pt x="5104" y="0"/>
                          </a:lnTo>
                          <a:lnTo>
                            <a:pt x="5110" y="0"/>
                          </a:lnTo>
                          <a:lnTo>
                            <a:pt x="5110" y="0"/>
                          </a:lnTo>
                          <a:lnTo>
                            <a:pt x="5110" y="0"/>
                          </a:lnTo>
                          <a:lnTo>
                            <a:pt x="5110" y="0"/>
                          </a:lnTo>
                          <a:lnTo>
                            <a:pt x="5110" y="0"/>
                          </a:lnTo>
                          <a:lnTo>
                            <a:pt x="5110" y="0"/>
                          </a:lnTo>
                          <a:lnTo>
                            <a:pt x="5116" y="0"/>
                          </a:lnTo>
                          <a:lnTo>
                            <a:pt x="5116" y="0"/>
                          </a:lnTo>
                          <a:lnTo>
                            <a:pt x="5116" y="0"/>
                          </a:lnTo>
                          <a:lnTo>
                            <a:pt x="5116" y="0"/>
                          </a:lnTo>
                          <a:lnTo>
                            <a:pt x="5116" y="0"/>
                          </a:lnTo>
                          <a:lnTo>
                            <a:pt x="5116" y="0"/>
                          </a:lnTo>
                          <a:lnTo>
                            <a:pt x="5123" y="0"/>
                          </a:lnTo>
                          <a:lnTo>
                            <a:pt x="5123" y="0"/>
                          </a:lnTo>
                          <a:lnTo>
                            <a:pt x="5123" y="0"/>
                          </a:lnTo>
                          <a:lnTo>
                            <a:pt x="5123" y="0"/>
                          </a:lnTo>
                          <a:lnTo>
                            <a:pt x="5123" y="0"/>
                          </a:lnTo>
                          <a:lnTo>
                            <a:pt x="5123" y="0"/>
                          </a:lnTo>
                          <a:lnTo>
                            <a:pt x="5129" y="0"/>
                          </a:lnTo>
                          <a:lnTo>
                            <a:pt x="5129" y="0"/>
                          </a:lnTo>
                          <a:lnTo>
                            <a:pt x="5129" y="0"/>
                          </a:lnTo>
                          <a:lnTo>
                            <a:pt x="5129" y="0"/>
                          </a:lnTo>
                          <a:lnTo>
                            <a:pt x="5129" y="0"/>
                          </a:lnTo>
                          <a:lnTo>
                            <a:pt x="5129" y="0"/>
                          </a:lnTo>
                          <a:lnTo>
                            <a:pt x="5135" y="0"/>
                          </a:lnTo>
                          <a:lnTo>
                            <a:pt x="5135" y="0"/>
                          </a:lnTo>
                          <a:lnTo>
                            <a:pt x="5135" y="0"/>
                          </a:lnTo>
                          <a:lnTo>
                            <a:pt x="5135" y="0"/>
                          </a:lnTo>
                          <a:lnTo>
                            <a:pt x="5135" y="0"/>
                          </a:lnTo>
                          <a:lnTo>
                            <a:pt x="5135" y="0"/>
                          </a:lnTo>
                          <a:lnTo>
                            <a:pt x="5141" y="0"/>
                          </a:lnTo>
                          <a:lnTo>
                            <a:pt x="5141" y="0"/>
                          </a:lnTo>
                          <a:lnTo>
                            <a:pt x="5141" y="0"/>
                          </a:lnTo>
                          <a:lnTo>
                            <a:pt x="5141" y="0"/>
                          </a:lnTo>
                          <a:lnTo>
                            <a:pt x="5141" y="0"/>
                          </a:lnTo>
                          <a:lnTo>
                            <a:pt x="5141" y="0"/>
                          </a:lnTo>
                          <a:lnTo>
                            <a:pt x="5148" y="0"/>
                          </a:lnTo>
                          <a:lnTo>
                            <a:pt x="5148" y="0"/>
                          </a:lnTo>
                          <a:lnTo>
                            <a:pt x="5148" y="0"/>
                          </a:lnTo>
                          <a:lnTo>
                            <a:pt x="5148" y="0"/>
                          </a:lnTo>
                          <a:lnTo>
                            <a:pt x="5148" y="0"/>
                          </a:lnTo>
                          <a:lnTo>
                            <a:pt x="5148" y="0"/>
                          </a:lnTo>
                          <a:lnTo>
                            <a:pt x="5154" y="0"/>
                          </a:lnTo>
                          <a:lnTo>
                            <a:pt x="5154" y="0"/>
                          </a:lnTo>
                          <a:lnTo>
                            <a:pt x="5154" y="0"/>
                          </a:lnTo>
                          <a:lnTo>
                            <a:pt x="5154" y="0"/>
                          </a:lnTo>
                          <a:lnTo>
                            <a:pt x="5154" y="0"/>
                          </a:lnTo>
                          <a:lnTo>
                            <a:pt x="5154" y="0"/>
                          </a:lnTo>
                          <a:lnTo>
                            <a:pt x="5160" y="0"/>
                          </a:lnTo>
                          <a:lnTo>
                            <a:pt x="5160" y="0"/>
                          </a:lnTo>
                          <a:lnTo>
                            <a:pt x="5160" y="0"/>
                          </a:lnTo>
                          <a:lnTo>
                            <a:pt x="5160" y="0"/>
                          </a:lnTo>
                          <a:lnTo>
                            <a:pt x="5160" y="0"/>
                          </a:lnTo>
                          <a:lnTo>
                            <a:pt x="5160" y="0"/>
                          </a:lnTo>
                          <a:lnTo>
                            <a:pt x="5166" y="0"/>
                          </a:lnTo>
                          <a:lnTo>
                            <a:pt x="5166" y="0"/>
                          </a:lnTo>
                          <a:lnTo>
                            <a:pt x="5166" y="0"/>
                          </a:lnTo>
                          <a:lnTo>
                            <a:pt x="5166" y="0"/>
                          </a:lnTo>
                          <a:lnTo>
                            <a:pt x="5166" y="0"/>
                          </a:lnTo>
                          <a:lnTo>
                            <a:pt x="5166" y="0"/>
                          </a:lnTo>
                          <a:lnTo>
                            <a:pt x="5173" y="0"/>
                          </a:lnTo>
                          <a:lnTo>
                            <a:pt x="5173" y="0"/>
                          </a:lnTo>
                          <a:lnTo>
                            <a:pt x="5173" y="0"/>
                          </a:lnTo>
                          <a:lnTo>
                            <a:pt x="5173" y="0"/>
                          </a:lnTo>
                          <a:lnTo>
                            <a:pt x="5173" y="0"/>
                          </a:lnTo>
                          <a:lnTo>
                            <a:pt x="5173" y="0"/>
                          </a:lnTo>
                          <a:lnTo>
                            <a:pt x="5179" y="0"/>
                          </a:lnTo>
                          <a:lnTo>
                            <a:pt x="5179" y="0"/>
                          </a:lnTo>
                          <a:lnTo>
                            <a:pt x="5179" y="0"/>
                          </a:lnTo>
                          <a:lnTo>
                            <a:pt x="5179" y="0"/>
                          </a:lnTo>
                          <a:lnTo>
                            <a:pt x="5179" y="0"/>
                          </a:lnTo>
                          <a:lnTo>
                            <a:pt x="5179" y="0"/>
                          </a:lnTo>
                          <a:lnTo>
                            <a:pt x="5185" y="0"/>
                          </a:lnTo>
                        </a:path>
                      </a:pathLst>
                    </a:cu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60" name="Rectangle 6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846" y="2060"/>
                      <a:ext cx="306" cy="102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vert="horz" wrap="none" lIns="0" tIns="0" rIns="0" bIns="0" numCol="1" anchor="t" anchorCtr="0" compatLnSpc="1">
                      <a:prstTxWarp prst="textNoShape">
                        <a:avLst/>
                      </a:prstTxWarp>
                      <a:spAutoFit/>
                    </a:bodyPr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DISP_Y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61" name="Rectangle 6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99" y="2162"/>
                      <a:ext cx="25" cy="30"/>
                    </a:xfrm>
                    <a:prstGeom prst="rect">
                      <a:avLst/>
                    </a:prstGeom>
                    <a:solidFill>
                      <a:srgbClr val="0080FF"/>
                    </a:solidFill>
                    <a:ln w="9525">
                      <a:solidFill>
                        <a:srgbClr val="0080FF"/>
                      </a:solidFill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62" name="Rectangle 6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30" y="2174"/>
                      <a:ext cx="6" cy="18"/>
                    </a:xfrm>
                    <a:prstGeom prst="rect">
                      <a:avLst/>
                    </a:prstGeom>
                    <a:solidFill>
                      <a:srgbClr val="00FF00"/>
                    </a:solidFill>
                    <a:ln w="9525">
                      <a:solidFill>
                        <a:srgbClr val="00FF00"/>
                      </a:solidFill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63" name="Rectangle 6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30" y="2162"/>
                      <a:ext cx="25" cy="30"/>
                    </a:xfrm>
                    <a:prstGeom prst="rect">
                      <a:avLst/>
                    </a:prstGeom>
                    <a:solidFill>
                      <a:srgbClr val="0080FF"/>
                    </a:solidFill>
                    <a:ln w="9525">
                      <a:solidFill>
                        <a:srgbClr val="0080FF"/>
                      </a:solidFill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64" name="Rectangle 6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68" y="2150"/>
                      <a:ext cx="6" cy="42"/>
                    </a:xfrm>
                    <a:prstGeom prst="rect">
                      <a:avLst/>
                    </a:prstGeom>
                    <a:solidFill>
                      <a:srgbClr val="FF0000"/>
                    </a:solidFill>
                    <a:ln w="9525">
                      <a:solidFill>
                        <a:srgbClr val="FF0000"/>
                      </a:solidFill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65" name="Rectangle 6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86" y="2162"/>
                      <a:ext cx="19" cy="30"/>
                    </a:xfrm>
                    <a:prstGeom prst="rect">
                      <a:avLst/>
                    </a:prstGeom>
                    <a:solidFill>
                      <a:srgbClr val="0080FF"/>
                    </a:solidFill>
                    <a:ln w="9525">
                      <a:solidFill>
                        <a:srgbClr val="0080FF"/>
                      </a:solidFill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66" name="Rectangle 6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11" y="2174"/>
                      <a:ext cx="6" cy="18"/>
                    </a:xfrm>
                    <a:prstGeom prst="rect">
                      <a:avLst/>
                    </a:prstGeom>
                    <a:solidFill>
                      <a:srgbClr val="00FF00"/>
                    </a:solidFill>
                    <a:ln w="9525">
                      <a:solidFill>
                        <a:srgbClr val="00FF00"/>
                      </a:solidFill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67" name="Rectangle 6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17" y="2162"/>
                      <a:ext cx="25" cy="30"/>
                    </a:xfrm>
                    <a:prstGeom prst="rect">
                      <a:avLst/>
                    </a:prstGeom>
                    <a:solidFill>
                      <a:srgbClr val="0080FF"/>
                    </a:solidFill>
                    <a:ln w="9525">
                      <a:solidFill>
                        <a:srgbClr val="0080FF"/>
                      </a:solidFill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68" name="Rectangle 6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49" y="2150"/>
                      <a:ext cx="6" cy="42"/>
                    </a:xfrm>
                    <a:prstGeom prst="rect">
                      <a:avLst/>
                    </a:prstGeom>
                    <a:solidFill>
                      <a:srgbClr val="FF0000"/>
                    </a:solidFill>
                    <a:ln w="9525">
                      <a:solidFill>
                        <a:srgbClr val="FF0000"/>
                      </a:solidFill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69" name="Rectangle 6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67" y="2162"/>
                      <a:ext cx="25" cy="30"/>
                    </a:xfrm>
                    <a:prstGeom prst="rect">
                      <a:avLst/>
                    </a:prstGeom>
                    <a:solidFill>
                      <a:srgbClr val="0080FF"/>
                    </a:solidFill>
                    <a:ln w="9525">
                      <a:solidFill>
                        <a:srgbClr val="0080FF"/>
                      </a:solidFill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70" name="Rectangle 7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92" y="2174"/>
                      <a:ext cx="7" cy="18"/>
                    </a:xfrm>
                    <a:prstGeom prst="rect">
                      <a:avLst/>
                    </a:prstGeom>
                    <a:solidFill>
                      <a:srgbClr val="00FF00"/>
                    </a:solidFill>
                    <a:ln w="9525">
                      <a:solidFill>
                        <a:srgbClr val="00FF00"/>
                      </a:solidFill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71" name="Rectangle 7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99" y="2162"/>
                      <a:ext cx="25" cy="30"/>
                    </a:xfrm>
                    <a:prstGeom prst="rect">
                      <a:avLst/>
                    </a:prstGeom>
                    <a:solidFill>
                      <a:srgbClr val="0080FF"/>
                    </a:solidFill>
                    <a:ln w="9525">
                      <a:solidFill>
                        <a:srgbClr val="0080FF"/>
                      </a:solidFill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72" name="Rectangle 7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30" y="2150"/>
                      <a:ext cx="12" cy="42"/>
                    </a:xfrm>
                    <a:prstGeom prst="rect">
                      <a:avLst/>
                    </a:prstGeom>
                    <a:solidFill>
                      <a:srgbClr val="FF0000"/>
                    </a:solidFill>
                    <a:ln w="9525">
                      <a:solidFill>
                        <a:srgbClr val="FF0000"/>
                      </a:solidFill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73" name="Rectangle 7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48" y="2162"/>
                      <a:ext cx="25" cy="30"/>
                    </a:xfrm>
                    <a:prstGeom prst="rect">
                      <a:avLst/>
                    </a:prstGeom>
                    <a:solidFill>
                      <a:srgbClr val="0080FF"/>
                    </a:solidFill>
                    <a:ln w="9525">
                      <a:solidFill>
                        <a:srgbClr val="0080FF"/>
                      </a:solidFill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74" name="Rectangle 7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80" y="2174"/>
                      <a:ext cx="6" cy="18"/>
                    </a:xfrm>
                    <a:prstGeom prst="rect">
                      <a:avLst/>
                    </a:prstGeom>
                    <a:solidFill>
                      <a:srgbClr val="00FF00"/>
                    </a:solidFill>
                    <a:ln w="9525">
                      <a:solidFill>
                        <a:srgbClr val="00FF00"/>
                      </a:solidFill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75" name="Rectangle 7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86" y="2162"/>
                      <a:ext cx="19" cy="30"/>
                    </a:xfrm>
                    <a:prstGeom prst="rect">
                      <a:avLst/>
                    </a:prstGeom>
                    <a:solidFill>
                      <a:srgbClr val="0080FF"/>
                    </a:solidFill>
                    <a:ln w="9525">
                      <a:solidFill>
                        <a:srgbClr val="0080FF"/>
                      </a:solidFill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76" name="Rectangle 7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17" y="2150"/>
                      <a:ext cx="6" cy="42"/>
                    </a:xfrm>
                    <a:prstGeom prst="rect">
                      <a:avLst/>
                    </a:prstGeom>
                    <a:solidFill>
                      <a:srgbClr val="FF0000"/>
                    </a:solidFill>
                    <a:ln w="9525">
                      <a:solidFill>
                        <a:srgbClr val="FF0000"/>
                      </a:solidFill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77" name="Rectangle 7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36" y="2162"/>
                      <a:ext cx="19" cy="30"/>
                    </a:xfrm>
                    <a:prstGeom prst="rect">
                      <a:avLst/>
                    </a:prstGeom>
                    <a:solidFill>
                      <a:srgbClr val="0080FF"/>
                    </a:solidFill>
                    <a:ln w="9525">
                      <a:solidFill>
                        <a:srgbClr val="0080FF"/>
                      </a:solidFill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78" name="Rectangle 7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61" y="2174"/>
                      <a:ext cx="6" cy="18"/>
                    </a:xfrm>
                    <a:prstGeom prst="rect">
                      <a:avLst/>
                    </a:prstGeom>
                    <a:solidFill>
                      <a:srgbClr val="00FF00"/>
                    </a:solidFill>
                    <a:ln w="9525">
                      <a:solidFill>
                        <a:srgbClr val="00FF00"/>
                      </a:solidFill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79" name="Rectangle 7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67" y="2162"/>
                      <a:ext cx="25" cy="30"/>
                    </a:xfrm>
                    <a:prstGeom prst="rect">
                      <a:avLst/>
                    </a:prstGeom>
                    <a:solidFill>
                      <a:srgbClr val="0080FF"/>
                    </a:solidFill>
                    <a:ln w="9525">
                      <a:solidFill>
                        <a:srgbClr val="0080FF"/>
                      </a:solidFill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80" name="Rectangle 8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98" y="2150"/>
                      <a:ext cx="6" cy="42"/>
                    </a:xfrm>
                    <a:prstGeom prst="rect">
                      <a:avLst/>
                    </a:prstGeom>
                    <a:solidFill>
                      <a:srgbClr val="FF0000"/>
                    </a:solidFill>
                    <a:ln w="9525">
                      <a:solidFill>
                        <a:srgbClr val="FF0000"/>
                      </a:solidFill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81" name="Rectangle 8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717" y="2162"/>
                      <a:ext cx="25" cy="30"/>
                    </a:xfrm>
                    <a:prstGeom prst="rect">
                      <a:avLst/>
                    </a:prstGeom>
                    <a:solidFill>
                      <a:srgbClr val="0080FF"/>
                    </a:solidFill>
                    <a:ln w="9525">
                      <a:solidFill>
                        <a:srgbClr val="0080FF"/>
                      </a:solidFill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82" name="Rectangle 8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742" y="2174"/>
                      <a:ext cx="6" cy="18"/>
                    </a:xfrm>
                    <a:prstGeom prst="rect">
                      <a:avLst/>
                    </a:prstGeom>
                    <a:solidFill>
                      <a:srgbClr val="00FF00"/>
                    </a:solidFill>
                    <a:ln w="9525">
                      <a:solidFill>
                        <a:srgbClr val="00FF00"/>
                      </a:solidFill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83" name="Rectangle 8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748" y="2162"/>
                      <a:ext cx="25" cy="30"/>
                    </a:xfrm>
                    <a:prstGeom prst="rect">
                      <a:avLst/>
                    </a:prstGeom>
                    <a:solidFill>
                      <a:srgbClr val="0080FF"/>
                    </a:solidFill>
                    <a:ln w="9525">
                      <a:solidFill>
                        <a:srgbClr val="0080FF"/>
                      </a:solidFill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84" name="Rectangle 8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786" y="2150"/>
                      <a:ext cx="6" cy="42"/>
                    </a:xfrm>
                    <a:prstGeom prst="rect">
                      <a:avLst/>
                    </a:prstGeom>
                    <a:solidFill>
                      <a:srgbClr val="FF0000"/>
                    </a:solidFill>
                    <a:ln w="9525">
                      <a:solidFill>
                        <a:srgbClr val="FF0000"/>
                      </a:solidFill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85" name="Rectangle 8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798" y="2150"/>
                      <a:ext cx="6" cy="42"/>
                    </a:xfrm>
                    <a:prstGeom prst="rect">
                      <a:avLst/>
                    </a:prstGeom>
                    <a:solidFill>
                      <a:srgbClr val="FF0000"/>
                    </a:solidFill>
                    <a:ln w="9525">
                      <a:solidFill>
                        <a:srgbClr val="FF0000"/>
                      </a:solidFill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86" name="Rectangle 8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804" y="2150"/>
                      <a:ext cx="7" cy="42"/>
                    </a:xfrm>
                    <a:prstGeom prst="rect">
                      <a:avLst/>
                    </a:prstGeom>
                    <a:solidFill>
                      <a:srgbClr val="FF0000"/>
                    </a:solidFill>
                    <a:ln w="9525">
                      <a:solidFill>
                        <a:srgbClr val="FF0000"/>
                      </a:solidFill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87" name="Rectangle 8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817" y="2150"/>
                      <a:ext cx="6" cy="42"/>
                    </a:xfrm>
                    <a:prstGeom prst="rect">
                      <a:avLst/>
                    </a:prstGeom>
                    <a:solidFill>
                      <a:srgbClr val="FF0000"/>
                    </a:solidFill>
                    <a:ln w="9525">
                      <a:solidFill>
                        <a:srgbClr val="FF0000"/>
                      </a:solidFill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88" name="Rectangle 8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835" y="2162"/>
                      <a:ext cx="25" cy="30"/>
                    </a:xfrm>
                    <a:prstGeom prst="rect">
                      <a:avLst/>
                    </a:prstGeom>
                    <a:solidFill>
                      <a:srgbClr val="0080FF"/>
                    </a:solidFill>
                    <a:ln w="9525">
                      <a:solidFill>
                        <a:srgbClr val="0080FF"/>
                      </a:solidFill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89" name="Rectangle 8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860" y="2174"/>
                      <a:ext cx="7" cy="18"/>
                    </a:xfrm>
                    <a:prstGeom prst="rect">
                      <a:avLst/>
                    </a:prstGeom>
                    <a:solidFill>
                      <a:srgbClr val="00FF00"/>
                    </a:solidFill>
                    <a:ln w="9525">
                      <a:solidFill>
                        <a:srgbClr val="00FF00"/>
                      </a:solidFill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90" name="Rectangle 9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867" y="2162"/>
                      <a:ext cx="25" cy="30"/>
                    </a:xfrm>
                    <a:prstGeom prst="rect">
                      <a:avLst/>
                    </a:prstGeom>
                    <a:solidFill>
                      <a:srgbClr val="0080FF"/>
                    </a:solidFill>
                    <a:ln w="9525">
                      <a:solidFill>
                        <a:srgbClr val="0080FF"/>
                      </a:solidFill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91" name="Rectangle 9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898" y="2150"/>
                      <a:ext cx="12" cy="42"/>
                    </a:xfrm>
                    <a:prstGeom prst="rect">
                      <a:avLst/>
                    </a:prstGeom>
                    <a:solidFill>
                      <a:srgbClr val="FF0000"/>
                    </a:solidFill>
                    <a:ln w="9525">
                      <a:solidFill>
                        <a:srgbClr val="FF0000"/>
                      </a:solidFill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92" name="Rectangle 9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917" y="2162"/>
                      <a:ext cx="25" cy="30"/>
                    </a:xfrm>
                    <a:prstGeom prst="rect">
                      <a:avLst/>
                    </a:prstGeom>
                    <a:solidFill>
                      <a:srgbClr val="0080FF"/>
                    </a:solidFill>
                    <a:ln w="9525">
                      <a:solidFill>
                        <a:srgbClr val="0080FF"/>
                      </a:solidFill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93" name="Rectangle 9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948" y="2174"/>
                      <a:ext cx="6" cy="18"/>
                    </a:xfrm>
                    <a:prstGeom prst="rect">
                      <a:avLst/>
                    </a:prstGeom>
                    <a:solidFill>
                      <a:srgbClr val="00FF00"/>
                    </a:solidFill>
                    <a:ln w="9525">
                      <a:solidFill>
                        <a:srgbClr val="00FF00"/>
                      </a:solidFill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94" name="Rectangle 9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954" y="2162"/>
                      <a:ext cx="19" cy="30"/>
                    </a:xfrm>
                    <a:prstGeom prst="rect">
                      <a:avLst/>
                    </a:prstGeom>
                    <a:solidFill>
                      <a:srgbClr val="0080FF"/>
                    </a:solidFill>
                    <a:ln w="9525">
                      <a:solidFill>
                        <a:srgbClr val="0080FF"/>
                      </a:solidFill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95" name="Rectangle 9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985" y="2162"/>
                      <a:ext cx="25" cy="30"/>
                    </a:xfrm>
                    <a:prstGeom prst="rect">
                      <a:avLst/>
                    </a:prstGeom>
                    <a:solidFill>
                      <a:srgbClr val="0080FF"/>
                    </a:solidFill>
                    <a:ln w="9525">
                      <a:solidFill>
                        <a:srgbClr val="0080FF"/>
                      </a:solidFill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96" name="Rectangle 9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010" y="2174"/>
                      <a:ext cx="6" cy="18"/>
                    </a:xfrm>
                    <a:prstGeom prst="rect">
                      <a:avLst/>
                    </a:prstGeom>
                    <a:solidFill>
                      <a:srgbClr val="00FF00"/>
                    </a:solidFill>
                    <a:ln w="9525">
                      <a:solidFill>
                        <a:srgbClr val="00FF00"/>
                      </a:solidFill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97" name="Rectangle 9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016" y="2162"/>
                      <a:ext cx="25" cy="30"/>
                    </a:xfrm>
                    <a:prstGeom prst="rect">
                      <a:avLst/>
                    </a:prstGeom>
                    <a:solidFill>
                      <a:srgbClr val="0080FF"/>
                    </a:solidFill>
                    <a:ln w="9525">
                      <a:solidFill>
                        <a:srgbClr val="0080FF"/>
                      </a:solidFill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98" name="Rectangle 9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048" y="2150"/>
                      <a:ext cx="12" cy="42"/>
                    </a:xfrm>
                    <a:prstGeom prst="rect">
                      <a:avLst/>
                    </a:prstGeom>
                    <a:solidFill>
                      <a:srgbClr val="FF0000"/>
                    </a:solidFill>
                    <a:ln w="9525">
                      <a:solidFill>
                        <a:srgbClr val="FF0000"/>
                      </a:solidFill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99" name="Rectangle 9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066" y="2150"/>
                      <a:ext cx="7" cy="42"/>
                    </a:xfrm>
                    <a:prstGeom prst="rect">
                      <a:avLst/>
                    </a:prstGeom>
                    <a:solidFill>
                      <a:srgbClr val="FF0000"/>
                    </a:solidFill>
                    <a:ln w="9525">
                      <a:solidFill>
                        <a:srgbClr val="FF0000"/>
                      </a:solidFill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00" name="Rectangle 10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172" y="2150"/>
                      <a:ext cx="7" cy="42"/>
                    </a:xfrm>
                    <a:prstGeom prst="rect">
                      <a:avLst/>
                    </a:prstGeom>
                    <a:solidFill>
                      <a:srgbClr val="FF0000"/>
                    </a:solidFill>
                    <a:ln w="9525">
                      <a:solidFill>
                        <a:srgbClr val="FF0000"/>
                      </a:solidFill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01" name="Rectangle 10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185" y="2150"/>
                      <a:ext cx="12" cy="42"/>
                    </a:xfrm>
                    <a:prstGeom prst="rect">
                      <a:avLst/>
                    </a:prstGeom>
                    <a:solidFill>
                      <a:srgbClr val="FF0000"/>
                    </a:solidFill>
                    <a:ln w="9525">
                      <a:solidFill>
                        <a:srgbClr val="FF0000"/>
                      </a:solidFill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02" name="Rectangle 10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204" y="2162"/>
                      <a:ext cx="25" cy="30"/>
                    </a:xfrm>
                    <a:prstGeom prst="rect">
                      <a:avLst/>
                    </a:prstGeom>
                    <a:solidFill>
                      <a:srgbClr val="0080FF"/>
                    </a:solidFill>
                    <a:ln w="9525">
                      <a:solidFill>
                        <a:srgbClr val="0080FF"/>
                      </a:solidFill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03" name="Rectangle 10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235" y="2174"/>
                      <a:ext cx="6" cy="18"/>
                    </a:xfrm>
                    <a:prstGeom prst="rect">
                      <a:avLst/>
                    </a:prstGeom>
                    <a:solidFill>
                      <a:srgbClr val="00FF00"/>
                    </a:solidFill>
                    <a:ln w="9525">
                      <a:solidFill>
                        <a:srgbClr val="00FF00"/>
                      </a:solidFill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04" name="Rectangle 10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241" y="2162"/>
                      <a:ext cx="19" cy="30"/>
                    </a:xfrm>
                    <a:prstGeom prst="rect">
                      <a:avLst/>
                    </a:prstGeom>
                    <a:solidFill>
                      <a:srgbClr val="0080FF"/>
                    </a:solidFill>
                    <a:ln w="9525">
                      <a:solidFill>
                        <a:srgbClr val="0080FF"/>
                      </a:solidFill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05" name="Rectangle 10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272" y="2162"/>
                      <a:ext cx="25" cy="30"/>
                    </a:xfrm>
                    <a:prstGeom prst="rect">
                      <a:avLst/>
                    </a:prstGeom>
                    <a:solidFill>
                      <a:srgbClr val="0080FF"/>
                    </a:solidFill>
                    <a:ln w="9525">
                      <a:solidFill>
                        <a:srgbClr val="0080FF"/>
                      </a:solidFill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06" name="Rectangle 10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297" y="2174"/>
                      <a:ext cx="6" cy="18"/>
                    </a:xfrm>
                    <a:prstGeom prst="rect">
                      <a:avLst/>
                    </a:prstGeom>
                    <a:solidFill>
                      <a:srgbClr val="00FF00"/>
                    </a:solidFill>
                    <a:ln w="9525">
                      <a:solidFill>
                        <a:srgbClr val="00FF00"/>
                      </a:solidFill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07" name="Rectangle 10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303" y="2162"/>
                      <a:ext cx="25" cy="30"/>
                    </a:xfrm>
                    <a:prstGeom prst="rect">
                      <a:avLst/>
                    </a:prstGeom>
                    <a:solidFill>
                      <a:srgbClr val="0080FF"/>
                    </a:solidFill>
                    <a:ln w="9525">
                      <a:solidFill>
                        <a:srgbClr val="0080FF"/>
                      </a:solidFill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08" name="Rectangle 10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335" y="2150"/>
                      <a:ext cx="12" cy="42"/>
                    </a:xfrm>
                    <a:prstGeom prst="rect">
                      <a:avLst/>
                    </a:prstGeom>
                    <a:solidFill>
                      <a:srgbClr val="FF0000"/>
                    </a:solidFill>
                    <a:ln w="9525">
                      <a:solidFill>
                        <a:srgbClr val="FF0000"/>
                      </a:solidFill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09" name="Rectangle 10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353" y="2162"/>
                      <a:ext cx="25" cy="30"/>
                    </a:xfrm>
                    <a:prstGeom prst="rect">
                      <a:avLst/>
                    </a:prstGeom>
                    <a:solidFill>
                      <a:srgbClr val="0080FF"/>
                    </a:solidFill>
                    <a:ln w="9525">
                      <a:solidFill>
                        <a:srgbClr val="0080FF"/>
                      </a:solidFill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0" name="Rectangle 11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385" y="2174"/>
                      <a:ext cx="6" cy="18"/>
                    </a:xfrm>
                    <a:prstGeom prst="rect">
                      <a:avLst/>
                    </a:prstGeom>
                    <a:solidFill>
                      <a:srgbClr val="00FF00"/>
                    </a:solidFill>
                    <a:ln w="9525">
                      <a:solidFill>
                        <a:srgbClr val="00FF00"/>
                      </a:solidFill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1" name="Rectangle 11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391" y="2162"/>
                      <a:ext cx="19" cy="30"/>
                    </a:xfrm>
                    <a:prstGeom prst="rect">
                      <a:avLst/>
                    </a:prstGeom>
                    <a:solidFill>
                      <a:srgbClr val="0080FF"/>
                    </a:solidFill>
                    <a:ln w="9525">
                      <a:solidFill>
                        <a:srgbClr val="0080FF"/>
                      </a:solidFill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2" name="Rectangle 11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422" y="2150"/>
                      <a:ext cx="6" cy="42"/>
                    </a:xfrm>
                    <a:prstGeom prst="rect">
                      <a:avLst/>
                    </a:prstGeom>
                    <a:solidFill>
                      <a:srgbClr val="FF0000"/>
                    </a:solidFill>
                    <a:ln w="9525">
                      <a:solidFill>
                        <a:srgbClr val="FF0000"/>
                      </a:solidFill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3" name="Rectangle 11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435" y="2150"/>
                      <a:ext cx="6" cy="42"/>
                    </a:xfrm>
                    <a:prstGeom prst="rect">
                      <a:avLst/>
                    </a:prstGeom>
                    <a:solidFill>
                      <a:srgbClr val="FF0000"/>
                    </a:solidFill>
                    <a:ln w="9525">
                      <a:solidFill>
                        <a:srgbClr val="FF0000"/>
                      </a:solidFill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4" name="Rectangle 11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441" y="2150"/>
                      <a:ext cx="6" cy="42"/>
                    </a:xfrm>
                    <a:prstGeom prst="rect">
                      <a:avLst/>
                    </a:prstGeom>
                    <a:solidFill>
                      <a:srgbClr val="FF0000"/>
                    </a:solidFill>
                    <a:ln w="9525">
                      <a:solidFill>
                        <a:srgbClr val="FF0000"/>
                      </a:solidFill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5" name="Rectangle 11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453" y="2150"/>
                      <a:ext cx="13" cy="42"/>
                    </a:xfrm>
                    <a:prstGeom prst="rect">
                      <a:avLst/>
                    </a:prstGeom>
                    <a:solidFill>
                      <a:srgbClr val="FF0000"/>
                    </a:solidFill>
                    <a:ln w="9525">
                      <a:solidFill>
                        <a:srgbClr val="FF0000"/>
                      </a:solidFill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6" name="Rectangle 11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472" y="2162"/>
                      <a:ext cx="25" cy="30"/>
                    </a:xfrm>
                    <a:prstGeom prst="rect">
                      <a:avLst/>
                    </a:prstGeom>
                    <a:solidFill>
                      <a:srgbClr val="0080FF"/>
                    </a:solidFill>
                    <a:ln w="9525">
                      <a:solidFill>
                        <a:srgbClr val="0080FF"/>
                      </a:solidFill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7" name="Rectangle 11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497" y="2174"/>
                      <a:ext cx="6" cy="18"/>
                    </a:xfrm>
                    <a:prstGeom prst="rect">
                      <a:avLst/>
                    </a:prstGeom>
                    <a:solidFill>
                      <a:srgbClr val="00FF00"/>
                    </a:solidFill>
                    <a:ln w="9525">
                      <a:solidFill>
                        <a:srgbClr val="00FF00"/>
                      </a:solidFill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8" name="Rectangle 11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503" y="2162"/>
                      <a:ext cx="25" cy="30"/>
                    </a:xfrm>
                    <a:prstGeom prst="rect">
                      <a:avLst/>
                    </a:prstGeom>
                    <a:solidFill>
                      <a:srgbClr val="0080FF"/>
                    </a:solidFill>
                    <a:ln w="9525">
                      <a:solidFill>
                        <a:srgbClr val="0080FF"/>
                      </a:solidFill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9" name="Rectangle 11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541" y="2150"/>
                      <a:ext cx="6" cy="42"/>
                    </a:xfrm>
                    <a:prstGeom prst="rect">
                      <a:avLst/>
                    </a:prstGeom>
                    <a:solidFill>
                      <a:srgbClr val="FF0000"/>
                    </a:solidFill>
                    <a:ln w="9525">
                      <a:solidFill>
                        <a:srgbClr val="FF0000"/>
                      </a:solidFill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20" name="Rectangle 12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553" y="2162"/>
                      <a:ext cx="25" cy="30"/>
                    </a:xfrm>
                    <a:prstGeom prst="rect">
                      <a:avLst/>
                    </a:prstGeom>
                    <a:solidFill>
                      <a:srgbClr val="0080FF"/>
                    </a:solidFill>
                    <a:ln w="9525">
                      <a:solidFill>
                        <a:srgbClr val="0080FF"/>
                      </a:solidFill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21" name="Rectangle 12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584" y="2174"/>
                      <a:ext cx="7" cy="18"/>
                    </a:xfrm>
                    <a:prstGeom prst="rect">
                      <a:avLst/>
                    </a:prstGeom>
                    <a:solidFill>
                      <a:srgbClr val="00FF00"/>
                    </a:solidFill>
                    <a:ln w="9525">
                      <a:solidFill>
                        <a:srgbClr val="00FF00"/>
                      </a:solidFill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22" name="Rectangle 12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591" y="2162"/>
                      <a:ext cx="18" cy="30"/>
                    </a:xfrm>
                    <a:prstGeom prst="rect">
                      <a:avLst/>
                    </a:prstGeom>
                    <a:solidFill>
                      <a:srgbClr val="0080FF"/>
                    </a:solidFill>
                    <a:ln w="9525">
                      <a:solidFill>
                        <a:srgbClr val="0080FF"/>
                      </a:solidFill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23" name="Rectangle 12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622" y="2150"/>
                      <a:ext cx="6" cy="42"/>
                    </a:xfrm>
                    <a:prstGeom prst="rect">
                      <a:avLst/>
                    </a:prstGeom>
                    <a:solidFill>
                      <a:srgbClr val="FF0000"/>
                    </a:solidFill>
                    <a:ln w="9525">
                      <a:solidFill>
                        <a:srgbClr val="FF0000"/>
                      </a:solidFill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24" name="Rectangle 12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640" y="2162"/>
                      <a:ext cx="19" cy="30"/>
                    </a:xfrm>
                    <a:prstGeom prst="rect">
                      <a:avLst/>
                    </a:prstGeom>
                    <a:solidFill>
                      <a:srgbClr val="0080FF"/>
                    </a:solidFill>
                    <a:ln w="9525">
                      <a:solidFill>
                        <a:srgbClr val="0080FF"/>
                      </a:solidFill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25" name="Rectangle 12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665" y="2174"/>
                      <a:ext cx="7" cy="18"/>
                    </a:xfrm>
                    <a:prstGeom prst="rect">
                      <a:avLst/>
                    </a:prstGeom>
                    <a:solidFill>
                      <a:srgbClr val="00FF00"/>
                    </a:solidFill>
                    <a:ln w="9525">
                      <a:solidFill>
                        <a:srgbClr val="00FF00"/>
                      </a:solidFill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26" name="Rectangle 12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672" y="2162"/>
                      <a:ext cx="25" cy="30"/>
                    </a:xfrm>
                    <a:prstGeom prst="rect">
                      <a:avLst/>
                    </a:prstGeom>
                    <a:solidFill>
                      <a:srgbClr val="0080FF"/>
                    </a:solidFill>
                    <a:ln w="9525">
                      <a:solidFill>
                        <a:srgbClr val="0080FF"/>
                      </a:solidFill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27" name="Rectangle 12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703" y="2150"/>
                      <a:ext cx="12" cy="42"/>
                    </a:xfrm>
                    <a:prstGeom prst="rect">
                      <a:avLst/>
                    </a:prstGeom>
                    <a:solidFill>
                      <a:srgbClr val="FF0000"/>
                    </a:solidFill>
                    <a:ln w="9525">
                      <a:solidFill>
                        <a:srgbClr val="FF0000"/>
                      </a:solidFill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28" name="Rectangle 12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722" y="2162"/>
                      <a:ext cx="25" cy="30"/>
                    </a:xfrm>
                    <a:prstGeom prst="rect">
                      <a:avLst/>
                    </a:prstGeom>
                    <a:solidFill>
                      <a:srgbClr val="0080FF"/>
                    </a:solidFill>
                    <a:ln w="9525">
                      <a:solidFill>
                        <a:srgbClr val="0080FF"/>
                      </a:solidFill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29" name="Rectangle 12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753" y="2174"/>
                      <a:ext cx="6" cy="18"/>
                    </a:xfrm>
                    <a:prstGeom prst="rect">
                      <a:avLst/>
                    </a:prstGeom>
                    <a:solidFill>
                      <a:srgbClr val="00FF00"/>
                    </a:solidFill>
                    <a:ln w="9525">
                      <a:solidFill>
                        <a:srgbClr val="00FF00"/>
                      </a:solidFill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30" name="Rectangle 13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759" y="2162"/>
                      <a:ext cx="19" cy="30"/>
                    </a:xfrm>
                    <a:prstGeom prst="rect">
                      <a:avLst/>
                    </a:prstGeom>
                    <a:solidFill>
                      <a:srgbClr val="0080FF"/>
                    </a:solidFill>
                    <a:ln w="9525">
                      <a:solidFill>
                        <a:srgbClr val="0080FF"/>
                      </a:solidFill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31" name="Rectangle 13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790" y="2150"/>
                      <a:ext cx="6" cy="42"/>
                    </a:xfrm>
                    <a:prstGeom prst="rect">
                      <a:avLst/>
                    </a:prstGeom>
                    <a:solidFill>
                      <a:srgbClr val="FF0000"/>
                    </a:solidFill>
                    <a:ln w="9525">
                      <a:solidFill>
                        <a:srgbClr val="FF0000"/>
                      </a:solidFill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32" name="Rectangle 13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809" y="2162"/>
                      <a:ext cx="19" cy="30"/>
                    </a:xfrm>
                    <a:prstGeom prst="rect">
                      <a:avLst/>
                    </a:prstGeom>
                    <a:solidFill>
                      <a:srgbClr val="0080FF"/>
                    </a:solidFill>
                    <a:ln w="9525">
                      <a:solidFill>
                        <a:srgbClr val="0080FF"/>
                      </a:solidFill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33" name="Rectangle 13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834" y="2174"/>
                      <a:ext cx="6" cy="18"/>
                    </a:xfrm>
                    <a:prstGeom prst="rect">
                      <a:avLst/>
                    </a:prstGeom>
                    <a:solidFill>
                      <a:srgbClr val="00FF00"/>
                    </a:solidFill>
                    <a:ln w="9525">
                      <a:solidFill>
                        <a:srgbClr val="00FF00"/>
                      </a:solidFill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34" name="Rectangle 13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840" y="2162"/>
                      <a:ext cx="25" cy="30"/>
                    </a:xfrm>
                    <a:prstGeom prst="rect">
                      <a:avLst/>
                    </a:prstGeom>
                    <a:solidFill>
                      <a:srgbClr val="0080FF"/>
                    </a:solidFill>
                    <a:ln w="9525">
                      <a:solidFill>
                        <a:srgbClr val="0080FF"/>
                      </a:solidFill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35" name="Rectangle 13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871" y="2150"/>
                      <a:ext cx="7" cy="42"/>
                    </a:xfrm>
                    <a:prstGeom prst="rect">
                      <a:avLst/>
                    </a:prstGeom>
                    <a:solidFill>
                      <a:srgbClr val="FF0000"/>
                    </a:solidFill>
                    <a:ln w="9525">
                      <a:solidFill>
                        <a:srgbClr val="FF0000"/>
                      </a:solidFill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36" name="Rectangle 13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890" y="2162"/>
                      <a:ext cx="25" cy="30"/>
                    </a:xfrm>
                    <a:prstGeom prst="rect">
                      <a:avLst/>
                    </a:prstGeom>
                    <a:solidFill>
                      <a:srgbClr val="0080FF"/>
                    </a:solidFill>
                    <a:ln w="9525">
                      <a:solidFill>
                        <a:srgbClr val="0080FF"/>
                      </a:solidFill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37" name="Rectangle 13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915" y="2174"/>
                      <a:ext cx="6" cy="18"/>
                    </a:xfrm>
                    <a:prstGeom prst="rect">
                      <a:avLst/>
                    </a:prstGeom>
                    <a:solidFill>
                      <a:srgbClr val="00FF00"/>
                    </a:solidFill>
                    <a:ln w="9525">
                      <a:solidFill>
                        <a:srgbClr val="00FF00"/>
                      </a:solidFill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38" name="Rectangle 13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921" y="2162"/>
                      <a:ext cx="25" cy="30"/>
                    </a:xfrm>
                    <a:prstGeom prst="rect">
                      <a:avLst/>
                    </a:prstGeom>
                    <a:solidFill>
                      <a:srgbClr val="0080FF"/>
                    </a:solidFill>
                    <a:ln w="9525">
                      <a:solidFill>
                        <a:srgbClr val="0080FF"/>
                      </a:solidFill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39" name="Rectangle 13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959" y="2150"/>
                      <a:ext cx="6" cy="42"/>
                    </a:xfrm>
                    <a:prstGeom prst="rect">
                      <a:avLst/>
                    </a:prstGeom>
                    <a:solidFill>
                      <a:srgbClr val="FF0000"/>
                    </a:solidFill>
                    <a:ln w="9525">
                      <a:solidFill>
                        <a:srgbClr val="FF0000"/>
                      </a:solidFill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40" name="Rectangle 14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990" y="2150"/>
                      <a:ext cx="6" cy="42"/>
                    </a:xfrm>
                    <a:prstGeom prst="rect">
                      <a:avLst/>
                    </a:prstGeom>
                    <a:solidFill>
                      <a:srgbClr val="FF0000"/>
                    </a:solidFill>
                    <a:ln w="9525">
                      <a:solidFill>
                        <a:srgbClr val="FF0000"/>
                      </a:solidFill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41" name="Rectangle 14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046" y="2150"/>
                      <a:ext cx="6" cy="42"/>
                    </a:xfrm>
                    <a:prstGeom prst="rect">
                      <a:avLst/>
                    </a:prstGeom>
                    <a:solidFill>
                      <a:srgbClr val="FF0000"/>
                    </a:solidFill>
                    <a:ln w="9525">
                      <a:solidFill>
                        <a:srgbClr val="FF0000"/>
                      </a:solidFill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42" name="Rectangle 14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071" y="2150"/>
                      <a:ext cx="12" cy="42"/>
                    </a:xfrm>
                    <a:prstGeom prst="rect">
                      <a:avLst/>
                    </a:prstGeom>
                    <a:solidFill>
                      <a:srgbClr val="FF0000"/>
                    </a:solidFill>
                    <a:ln w="9525">
                      <a:solidFill>
                        <a:srgbClr val="FF0000"/>
                      </a:solidFill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43" name="Rectangle 14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102" y="2150"/>
                      <a:ext cx="6" cy="42"/>
                    </a:xfrm>
                    <a:prstGeom prst="rect">
                      <a:avLst/>
                    </a:prstGeom>
                    <a:solidFill>
                      <a:srgbClr val="FF0000"/>
                    </a:solidFill>
                    <a:ln w="9525">
                      <a:solidFill>
                        <a:srgbClr val="FF0000"/>
                      </a:solidFill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44" name="Rectangle 14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165" y="2150"/>
                      <a:ext cx="12" cy="42"/>
                    </a:xfrm>
                    <a:prstGeom prst="rect">
                      <a:avLst/>
                    </a:prstGeom>
                    <a:solidFill>
                      <a:srgbClr val="FF0000"/>
                    </a:solidFill>
                    <a:ln w="9525">
                      <a:solidFill>
                        <a:srgbClr val="FF0000"/>
                      </a:solidFill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45" name="Rectangle 14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183" y="2150"/>
                      <a:ext cx="7" cy="42"/>
                    </a:xfrm>
                    <a:prstGeom prst="rect">
                      <a:avLst/>
                    </a:prstGeom>
                    <a:solidFill>
                      <a:srgbClr val="FF0000"/>
                    </a:solidFill>
                    <a:ln w="9525">
                      <a:solidFill>
                        <a:srgbClr val="FF0000"/>
                      </a:solidFill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46" name="Rectangle 14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202" y="2150"/>
                      <a:ext cx="6" cy="42"/>
                    </a:xfrm>
                    <a:prstGeom prst="rect">
                      <a:avLst/>
                    </a:prstGeom>
                    <a:solidFill>
                      <a:srgbClr val="FF0000"/>
                    </a:solidFill>
                    <a:ln w="9525">
                      <a:solidFill>
                        <a:srgbClr val="FF0000"/>
                      </a:solidFill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47" name="Rectangle 14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302" y="2150"/>
                      <a:ext cx="12" cy="42"/>
                    </a:xfrm>
                    <a:prstGeom prst="rect">
                      <a:avLst/>
                    </a:prstGeom>
                    <a:solidFill>
                      <a:srgbClr val="FF0000"/>
                    </a:solidFill>
                    <a:ln w="9525">
                      <a:solidFill>
                        <a:srgbClr val="FF0000"/>
                      </a:solidFill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48" name="Rectangle 14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321" y="2150"/>
                      <a:ext cx="6" cy="42"/>
                    </a:xfrm>
                    <a:prstGeom prst="rect">
                      <a:avLst/>
                    </a:prstGeom>
                    <a:solidFill>
                      <a:srgbClr val="FF0000"/>
                    </a:solidFill>
                    <a:ln w="9525">
                      <a:solidFill>
                        <a:srgbClr val="FF0000"/>
                      </a:solidFill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49" name="Rectangle 14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339" y="2150"/>
                      <a:ext cx="7" cy="42"/>
                    </a:xfrm>
                    <a:prstGeom prst="rect">
                      <a:avLst/>
                    </a:prstGeom>
                    <a:solidFill>
                      <a:srgbClr val="FF0000"/>
                    </a:solidFill>
                    <a:ln w="9525">
                      <a:solidFill>
                        <a:srgbClr val="FF0000"/>
                      </a:solidFill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50" name="Rectangle 15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439" y="2150"/>
                      <a:ext cx="13" cy="42"/>
                    </a:xfrm>
                    <a:prstGeom prst="rect">
                      <a:avLst/>
                    </a:prstGeom>
                    <a:solidFill>
                      <a:srgbClr val="FF0000"/>
                    </a:solidFill>
                    <a:ln w="9525">
                      <a:solidFill>
                        <a:srgbClr val="FF0000"/>
                      </a:solidFill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51" name="Rectangle 15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458" y="2150"/>
                      <a:ext cx="6" cy="42"/>
                    </a:xfrm>
                    <a:prstGeom prst="rect">
                      <a:avLst/>
                    </a:prstGeom>
                    <a:solidFill>
                      <a:srgbClr val="FF0000"/>
                    </a:solidFill>
                    <a:ln w="9525">
                      <a:solidFill>
                        <a:srgbClr val="FF0000"/>
                      </a:solidFill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52" name="Rectangle 15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477" y="2150"/>
                      <a:ext cx="6" cy="42"/>
                    </a:xfrm>
                    <a:prstGeom prst="rect">
                      <a:avLst/>
                    </a:prstGeom>
                    <a:solidFill>
                      <a:srgbClr val="FF0000"/>
                    </a:solidFill>
                    <a:ln w="9525">
                      <a:solidFill>
                        <a:srgbClr val="FF0000"/>
                      </a:solidFill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53" name="Rectangle 15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576" y="2150"/>
                      <a:ext cx="13" cy="42"/>
                    </a:xfrm>
                    <a:prstGeom prst="rect">
                      <a:avLst/>
                    </a:prstGeom>
                    <a:solidFill>
                      <a:srgbClr val="FF0000"/>
                    </a:solidFill>
                    <a:ln w="9525">
                      <a:solidFill>
                        <a:srgbClr val="FF0000"/>
                      </a:solidFill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54" name="Rectangle 15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595" y="2150"/>
                      <a:ext cx="6" cy="42"/>
                    </a:xfrm>
                    <a:prstGeom prst="rect">
                      <a:avLst/>
                    </a:prstGeom>
                    <a:solidFill>
                      <a:srgbClr val="FF0000"/>
                    </a:solidFill>
                    <a:ln w="9525">
                      <a:solidFill>
                        <a:srgbClr val="FF0000"/>
                      </a:solidFill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55" name="Rectangle 15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614" y="2150"/>
                      <a:ext cx="6" cy="42"/>
                    </a:xfrm>
                    <a:prstGeom prst="rect">
                      <a:avLst/>
                    </a:prstGeom>
                    <a:solidFill>
                      <a:srgbClr val="FF0000"/>
                    </a:solidFill>
                    <a:ln w="9525">
                      <a:solidFill>
                        <a:srgbClr val="FF0000"/>
                      </a:solidFill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56" name="Rectangle 15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714" y="2150"/>
                      <a:ext cx="6" cy="42"/>
                    </a:xfrm>
                    <a:prstGeom prst="rect">
                      <a:avLst/>
                    </a:prstGeom>
                    <a:solidFill>
                      <a:srgbClr val="FF0000"/>
                    </a:solidFill>
                    <a:ln w="9525">
                      <a:solidFill>
                        <a:srgbClr val="FF0000"/>
                      </a:solidFill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57" name="Rectangle 15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732" y="2150"/>
                      <a:ext cx="7" cy="42"/>
                    </a:xfrm>
                    <a:prstGeom prst="rect">
                      <a:avLst/>
                    </a:prstGeom>
                    <a:solidFill>
                      <a:srgbClr val="FF0000"/>
                    </a:solidFill>
                    <a:ln w="9525">
                      <a:solidFill>
                        <a:srgbClr val="FF0000"/>
                      </a:solidFill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58" name="Rectangle 15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751" y="2150"/>
                      <a:ext cx="6" cy="42"/>
                    </a:xfrm>
                    <a:prstGeom prst="rect">
                      <a:avLst/>
                    </a:prstGeom>
                    <a:solidFill>
                      <a:srgbClr val="FF0000"/>
                    </a:solidFill>
                    <a:ln w="9525">
                      <a:solidFill>
                        <a:srgbClr val="FF0000"/>
                      </a:solidFill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59" name="Rectangle 15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814" y="2150"/>
                      <a:ext cx="6" cy="42"/>
                    </a:xfrm>
                    <a:prstGeom prst="rect">
                      <a:avLst/>
                    </a:prstGeom>
                    <a:solidFill>
                      <a:srgbClr val="FF0000"/>
                    </a:solidFill>
                    <a:ln w="9525">
                      <a:solidFill>
                        <a:srgbClr val="FF0000"/>
                      </a:solidFill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60" name="Rectangle 16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845" y="2150"/>
                      <a:ext cx="6" cy="42"/>
                    </a:xfrm>
                    <a:prstGeom prst="rect">
                      <a:avLst/>
                    </a:prstGeom>
                    <a:solidFill>
                      <a:srgbClr val="FF0000"/>
                    </a:solidFill>
                    <a:ln w="9525">
                      <a:solidFill>
                        <a:srgbClr val="FF0000"/>
                      </a:solidFill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61" name="Rectangle 16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870" y="2150"/>
                      <a:ext cx="6" cy="42"/>
                    </a:xfrm>
                    <a:prstGeom prst="rect">
                      <a:avLst/>
                    </a:prstGeom>
                    <a:solidFill>
                      <a:srgbClr val="FF0000"/>
                    </a:solidFill>
                    <a:ln w="9525">
                      <a:solidFill>
                        <a:srgbClr val="FF0000"/>
                      </a:solidFill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62" name="Rectangle 16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926" y="2150"/>
                      <a:ext cx="12" cy="42"/>
                    </a:xfrm>
                    <a:prstGeom prst="rect">
                      <a:avLst/>
                    </a:prstGeom>
                    <a:solidFill>
                      <a:srgbClr val="FF0000"/>
                    </a:solidFill>
                    <a:ln w="9525">
                      <a:solidFill>
                        <a:srgbClr val="FF0000"/>
                      </a:solidFill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63" name="Rectangle 16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957" y="2150"/>
                      <a:ext cx="6" cy="42"/>
                    </a:xfrm>
                    <a:prstGeom prst="rect">
                      <a:avLst/>
                    </a:prstGeom>
                    <a:solidFill>
                      <a:srgbClr val="FF0000"/>
                    </a:solidFill>
                    <a:ln w="9525">
                      <a:solidFill>
                        <a:srgbClr val="FF0000"/>
                      </a:solidFill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64" name="Rectangle 16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976" y="2162"/>
                      <a:ext cx="25" cy="30"/>
                    </a:xfrm>
                    <a:prstGeom prst="rect">
                      <a:avLst/>
                    </a:prstGeom>
                    <a:solidFill>
                      <a:srgbClr val="0080FF"/>
                    </a:solidFill>
                    <a:ln w="9525">
                      <a:solidFill>
                        <a:srgbClr val="0080FF"/>
                      </a:solidFill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65" name="Rectangle 16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007" y="2174"/>
                      <a:ext cx="6" cy="18"/>
                    </a:xfrm>
                    <a:prstGeom prst="rect">
                      <a:avLst/>
                    </a:prstGeom>
                    <a:solidFill>
                      <a:srgbClr val="00FF00"/>
                    </a:solidFill>
                    <a:ln w="9525">
                      <a:solidFill>
                        <a:srgbClr val="00FF00"/>
                      </a:solidFill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66" name="Rectangle 16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013" y="2162"/>
                      <a:ext cx="19" cy="30"/>
                    </a:xfrm>
                    <a:prstGeom prst="rect">
                      <a:avLst/>
                    </a:prstGeom>
                    <a:solidFill>
                      <a:srgbClr val="0080FF"/>
                    </a:solidFill>
                    <a:ln w="9525">
                      <a:solidFill>
                        <a:srgbClr val="0080FF"/>
                      </a:solidFill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67" name="Rectangle 16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044" y="2150"/>
                      <a:ext cx="7" cy="42"/>
                    </a:xfrm>
                    <a:prstGeom prst="rect">
                      <a:avLst/>
                    </a:prstGeom>
                    <a:solidFill>
                      <a:srgbClr val="FF0000"/>
                    </a:solidFill>
                    <a:ln w="9525">
                      <a:solidFill>
                        <a:srgbClr val="FF0000"/>
                      </a:solidFill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68" name="Rectangle 16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063" y="2162"/>
                      <a:ext cx="19" cy="30"/>
                    </a:xfrm>
                    <a:prstGeom prst="rect">
                      <a:avLst/>
                    </a:prstGeom>
                    <a:solidFill>
                      <a:srgbClr val="0080FF"/>
                    </a:solidFill>
                    <a:ln w="9525">
                      <a:solidFill>
                        <a:srgbClr val="0080FF"/>
                      </a:solidFill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69" name="Rectangle 16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088" y="2174"/>
                      <a:ext cx="6" cy="18"/>
                    </a:xfrm>
                    <a:prstGeom prst="rect">
                      <a:avLst/>
                    </a:prstGeom>
                    <a:solidFill>
                      <a:srgbClr val="00FF00"/>
                    </a:solidFill>
                    <a:ln w="9525">
                      <a:solidFill>
                        <a:srgbClr val="00FF00"/>
                      </a:solidFill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70" name="Rectangle 17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094" y="2162"/>
                      <a:ext cx="25" cy="30"/>
                    </a:xfrm>
                    <a:prstGeom prst="rect">
                      <a:avLst/>
                    </a:prstGeom>
                    <a:solidFill>
                      <a:srgbClr val="0080FF"/>
                    </a:solidFill>
                    <a:ln w="9525">
                      <a:solidFill>
                        <a:srgbClr val="0080FF"/>
                      </a:solidFill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71" name="Rectangle 17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125" y="2150"/>
                      <a:ext cx="13" cy="42"/>
                    </a:xfrm>
                    <a:prstGeom prst="rect">
                      <a:avLst/>
                    </a:prstGeom>
                    <a:solidFill>
                      <a:srgbClr val="FF0000"/>
                    </a:solidFill>
                    <a:ln w="9525">
                      <a:solidFill>
                        <a:srgbClr val="FF0000"/>
                      </a:solidFill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72" name="Rectangle 17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144" y="2162"/>
                      <a:ext cx="25" cy="30"/>
                    </a:xfrm>
                    <a:prstGeom prst="rect">
                      <a:avLst/>
                    </a:prstGeom>
                    <a:solidFill>
                      <a:srgbClr val="0080FF"/>
                    </a:solidFill>
                    <a:ln w="9525">
                      <a:solidFill>
                        <a:srgbClr val="0080FF"/>
                      </a:solidFill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73" name="Rectangle 17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169" y="2174"/>
                      <a:ext cx="6" cy="18"/>
                    </a:xfrm>
                    <a:prstGeom prst="rect">
                      <a:avLst/>
                    </a:prstGeom>
                    <a:solidFill>
                      <a:srgbClr val="00FF00"/>
                    </a:solidFill>
                    <a:ln w="9525">
                      <a:solidFill>
                        <a:srgbClr val="00FF00"/>
                      </a:solidFill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74" name="Rectangle 17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175" y="2162"/>
                      <a:ext cx="25" cy="30"/>
                    </a:xfrm>
                    <a:prstGeom prst="rect">
                      <a:avLst/>
                    </a:prstGeom>
                    <a:solidFill>
                      <a:srgbClr val="0080FF"/>
                    </a:solidFill>
                    <a:ln w="9525">
                      <a:solidFill>
                        <a:srgbClr val="0080FF"/>
                      </a:solidFill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75" name="Rectangle 17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213" y="2150"/>
                      <a:ext cx="6" cy="42"/>
                    </a:xfrm>
                    <a:prstGeom prst="rect">
                      <a:avLst/>
                    </a:prstGeom>
                    <a:solidFill>
                      <a:srgbClr val="FF0000"/>
                    </a:solidFill>
                    <a:ln w="9525">
                      <a:solidFill>
                        <a:srgbClr val="FF0000"/>
                      </a:solidFill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76" name="Rectangle 17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232" y="2162"/>
                      <a:ext cx="18" cy="30"/>
                    </a:xfrm>
                    <a:prstGeom prst="rect">
                      <a:avLst/>
                    </a:prstGeom>
                    <a:solidFill>
                      <a:srgbClr val="0080FF"/>
                    </a:solidFill>
                    <a:ln w="9525">
                      <a:solidFill>
                        <a:srgbClr val="0080FF"/>
                      </a:solidFill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77" name="Rectangle 17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257" y="2174"/>
                      <a:ext cx="6" cy="18"/>
                    </a:xfrm>
                    <a:prstGeom prst="rect">
                      <a:avLst/>
                    </a:prstGeom>
                    <a:solidFill>
                      <a:srgbClr val="00FF00"/>
                    </a:solidFill>
                    <a:ln w="9525">
                      <a:solidFill>
                        <a:srgbClr val="00FF00"/>
                      </a:solidFill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78" name="Rectangle 17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263" y="2162"/>
                      <a:ext cx="18" cy="30"/>
                    </a:xfrm>
                    <a:prstGeom prst="rect">
                      <a:avLst/>
                    </a:prstGeom>
                    <a:solidFill>
                      <a:srgbClr val="0080FF"/>
                    </a:solidFill>
                    <a:ln w="9525">
                      <a:solidFill>
                        <a:srgbClr val="0080FF"/>
                      </a:solidFill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79" name="Rectangle 17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294" y="2150"/>
                      <a:ext cx="6" cy="42"/>
                    </a:xfrm>
                    <a:prstGeom prst="rect">
                      <a:avLst/>
                    </a:prstGeom>
                    <a:solidFill>
                      <a:srgbClr val="FF0000"/>
                    </a:solidFill>
                    <a:ln w="9525">
                      <a:solidFill>
                        <a:srgbClr val="FF0000"/>
                      </a:solidFill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80" name="Rectangle 18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313" y="2162"/>
                      <a:ext cx="25" cy="30"/>
                    </a:xfrm>
                    <a:prstGeom prst="rect">
                      <a:avLst/>
                    </a:prstGeom>
                    <a:solidFill>
                      <a:srgbClr val="0080FF"/>
                    </a:solidFill>
                    <a:ln w="9525">
                      <a:solidFill>
                        <a:srgbClr val="0080FF"/>
                      </a:solidFill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81" name="Rectangle 18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338" y="2174"/>
                      <a:ext cx="6" cy="18"/>
                    </a:xfrm>
                    <a:prstGeom prst="rect">
                      <a:avLst/>
                    </a:prstGeom>
                    <a:solidFill>
                      <a:srgbClr val="00FF00"/>
                    </a:solidFill>
                    <a:ln w="9525">
                      <a:solidFill>
                        <a:srgbClr val="00FF00"/>
                      </a:solidFill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82" name="Rectangle 18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344" y="2162"/>
                      <a:ext cx="25" cy="30"/>
                    </a:xfrm>
                    <a:prstGeom prst="rect">
                      <a:avLst/>
                    </a:prstGeom>
                    <a:solidFill>
                      <a:srgbClr val="0080FF"/>
                    </a:solidFill>
                    <a:ln w="9525">
                      <a:solidFill>
                        <a:srgbClr val="0080FF"/>
                      </a:solidFill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83" name="Rectangle 18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375" y="2150"/>
                      <a:ext cx="13" cy="42"/>
                    </a:xfrm>
                    <a:prstGeom prst="rect">
                      <a:avLst/>
                    </a:prstGeom>
                    <a:solidFill>
                      <a:srgbClr val="FF0000"/>
                    </a:solidFill>
                    <a:ln w="9525">
                      <a:solidFill>
                        <a:srgbClr val="FF0000"/>
                      </a:solidFill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84" name="Rectangle 18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394" y="2162"/>
                      <a:ext cx="25" cy="30"/>
                    </a:xfrm>
                    <a:prstGeom prst="rect">
                      <a:avLst/>
                    </a:prstGeom>
                    <a:solidFill>
                      <a:srgbClr val="0080FF"/>
                    </a:solidFill>
                    <a:ln w="9525">
                      <a:solidFill>
                        <a:srgbClr val="0080FF"/>
                      </a:solidFill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85" name="Rectangle 18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425" y="2174"/>
                      <a:ext cx="6" cy="18"/>
                    </a:xfrm>
                    <a:prstGeom prst="rect">
                      <a:avLst/>
                    </a:prstGeom>
                    <a:solidFill>
                      <a:srgbClr val="00FF00"/>
                    </a:solidFill>
                    <a:ln w="9525">
                      <a:solidFill>
                        <a:srgbClr val="00FF00"/>
                      </a:solidFill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86" name="Rectangle 18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431" y="2162"/>
                      <a:ext cx="19" cy="30"/>
                    </a:xfrm>
                    <a:prstGeom prst="rect">
                      <a:avLst/>
                    </a:prstGeom>
                    <a:solidFill>
                      <a:srgbClr val="0080FF"/>
                    </a:solidFill>
                    <a:ln w="9525">
                      <a:solidFill>
                        <a:srgbClr val="0080FF"/>
                      </a:solidFill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87" name="Rectangle 18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462" y="2150"/>
                      <a:ext cx="7" cy="42"/>
                    </a:xfrm>
                    <a:prstGeom prst="rect">
                      <a:avLst/>
                    </a:prstGeom>
                    <a:solidFill>
                      <a:srgbClr val="FF0000"/>
                    </a:solidFill>
                    <a:ln w="9525">
                      <a:solidFill>
                        <a:srgbClr val="FF0000"/>
                      </a:solidFill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88" name="Rectangle 18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481" y="2162"/>
                      <a:ext cx="19" cy="30"/>
                    </a:xfrm>
                    <a:prstGeom prst="rect">
                      <a:avLst/>
                    </a:prstGeom>
                    <a:solidFill>
                      <a:srgbClr val="0080FF"/>
                    </a:solidFill>
                    <a:ln w="9525">
                      <a:solidFill>
                        <a:srgbClr val="0080FF"/>
                      </a:solidFill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89" name="Rectangle 18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506" y="2174"/>
                      <a:ext cx="6" cy="18"/>
                    </a:xfrm>
                    <a:prstGeom prst="rect">
                      <a:avLst/>
                    </a:prstGeom>
                    <a:solidFill>
                      <a:srgbClr val="00FF00"/>
                    </a:solidFill>
                    <a:ln w="9525">
                      <a:solidFill>
                        <a:srgbClr val="00FF00"/>
                      </a:solidFill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90" name="Rectangle 19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512" y="2162"/>
                      <a:ext cx="25" cy="30"/>
                    </a:xfrm>
                    <a:prstGeom prst="rect">
                      <a:avLst/>
                    </a:prstGeom>
                    <a:solidFill>
                      <a:srgbClr val="0080FF"/>
                    </a:solidFill>
                    <a:ln w="9525">
                      <a:solidFill>
                        <a:srgbClr val="0080FF"/>
                      </a:solidFill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91" name="Rectangle 19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544" y="2150"/>
                      <a:ext cx="6" cy="42"/>
                    </a:xfrm>
                    <a:prstGeom prst="rect">
                      <a:avLst/>
                    </a:prstGeom>
                    <a:solidFill>
                      <a:srgbClr val="FF0000"/>
                    </a:solidFill>
                    <a:ln w="9525">
                      <a:solidFill>
                        <a:srgbClr val="FF0000"/>
                      </a:solidFill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92" name="Rectangle 19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562" y="2162"/>
                      <a:ext cx="25" cy="30"/>
                    </a:xfrm>
                    <a:prstGeom prst="rect">
                      <a:avLst/>
                    </a:prstGeom>
                    <a:solidFill>
                      <a:srgbClr val="0080FF"/>
                    </a:solidFill>
                    <a:ln w="9525">
                      <a:solidFill>
                        <a:srgbClr val="0080FF"/>
                      </a:solidFill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93" name="Rectangle 19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587" y="2174"/>
                      <a:ext cx="6" cy="18"/>
                    </a:xfrm>
                    <a:prstGeom prst="rect">
                      <a:avLst/>
                    </a:prstGeom>
                    <a:solidFill>
                      <a:srgbClr val="00FF00"/>
                    </a:solidFill>
                    <a:ln w="9525">
                      <a:solidFill>
                        <a:srgbClr val="00FF00"/>
                      </a:solidFill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94" name="Rectangle 19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593" y="2162"/>
                      <a:ext cx="25" cy="30"/>
                    </a:xfrm>
                    <a:prstGeom prst="rect">
                      <a:avLst/>
                    </a:prstGeom>
                    <a:solidFill>
                      <a:srgbClr val="0080FF"/>
                    </a:solidFill>
                    <a:ln w="9525">
                      <a:solidFill>
                        <a:srgbClr val="0080FF"/>
                      </a:solidFill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95" name="Rectangle 19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631" y="2150"/>
                      <a:ext cx="6" cy="42"/>
                    </a:xfrm>
                    <a:prstGeom prst="rect">
                      <a:avLst/>
                    </a:prstGeom>
                    <a:solidFill>
                      <a:srgbClr val="FF0000"/>
                    </a:solidFill>
                    <a:ln w="9525">
                      <a:solidFill>
                        <a:srgbClr val="FF0000"/>
                      </a:solidFill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96" name="Rectangle 19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643" y="2162"/>
                      <a:ext cx="25" cy="30"/>
                    </a:xfrm>
                    <a:prstGeom prst="rect">
                      <a:avLst/>
                    </a:prstGeom>
                    <a:solidFill>
                      <a:srgbClr val="0080FF"/>
                    </a:solidFill>
                    <a:ln w="9525">
                      <a:solidFill>
                        <a:srgbClr val="0080FF"/>
                      </a:solidFill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97" name="Rectangle 19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675" y="2174"/>
                      <a:ext cx="6" cy="18"/>
                    </a:xfrm>
                    <a:prstGeom prst="rect">
                      <a:avLst/>
                    </a:prstGeom>
                    <a:solidFill>
                      <a:srgbClr val="00FF00"/>
                    </a:solidFill>
                    <a:ln w="9525">
                      <a:solidFill>
                        <a:srgbClr val="00FF00"/>
                      </a:solidFill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98" name="Rectangle 19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681" y="2162"/>
                      <a:ext cx="19" cy="30"/>
                    </a:xfrm>
                    <a:prstGeom prst="rect">
                      <a:avLst/>
                    </a:prstGeom>
                    <a:solidFill>
                      <a:srgbClr val="0080FF"/>
                    </a:solidFill>
                    <a:ln w="9525">
                      <a:solidFill>
                        <a:srgbClr val="0080FF"/>
                      </a:solidFill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99" name="Rectangle 19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712" y="2150"/>
                      <a:ext cx="6" cy="42"/>
                    </a:xfrm>
                    <a:prstGeom prst="rect">
                      <a:avLst/>
                    </a:prstGeom>
                    <a:solidFill>
                      <a:srgbClr val="FF0000"/>
                    </a:solidFill>
                    <a:ln w="9525">
                      <a:solidFill>
                        <a:srgbClr val="FF0000"/>
                      </a:solidFill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00" name="Rectangle 20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731" y="2162"/>
                      <a:ext cx="18" cy="30"/>
                    </a:xfrm>
                    <a:prstGeom prst="rect">
                      <a:avLst/>
                    </a:prstGeom>
                    <a:solidFill>
                      <a:srgbClr val="0080FF"/>
                    </a:solidFill>
                    <a:ln w="9525">
                      <a:solidFill>
                        <a:srgbClr val="0080FF"/>
                      </a:solidFill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01" name="Rectangle 20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756" y="2174"/>
                      <a:ext cx="6" cy="18"/>
                    </a:xfrm>
                    <a:prstGeom prst="rect">
                      <a:avLst/>
                    </a:prstGeom>
                    <a:solidFill>
                      <a:srgbClr val="00FF00"/>
                    </a:solidFill>
                    <a:ln w="9525">
                      <a:solidFill>
                        <a:srgbClr val="00FF00"/>
                      </a:solidFill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02" name="Rectangle 20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762" y="2162"/>
                      <a:ext cx="25" cy="30"/>
                    </a:xfrm>
                    <a:prstGeom prst="rect">
                      <a:avLst/>
                    </a:prstGeom>
                    <a:solidFill>
                      <a:srgbClr val="0080FF"/>
                    </a:solidFill>
                    <a:ln w="9525">
                      <a:solidFill>
                        <a:srgbClr val="0080FF"/>
                      </a:solidFill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03" name="Rectangle 20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793" y="2150"/>
                      <a:ext cx="13" cy="42"/>
                    </a:xfrm>
                    <a:prstGeom prst="rect">
                      <a:avLst/>
                    </a:prstGeom>
                    <a:solidFill>
                      <a:srgbClr val="FF0000"/>
                    </a:solidFill>
                    <a:ln w="9525">
                      <a:solidFill>
                        <a:srgbClr val="FF0000"/>
                      </a:solidFill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04" name="Rectangle 20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812" y="2162"/>
                      <a:ext cx="25" cy="30"/>
                    </a:xfrm>
                    <a:prstGeom prst="rect">
                      <a:avLst/>
                    </a:prstGeom>
                    <a:solidFill>
                      <a:srgbClr val="0080FF"/>
                    </a:solidFill>
                    <a:ln w="9525">
                      <a:solidFill>
                        <a:srgbClr val="0080FF"/>
                      </a:solidFill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50" name="Rectangle 206"/>
                  <p:cNvSpPr>
                    <a:spLocks noChangeArrowheads="1"/>
                  </p:cNvSpPr>
                  <p:nvPr/>
                </p:nvSpPr>
                <p:spPr bwMode="auto">
                  <a:xfrm>
                    <a:off x="3837" y="2174"/>
                    <a:ext cx="6" cy="18"/>
                  </a:xfrm>
                  <a:prstGeom prst="rect">
                    <a:avLst/>
                  </a:prstGeom>
                  <a:solidFill>
                    <a:srgbClr val="00FF00"/>
                  </a:solidFill>
                  <a:ln w="9525">
                    <a:solidFill>
                      <a:srgbClr val="00FF00"/>
                    </a:solidFill>
                    <a:prstDash val="solid"/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51" name="Rectangle 207"/>
                  <p:cNvSpPr>
                    <a:spLocks noChangeArrowheads="1"/>
                  </p:cNvSpPr>
                  <p:nvPr/>
                </p:nvSpPr>
                <p:spPr bwMode="auto">
                  <a:xfrm>
                    <a:off x="3843" y="2162"/>
                    <a:ext cx="25" cy="30"/>
                  </a:xfrm>
                  <a:prstGeom prst="rect">
                    <a:avLst/>
                  </a:prstGeom>
                  <a:solidFill>
                    <a:srgbClr val="0080FF"/>
                  </a:solidFill>
                  <a:ln w="9525">
                    <a:solidFill>
                      <a:srgbClr val="0080FF"/>
                    </a:solidFill>
                    <a:prstDash val="solid"/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52" name="Rectangle 208"/>
                  <p:cNvSpPr>
                    <a:spLocks noChangeArrowheads="1"/>
                  </p:cNvSpPr>
                  <p:nvPr/>
                </p:nvSpPr>
                <p:spPr bwMode="auto">
                  <a:xfrm>
                    <a:off x="3881" y="2150"/>
                    <a:ext cx="6" cy="42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prstDash val="solid"/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53" name="Rectangle 209"/>
                  <p:cNvSpPr>
                    <a:spLocks noChangeArrowheads="1"/>
                  </p:cNvSpPr>
                  <p:nvPr/>
                </p:nvSpPr>
                <p:spPr bwMode="auto">
                  <a:xfrm>
                    <a:off x="3893" y="2162"/>
                    <a:ext cx="25" cy="30"/>
                  </a:xfrm>
                  <a:prstGeom prst="rect">
                    <a:avLst/>
                  </a:prstGeom>
                  <a:solidFill>
                    <a:srgbClr val="0080FF"/>
                  </a:solidFill>
                  <a:ln w="9525">
                    <a:solidFill>
                      <a:srgbClr val="0080FF"/>
                    </a:solidFill>
                    <a:prstDash val="solid"/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54" name="Rectangle 210"/>
                  <p:cNvSpPr>
                    <a:spLocks noChangeArrowheads="1"/>
                  </p:cNvSpPr>
                  <p:nvPr/>
                </p:nvSpPr>
                <p:spPr bwMode="auto">
                  <a:xfrm>
                    <a:off x="3924" y="2174"/>
                    <a:ext cx="6" cy="18"/>
                  </a:xfrm>
                  <a:prstGeom prst="rect">
                    <a:avLst/>
                  </a:prstGeom>
                  <a:solidFill>
                    <a:srgbClr val="00FF00"/>
                  </a:solidFill>
                  <a:ln w="9525">
                    <a:solidFill>
                      <a:srgbClr val="00FF00"/>
                    </a:solidFill>
                    <a:prstDash val="solid"/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55" name="Rectangle 211"/>
                  <p:cNvSpPr>
                    <a:spLocks noChangeArrowheads="1"/>
                  </p:cNvSpPr>
                  <p:nvPr/>
                </p:nvSpPr>
                <p:spPr bwMode="auto">
                  <a:xfrm>
                    <a:off x="3930" y="2162"/>
                    <a:ext cx="19" cy="30"/>
                  </a:xfrm>
                  <a:prstGeom prst="rect">
                    <a:avLst/>
                  </a:prstGeom>
                  <a:solidFill>
                    <a:srgbClr val="0080FF"/>
                  </a:solidFill>
                  <a:ln w="9525">
                    <a:solidFill>
                      <a:srgbClr val="0080FF"/>
                    </a:solidFill>
                    <a:prstDash val="solid"/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56" name="Rectangle 212"/>
                  <p:cNvSpPr>
                    <a:spLocks noChangeArrowheads="1"/>
                  </p:cNvSpPr>
                  <p:nvPr/>
                </p:nvSpPr>
                <p:spPr bwMode="auto">
                  <a:xfrm>
                    <a:off x="3962" y="2150"/>
                    <a:ext cx="6" cy="42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prstDash val="solid"/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57" name="Rectangle 213"/>
                  <p:cNvSpPr>
                    <a:spLocks noChangeArrowheads="1"/>
                  </p:cNvSpPr>
                  <p:nvPr/>
                </p:nvSpPr>
                <p:spPr bwMode="auto">
                  <a:xfrm>
                    <a:off x="3980" y="2162"/>
                    <a:ext cx="25" cy="30"/>
                  </a:xfrm>
                  <a:prstGeom prst="rect">
                    <a:avLst/>
                  </a:prstGeom>
                  <a:solidFill>
                    <a:srgbClr val="0080FF"/>
                  </a:solidFill>
                  <a:ln w="9525">
                    <a:solidFill>
                      <a:srgbClr val="0080FF"/>
                    </a:solidFill>
                    <a:prstDash val="solid"/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58" name="Rectangle 214"/>
                  <p:cNvSpPr>
                    <a:spLocks noChangeArrowheads="1"/>
                  </p:cNvSpPr>
                  <p:nvPr/>
                </p:nvSpPr>
                <p:spPr bwMode="auto">
                  <a:xfrm>
                    <a:off x="4005" y="2174"/>
                    <a:ext cx="7" cy="18"/>
                  </a:xfrm>
                  <a:prstGeom prst="rect">
                    <a:avLst/>
                  </a:prstGeom>
                  <a:solidFill>
                    <a:srgbClr val="00FF00"/>
                  </a:solidFill>
                  <a:ln w="9525">
                    <a:solidFill>
                      <a:srgbClr val="00FF00"/>
                    </a:solidFill>
                    <a:prstDash val="solid"/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59" name="Rectangle 215"/>
                  <p:cNvSpPr>
                    <a:spLocks noChangeArrowheads="1"/>
                  </p:cNvSpPr>
                  <p:nvPr/>
                </p:nvSpPr>
                <p:spPr bwMode="auto">
                  <a:xfrm>
                    <a:off x="4012" y="2162"/>
                    <a:ext cx="24" cy="30"/>
                  </a:xfrm>
                  <a:prstGeom prst="rect">
                    <a:avLst/>
                  </a:prstGeom>
                  <a:solidFill>
                    <a:srgbClr val="0080FF"/>
                  </a:solidFill>
                  <a:ln w="9525">
                    <a:solidFill>
                      <a:srgbClr val="0080FF"/>
                    </a:solidFill>
                    <a:prstDash val="solid"/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60" name="Rectangle 216"/>
                  <p:cNvSpPr>
                    <a:spLocks noChangeArrowheads="1"/>
                  </p:cNvSpPr>
                  <p:nvPr/>
                </p:nvSpPr>
                <p:spPr bwMode="auto">
                  <a:xfrm>
                    <a:off x="4043" y="2150"/>
                    <a:ext cx="12" cy="42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prstDash val="solid"/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61" name="Rectangle 217"/>
                  <p:cNvSpPr>
                    <a:spLocks noChangeArrowheads="1"/>
                  </p:cNvSpPr>
                  <p:nvPr/>
                </p:nvSpPr>
                <p:spPr bwMode="auto">
                  <a:xfrm>
                    <a:off x="4061" y="2162"/>
                    <a:ext cx="25" cy="30"/>
                  </a:xfrm>
                  <a:prstGeom prst="rect">
                    <a:avLst/>
                  </a:prstGeom>
                  <a:solidFill>
                    <a:srgbClr val="0080FF"/>
                  </a:solidFill>
                  <a:ln w="9525">
                    <a:solidFill>
                      <a:srgbClr val="0080FF"/>
                    </a:solidFill>
                    <a:prstDash val="solid"/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62" name="Rectangle 218"/>
                  <p:cNvSpPr>
                    <a:spLocks noChangeArrowheads="1"/>
                  </p:cNvSpPr>
                  <p:nvPr/>
                </p:nvSpPr>
                <p:spPr bwMode="auto">
                  <a:xfrm>
                    <a:off x="4093" y="2174"/>
                    <a:ext cx="6" cy="18"/>
                  </a:xfrm>
                  <a:prstGeom prst="rect">
                    <a:avLst/>
                  </a:prstGeom>
                  <a:solidFill>
                    <a:srgbClr val="00FF00"/>
                  </a:solidFill>
                  <a:ln w="9525">
                    <a:solidFill>
                      <a:srgbClr val="00FF00"/>
                    </a:solidFill>
                    <a:prstDash val="solid"/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63" name="Rectangle 219"/>
                  <p:cNvSpPr>
                    <a:spLocks noChangeArrowheads="1"/>
                  </p:cNvSpPr>
                  <p:nvPr/>
                </p:nvSpPr>
                <p:spPr bwMode="auto">
                  <a:xfrm>
                    <a:off x="4099" y="2162"/>
                    <a:ext cx="19" cy="30"/>
                  </a:xfrm>
                  <a:prstGeom prst="rect">
                    <a:avLst/>
                  </a:prstGeom>
                  <a:solidFill>
                    <a:srgbClr val="0080FF"/>
                  </a:solidFill>
                  <a:ln w="9525">
                    <a:solidFill>
                      <a:srgbClr val="0080FF"/>
                    </a:solidFill>
                    <a:prstDash val="solid"/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64" name="Rectangle 220"/>
                  <p:cNvSpPr>
                    <a:spLocks noChangeArrowheads="1"/>
                  </p:cNvSpPr>
                  <p:nvPr/>
                </p:nvSpPr>
                <p:spPr bwMode="auto">
                  <a:xfrm>
                    <a:off x="4130" y="2150"/>
                    <a:ext cx="6" cy="42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prstDash val="solid"/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65" name="Rectangle 221"/>
                  <p:cNvSpPr>
                    <a:spLocks noChangeArrowheads="1"/>
                  </p:cNvSpPr>
                  <p:nvPr/>
                </p:nvSpPr>
                <p:spPr bwMode="auto">
                  <a:xfrm>
                    <a:off x="4149" y="2162"/>
                    <a:ext cx="19" cy="30"/>
                  </a:xfrm>
                  <a:prstGeom prst="rect">
                    <a:avLst/>
                  </a:prstGeom>
                  <a:solidFill>
                    <a:srgbClr val="0080FF"/>
                  </a:solidFill>
                  <a:ln w="9525">
                    <a:solidFill>
                      <a:srgbClr val="0080FF"/>
                    </a:solidFill>
                    <a:prstDash val="solid"/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66" name="Rectangle 222"/>
                  <p:cNvSpPr>
                    <a:spLocks noChangeArrowheads="1"/>
                  </p:cNvSpPr>
                  <p:nvPr/>
                </p:nvSpPr>
                <p:spPr bwMode="auto">
                  <a:xfrm>
                    <a:off x="4174" y="2174"/>
                    <a:ext cx="6" cy="18"/>
                  </a:xfrm>
                  <a:prstGeom prst="rect">
                    <a:avLst/>
                  </a:prstGeom>
                  <a:solidFill>
                    <a:srgbClr val="00FF00"/>
                  </a:solidFill>
                  <a:ln w="9525">
                    <a:solidFill>
                      <a:srgbClr val="00FF00"/>
                    </a:solidFill>
                    <a:prstDash val="solid"/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67" name="Rectangle 223"/>
                  <p:cNvSpPr>
                    <a:spLocks noChangeArrowheads="1"/>
                  </p:cNvSpPr>
                  <p:nvPr/>
                </p:nvSpPr>
                <p:spPr bwMode="auto">
                  <a:xfrm>
                    <a:off x="4180" y="2162"/>
                    <a:ext cx="25" cy="30"/>
                  </a:xfrm>
                  <a:prstGeom prst="rect">
                    <a:avLst/>
                  </a:prstGeom>
                  <a:solidFill>
                    <a:srgbClr val="0080FF"/>
                  </a:solidFill>
                  <a:ln w="9525">
                    <a:solidFill>
                      <a:srgbClr val="0080FF"/>
                    </a:solidFill>
                    <a:prstDash val="solid"/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68" name="Rectangle 224"/>
                  <p:cNvSpPr>
                    <a:spLocks noChangeArrowheads="1"/>
                  </p:cNvSpPr>
                  <p:nvPr/>
                </p:nvSpPr>
                <p:spPr bwMode="auto">
                  <a:xfrm>
                    <a:off x="4211" y="2150"/>
                    <a:ext cx="6" cy="42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prstDash val="solid"/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69" name="Rectangle 225"/>
                  <p:cNvSpPr>
                    <a:spLocks noChangeArrowheads="1"/>
                  </p:cNvSpPr>
                  <p:nvPr/>
                </p:nvSpPr>
                <p:spPr bwMode="auto">
                  <a:xfrm>
                    <a:off x="4230" y="2162"/>
                    <a:ext cx="25" cy="30"/>
                  </a:xfrm>
                  <a:prstGeom prst="rect">
                    <a:avLst/>
                  </a:prstGeom>
                  <a:solidFill>
                    <a:srgbClr val="0080FF"/>
                  </a:solidFill>
                  <a:ln w="9525">
                    <a:solidFill>
                      <a:srgbClr val="0080FF"/>
                    </a:solidFill>
                    <a:prstDash val="solid"/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0" name="Rectangle 226"/>
                  <p:cNvSpPr>
                    <a:spLocks noChangeArrowheads="1"/>
                  </p:cNvSpPr>
                  <p:nvPr/>
                </p:nvSpPr>
                <p:spPr bwMode="auto">
                  <a:xfrm>
                    <a:off x="4255" y="2174"/>
                    <a:ext cx="6" cy="18"/>
                  </a:xfrm>
                  <a:prstGeom prst="rect">
                    <a:avLst/>
                  </a:prstGeom>
                  <a:solidFill>
                    <a:srgbClr val="00FF00"/>
                  </a:solidFill>
                  <a:ln w="9525">
                    <a:solidFill>
                      <a:srgbClr val="00FF00"/>
                    </a:solidFill>
                    <a:prstDash val="solid"/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1" name="Rectangle 227"/>
                  <p:cNvSpPr>
                    <a:spLocks noChangeArrowheads="1"/>
                  </p:cNvSpPr>
                  <p:nvPr/>
                </p:nvSpPr>
                <p:spPr bwMode="auto">
                  <a:xfrm>
                    <a:off x="4261" y="2162"/>
                    <a:ext cx="25" cy="30"/>
                  </a:xfrm>
                  <a:prstGeom prst="rect">
                    <a:avLst/>
                  </a:prstGeom>
                  <a:solidFill>
                    <a:srgbClr val="0080FF"/>
                  </a:solidFill>
                  <a:ln w="9525">
                    <a:solidFill>
                      <a:srgbClr val="0080FF"/>
                    </a:solidFill>
                    <a:prstDash val="solid"/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2" name="Rectangle 228"/>
                  <p:cNvSpPr>
                    <a:spLocks noChangeArrowheads="1"/>
                  </p:cNvSpPr>
                  <p:nvPr/>
                </p:nvSpPr>
                <p:spPr bwMode="auto">
                  <a:xfrm>
                    <a:off x="4299" y="2150"/>
                    <a:ext cx="6" cy="42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prstDash val="solid"/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3" name="Rectangle 229"/>
                  <p:cNvSpPr>
                    <a:spLocks noChangeArrowheads="1"/>
                  </p:cNvSpPr>
                  <p:nvPr/>
                </p:nvSpPr>
                <p:spPr bwMode="auto">
                  <a:xfrm>
                    <a:off x="4311" y="2162"/>
                    <a:ext cx="25" cy="30"/>
                  </a:xfrm>
                  <a:prstGeom prst="rect">
                    <a:avLst/>
                  </a:prstGeom>
                  <a:solidFill>
                    <a:srgbClr val="0080FF"/>
                  </a:solidFill>
                  <a:ln w="9525">
                    <a:solidFill>
                      <a:srgbClr val="0080FF"/>
                    </a:solidFill>
                    <a:prstDash val="solid"/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4" name="Rectangle 230"/>
                  <p:cNvSpPr>
                    <a:spLocks noChangeArrowheads="1"/>
                  </p:cNvSpPr>
                  <p:nvPr/>
                </p:nvSpPr>
                <p:spPr bwMode="auto">
                  <a:xfrm>
                    <a:off x="4342" y="2174"/>
                    <a:ext cx="6" cy="18"/>
                  </a:xfrm>
                  <a:prstGeom prst="rect">
                    <a:avLst/>
                  </a:prstGeom>
                  <a:solidFill>
                    <a:srgbClr val="00FF00"/>
                  </a:solidFill>
                  <a:ln w="9525">
                    <a:solidFill>
                      <a:srgbClr val="00FF00"/>
                    </a:solidFill>
                    <a:prstDash val="solid"/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5" name="Rectangle 231"/>
                  <p:cNvSpPr>
                    <a:spLocks noChangeArrowheads="1"/>
                  </p:cNvSpPr>
                  <p:nvPr/>
                </p:nvSpPr>
                <p:spPr bwMode="auto">
                  <a:xfrm>
                    <a:off x="4348" y="2162"/>
                    <a:ext cx="19" cy="30"/>
                  </a:xfrm>
                  <a:prstGeom prst="rect">
                    <a:avLst/>
                  </a:prstGeom>
                  <a:solidFill>
                    <a:srgbClr val="0080FF"/>
                  </a:solidFill>
                  <a:ln w="9525">
                    <a:solidFill>
                      <a:srgbClr val="0080FF"/>
                    </a:solidFill>
                    <a:prstDash val="solid"/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6" name="Rectangle 232"/>
                  <p:cNvSpPr>
                    <a:spLocks noChangeArrowheads="1"/>
                  </p:cNvSpPr>
                  <p:nvPr/>
                </p:nvSpPr>
                <p:spPr bwMode="auto">
                  <a:xfrm>
                    <a:off x="4380" y="2150"/>
                    <a:ext cx="6" cy="42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prstDash val="solid"/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7" name="Rectangle 233"/>
                  <p:cNvSpPr>
                    <a:spLocks noChangeArrowheads="1"/>
                  </p:cNvSpPr>
                  <p:nvPr/>
                </p:nvSpPr>
                <p:spPr bwMode="auto">
                  <a:xfrm>
                    <a:off x="4398" y="2162"/>
                    <a:ext cx="19" cy="30"/>
                  </a:xfrm>
                  <a:prstGeom prst="rect">
                    <a:avLst/>
                  </a:prstGeom>
                  <a:solidFill>
                    <a:srgbClr val="0080FF"/>
                  </a:solidFill>
                  <a:ln w="9525">
                    <a:solidFill>
                      <a:srgbClr val="0080FF"/>
                    </a:solidFill>
                    <a:prstDash val="solid"/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8" name="Rectangle 234"/>
                  <p:cNvSpPr>
                    <a:spLocks noChangeArrowheads="1"/>
                  </p:cNvSpPr>
                  <p:nvPr/>
                </p:nvSpPr>
                <p:spPr bwMode="auto">
                  <a:xfrm>
                    <a:off x="4423" y="2174"/>
                    <a:ext cx="7" cy="18"/>
                  </a:xfrm>
                  <a:prstGeom prst="rect">
                    <a:avLst/>
                  </a:prstGeom>
                  <a:solidFill>
                    <a:srgbClr val="00FF00"/>
                  </a:solidFill>
                  <a:ln w="9525">
                    <a:solidFill>
                      <a:srgbClr val="00FF00"/>
                    </a:solidFill>
                    <a:prstDash val="solid"/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9" name="Rectangle 235"/>
                  <p:cNvSpPr>
                    <a:spLocks noChangeArrowheads="1"/>
                  </p:cNvSpPr>
                  <p:nvPr/>
                </p:nvSpPr>
                <p:spPr bwMode="auto">
                  <a:xfrm>
                    <a:off x="4430" y="2162"/>
                    <a:ext cx="25" cy="30"/>
                  </a:xfrm>
                  <a:prstGeom prst="rect">
                    <a:avLst/>
                  </a:prstGeom>
                  <a:solidFill>
                    <a:srgbClr val="0080FF"/>
                  </a:solidFill>
                  <a:ln w="9525">
                    <a:solidFill>
                      <a:srgbClr val="0080FF"/>
                    </a:solidFill>
                    <a:prstDash val="solid"/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80" name="Rectangle 236"/>
                  <p:cNvSpPr>
                    <a:spLocks noChangeArrowheads="1"/>
                  </p:cNvSpPr>
                  <p:nvPr/>
                </p:nvSpPr>
                <p:spPr bwMode="auto">
                  <a:xfrm>
                    <a:off x="4467" y="2150"/>
                    <a:ext cx="6" cy="42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prstDash val="solid"/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81" name="Rectangle 237"/>
                  <p:cNvSpPr>
                    <a:spLocks noChangeArrowheads="1"/>
                  </p:cNvSpPr>
                  <p:nvPr/>
                </p:nvSpPr>
                <p:spPr bwMode="auto">
                  <a:xfrm>
                    <a:off x="4492" y="2150"/>
                    <a:ext cx="12" cy="42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prstDash val="solid"/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82" name="Rectangle 238"/>
                  <p:cNvSpPr>
                    <a:spLocks noChangeArrowheads="1"/>
                  </p:cNvSpPr>
                  <p:nvPr/>
                </p:nvSpPr>
                <p:spPr bwMode="auto">
                  <a:xfrm>
                    <a:off x="4554" y="2150"/>
                    <a:ext cx="7" cy="42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prstDash val="solid"/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83" name="Rectangle 239"/>
                  <p:cNvSpPr>
                    <a:spLocks noChangeArrowheads="1"/>
                  </p:cNvSpPr>
                  <p:nvPr/>
                </p:nvSpPr>
                <p:spPr bwMode="auto">
                  <a:xfrm>
                    <a:off x="4579" y="2150"/>
                    <a:ext cx="7" cy="42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prstDash val="solid"/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84" name="Rectangle 240"/>
                  <p:cNvSpPr>
                    <a:spLocks noChangeArrowheads="1"/>
                  </p:cNvSpPr>
                  <p:nvPr/>
                </p:nvSpPr>
                <p:spPr bwMode="auto">
                  <a:xfrm>
                    <a:off x="4611" y="2150"/>
                    <a:ext cx="6" cy="42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prstDash val="solid"/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85" name="Rectangle 241"/>
                  <p:cNvSpPr>
                    <a:spLocks noChangeArrowheads="1"/>
                  </p:cNvSpPr>
                  <p:nvPr/>
                </p:nvSpPr>
                <p:spPr bwMode="auto">
                  <a:xfrm>
                    <a:off x="4673" y="2150"/>
                    <a:ext cx="6" cy="42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prstDash val="solid"/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86" name="Rectangle 242"/>
                  <p:cNvSpPr>
                    <a:spLocks noChangeArrowheads="1"/>
                  </p:cNvSpPr>
                  <p:nvPr/>
                </p:nvSpPr>
                <p:spPr bwMode="auto">
                  <a:xfrm>
                    <a:off x="4692" y="2150"/>
                    <a:ext cx="6" cy="42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prstDash val="solid"/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87" name="Rectangle 243"/>
                  <p:cNvSpPr>
                    <a:spLocks noChangeArrowheads="1"/>
                  </p:cNvSpPr>
                  <p:nvPr/>
                </p:nvSpPr>
                <p:spPr bwMode="auto">
                  <a:xfrm>
                    <a:off x="4710" y="2150"/>
                    <a:ext cx="7" cy="42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prstDash val="solid"/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88" name="Rectangle 244"/>
                  <p:cNvSpPr>
                    <a:spLocks noChangeArrowheads="1"/>
                  </p:cNvSpPr>
                  <p:nvPr/>
                </p:nvSpPr>
                <p:spPr bwMode="auto">
                  <a:xfrm>
                    <a:off x="4810" y="2150"/>
                    <a:ext cx="6" cy="42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prstDash val="solid"/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89" name="Rectangle 245"/>
                  <p:cNvSpPr>
                    <a:spLocks noChangeArrowheads="1"/>
                  </p:cNvSpPr>
                  <p:nvPr/>
                </p:nvSpPr>
                <p:spPr bwMode="auto">
                  <a:xfrm>
                    <a:off x="4829" y="2150"/>
                    <a:ext cx="6" cy="42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prstDash val="solid"/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90" name="Rectangle 246"/>
                  <p:cNvSpPr>
                    <a:spLocks noChangeArrowheads="1"/>
                  </p:cNvSpPr>
                  <p:nvPr/>
                </p:nvSpPr>
                <p:spPr bwMode="auto">
                  <a:xfrm>
                    <a:off x="4848" y="2150"/>
                    <a:ext cx="6" cy="42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prstDash val="solid"/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91" name="Rectangle 247"/>
                  <p:cNvSpPr>
                    <a:spLocks noChangeArrowheads="1"/>
                  </p:cNvSpPr>
                  <p:nvPr/>
                </p:nvSpPr>
                <p:spPr bwMode="auto">
                  <a:xfrm>
                    <a:off x="4948" y="2150"/>
                    <a:ext cx="6" cy="42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prstDash val="solid"/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92" name="Rectangle 248"/>
                  <p:cNvSpPr>
                    <a:spLocks noChangeArrowheads="1"/>
                  </p:cNvSpPr>
                  <p:nvPr/>
                </p:nvSpPr>
                <p:spPr bwMode="auto">
                  <a:xfrm>
                    <a:off x="4966" y="2150"/>
                    <a:ext cx="6" cy="42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prstDash val="solid"/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93" name="Rectangle 249"/>
                  <p:cNvSpPr>
                    <a:spLocks noChangeArrowheads="1"/>
                  </p:cNvSpPr>
                  <p:nvPr/>
                </p:nvSpPr>
                <p:spPr bwMode="auto">
                  <a:xfrm>
                    <a:off x="4985" y="2150"/>
                    <a:ext cx="6" cy="42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prstDash val="solid"/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94" name="Rectangle 250"/>
                  <p:cNvSpPr>
                    <a:spLocks noChangeArrowheads="1"/>
                  </p:cNvSpPr>
                  <p:nvPr/>
                </p:nvSpPr>
                <p:spPr bwMode="auto">
                  <a:xfrm>
                    <a:off x="5085" y="2150"/>
                    <a:ext cx="6" cy="42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prstDash val="solid"/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95" name="Rectangle 251"/>
                  <p:cNvSpPr>
                    <a:spLocks noChangeArrowheads="1"/>
                  </p:cNvSpPr>
                  <p:nvPr/>
                </p:nvSpPr>
                <p:spPr bwMode="auto">
                  <a:xfrm>
                    <a:off x="5103" y="2150"/>
                    <a:ext cx="7" cy="42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prstDash val="solid"/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96" name="Rectangle 252"/>
                  <p:cNvSpPr>
                    <a:spLocks noChangeArrowheads="1"/>
                  </p:cNvSpPr>
                  <p:nvPr/>
                </p:nvSpPr>
                <p:spPr bwMode="auto">
                  <a:xfrm>
                    <a:off x="5122" y="2150"/>
                    <a:ext cx="6" cy="42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prstDash val="solid"/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97" name="Rectangle 253"/>
                  <p:cNvSpPr>
                    <a:spLocks noChangeArrowheads="1"/>
                  </p:cNvSpPr>
                  <p:nvPr/>
                </p:nvSpPr>
                <p:spPr bwMode="auto">
                  <a:xfrm>
                    <a:off x="5222" y="2150"/>
                    <a:ext cx="6" cy="42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prstDash val="solid"/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  <p:sp>
                <p:nvSpPr>
                  <p:cNvPr id="98" name="Rectangle 254"/>
                  <p:cNvSpPr>
                    <a:spLocks noChangeArrowheads="1"/>
                  </p:cNvSpPr>
                  <p:nvPr/>
                </p:nvSpPr>
                <p:spPr bwMode="auto">
                  <a:xfrm>
                    <a:off x="5241" y="2150"/>
                    <a:ext cx="6" cy="42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prstDash val="solid"/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99" name="Rectangle 255"/>
                  <p:cNvSpPr>
                    <a:spLocks noChangeArrowheads="1"/>
                  </p:cNvSpPr>
                  <p:nvPr/>
                </p:nvSpPr>
                <p:spPr bwMode="auto">
                  <a:xfrm>
                    <a:off x="5259" y="2150"/>
                    <a:ext cx="7" cy="42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prstDash val="solid"/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00" name="Rectangle 256"/>
                  <p:cNvSpPr>
                    <a:spLocks noChangeArrowheads="1"/>
                  </p:cNvSpPr>
                  <p:nvPr/>
                </p:nvSpPr>
                <p:spPr bwMode="auto">
                  <a:xfrm>
                    <a:off x="5322" y="2150"/>
                    <a:ext cx="6" cy="42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prstDash val="solid"/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01" name="Rectangle 257"/>
                  <p:cNvSpPr>
                    <a:spLocks noChangeArrowheads="1"/>
                  </p:cNvSpPr>
                  <p:nvPr/>
                </p:nvSpPr>
                <p:spPr bwMode="auto">
                  <a:xfrm>
                    <a:off x="5347" y="2150"/>
                    <a:ext cx="12" cy="42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prstDash val="solid"/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02" name="Rectangle 258"/>
                  <p:cNvSpPr>
                    <a:spLocks noChangeArrowheads="1"/>
                  </p:cNvSpPr>
                  <p:nvPr/>
                </p:nvSpPr>
                <p:spPr bwMode="auto">
                  <a:xfrm>
                    <a:off x="5378" y="2150"/>
                    <a:ext cx="6" cy="42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prstDash val="solid"/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03" name="Rectangle 259"/>
                  <p:cNvSpPr>
                    <a:spLocks noChangeArrowheads="1"/>
                  </p:cNvSpPr>
                  <p:nvPr/>
                </p:nvSpPr>
                <p:spPr bwMode="auto">
                  <a:xfrm>
                    <a:off x="5434" y="2150"/>
                    <a:ext cx="6" cy="42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prstDash val="solid"/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04" name="Rectangle 260"/>
                  <p:cNvSpPr>
                    <a:spLocks noChangeArrowheads="1"/>
                  </p:cNvSpPr>
                  <p:nvPr/>
                </p:nvSpPr>
                <p:spPr bwMode="auto">
                  <a:xfrm>
                    <a:off x="5465" y="2150"/>
                    <a:ext cx="7" cy="42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prstDash val="solid"/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05" name="Rectangle 235"/>
                  <p:cNvSpPr>
                    <a:spLocks noChangeArrowheads="1"/>
                  </p:cNvSpPr>
                  <p:nvPr/>
                </p:nvSpPr>
                <p:spPr bwMode="auto">
                  <a:xfrm>
                    <a:off x="5182" y="2158"/>
                    <a:ext cx="25" cy="30"/>
                  </a:xfrm>
                  <a:prstGeom prst="rect">
                    <a:avLst/>
                  </a:prstGeom>
                  <a:solidFill>
                    <a:srgbClr val="0080FF"/>
                  </a:solidFill>
                  <a:ln w="9525">
                    <a:solidFill>
                      <a:srgbClr val="0080FF"/>
                    </a:solidFill>
                    <a:prstDash val="solid"/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sp>
              <p:nvSpPr>
                <p:cNvPr id="39" name="Rectangle 27"/>
                <p:cNvSpPr>
                  <a:spLocks noChangeArrowheads="1"/>
                </p:cNvSpPr>
                <p:nvPr/>
              </p:nvSpPr>
              <p:spPr bwMode="auto">
                <a:xfrm>
                  <a:off x="309563" y="1116463"/>
                  <a:ext cx="6297612" cy="109537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699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0488" tIns="44450" rIns="90488" bIns="44450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0" name="Text Box 9"/>
                <p:cNvSpPr txBox="1">
                  <a:spLocks noChangeArrowheads="1"/>
                </p:cNvSpPr>
                <p:nvPr/>
              </p:nvSpPr>
              <p:spPr bwMode="auto">
                <a:xfrm>
                  <a:off x="3346930" y="3689106"/>
                  <a:ext cx="1385298" cy="40468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699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90488" tIns="44450" rIns="90488" bIns="4445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9pPr>
                </a:lstStyle>
                <a:p>
                  <a:pPr algn="ctr" eaLnBrk="1" hangingPunct="1"/>
                  <a:r>
                    <a:rPr lang="en-US" sz="1000" dirty="0" smtClean="0">
                      <a:solidFill>
                        <a:srgbClr val="800080"/>
                      </a:solidFill>
                      <a:latin typeface="Arial" pitchFamily="34" charset="0"/>
                      <a:cs typeface="Arial" pitchFamily="34" charset="0"/>
                    </a:rPr>
                    <a:t>Straight</a:t>
                  </a:r>
                  <a:r>
                    <a:rPr lang="en-US" sz="1200" dirty="0" smtClean="0">
                      <a:solidFill>
                        <a:srgbClr val="800080"/>
                      </a:solidFill>
                      <a:latin typeface="Arial" pitchFamily="34" charset="0"/>
                      <a:cs typeface="Arial" pitchFamily="34" charset="0"/>
                    </a:rPr>
                    <a:t> </a:t>
                  </a:r>
                  <a:endParaRPr lang="en-US" sz="1200" dirty="0">
                    <a:solidFill>
                      <a:srgbClr val="800080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41" name="AutoShape 3"/>
                <p:cNvSpPr>
                  <a:spLocks/>
                </p:cNvSpPr>
                <p:nvPr/>
              </p:nvSpPr>
              <p:spPr bwMode="auto">
                <a:xfrm rot="16200000" flipV="1">
                  <a:off x="1713944" y="2309071"/>
                  <a:ext cx="182503" cy="2630748"/>
                </a:xfrm>
                <a:prstGeom prst="leftBrace">
                  <a:avLst>
                    <a:gd name="adj1" fmla="val 163981"/>
                    <a:gd name="adj2" fmla="val 50000"/>
                  </a:avLst>
                </a:prstGeom>
                <a:noFill/>
                <a:ln w="12699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488" tIns="44450" rIns="90488" bIns="44450" anchor="ctr"/>
                <a:lstStyle/>
                <a:p>
                  <a:endParaRPr lang="en-US"/>
                </a:p>
              </p:txBody>
            </p:sp>
            <p:sp>
              <p:nvSpPr>
                <p:cNvPr id="42" name="AutoShape 3"/>
                <p:cNvSpPr>
                  <a:spLocks/>
                </p:cNvSpPr>
                <p:nvPr/>
              </p:nvSpPr>
              <p:spPr bwMode="auto">
                <a:xfrm rot="16200000" flipV="1">
                  <a:off x="3811164" y="2853261"/>
                  <a:ext cx="193614" cy="1560285"/>
                </a:xfrm>
                <a:prstGeom prst="leftBrace">
                  <a:avLst>
                    <a:gd name="adj1" fmla="val 163981"/>
                    <a:gd name="adj2" fmla="val 50000"/>
                  </a:avLst>
                </a:prstGeom>
                <a:noFill/>
                <a:ln w="12699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488" tIns="44450" rIns="90488" bIns="44450" anchor="ctr"/>
                <a:lstStyle/>
                <a:p>
                  <a:endParaRPr lang="en-US"/>
                </a:p>
              </p:txBody>
            </p:sp>
            <p:sp>
              <p:nvSpPr>
                <p:cNvPr id="43" name="Text Box 9"/>
                <p:cNvSpPr txBox="1">
                  <a:spLocks noChangeArrowheads="1"/>
                </p:cNvSpPr>
                <p:nvPr/>
              </p:nvSpPr>
              <p:spPr bwMode="auto">
                <a:xfrm>
                  <a:off x="1066800" y="3669600"/>
                  <a:ext cx="1755773" cy="3593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699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90488" tIns="44450" rIns="90488" bIns="4445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9pPr>
                </a:lstStyle>
                <a:p>
                  <a:pPr algn="ctr" eaLnBrk="1" hangingPunct="1"/>
                  <a:r>
                    <a:rPr lang="en-US" sz="1000" dirty="0" smtClean="0">
                      <a:solidFill>
                        <a:srgbClr val="800080"/>
                      </a:solidFill>
                      <a:latin typeface="Arial" pitchFamily="34" charset="0"/>
                      <a:cs typeface="Arial" pitchFamily="34" charset="0"/>
                    </a:rPr>
                    <a:t>Inj.  Arc (</a:t>
                  </a:r>
                  <a:r>
                    <a:rPr lang="en-US" sz="1000" dirty="0" smtClean="0">
                      <a:solidFill>
                        <a:srgbClr val="800080"/>
                      </a:solidFill>
                      <a:latin typeface="Arial"/>
                      <a:cs typeface="Arial"/>
                    </a:rPr>
                    <a:t>255</a:t>
                  </a:r>
                  <a:r>
                    <a:rPr lang="en-US" sz="1000" baseline="30000" dirty="0" smtClean="0">
                      <a:solidFill>
                        <a:srgbClr val="800080"/>
                      </a:solidFill>
                      <a:latin typeface="Arial"/>
                      <a:cs typeface="Arial"/>
                    </a:rPr>
                    <a:t>0</a:t>
                  </a:r>
                  <a:r>
                    <a:rPr lang="en-US" sz="1000" dirty="0" smtClean="0">
                      <a:solidFill>
                        <a:srgbClr val="800080"/>
                      </a:solidFill>
                      <a:latin typeface="Arial"/>
                      <a:cs typeface="Arial"/>
                    </a:rPr>
                    <a:t>)</a:t>
                  </a:r>
                  <a:r>
                    <a:rPr lang="en-US" sz="1000" dirty="0" smtClean="0">
                      <a:solidFill>
                        <a:srgbClr val="800080"/>
                      </a:solidFill>
                      <a:latin typeface="Arial" pitchFamily="34" charset="0"/>
                      <a:cs typeface="Arial" pitchFamily="34" charset="0"/>
                    </a:rPr>
                    <a:t> </a:t>
                  </a:r>
                </a:p>
              </p:txBody>
            </p:sp>
            <p:sp>
              <p:nvSpPr>
                <p:cNvPr id="44" name="AutoShape 3"/>
                <p:cNvSpPr>
                  <a:spLocks/>
                </p:cNvSpPr>
                <p:nvPr/>
              </p:nvSpPr>
              <p:spPr bwMode="auto">
                <a:xfrm rot="16200000" flipV="1">
                  <a:off x="7802592" y="2853261"/>
                  <a:ext cx="193614" cy="1574801"/>
                </a:xfrm>
                <a:prstGeom prst="leftBrace">
                  <a:avLst>
                    <a:gd name="adj1" fmla="val 163981"/>
                    <a:gd name="adj2" fmla="val 50000"/>
                  </a:avLst>
                </a:prstGeom>
                <a:noFill/>
                <a:ln w="12699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488" tIns="44450" rIns="90488" bIns="44450" anchor="ctr"/>
                <a:lstStyle/>
                <a:p>
                  <a:endParaRPr lang="en-US"/>
                </a:p>
              </p:txBody>
            </p:sp>
            <p:sp>
              <p:nvSpPr>
                <p:cNvPr id="45" name="Text Box 9"/>
                <p:cNvSpPr txBox="1">
                  <a:spLocks noChangeArrowheads="1"/>
                </p:cNvSpPr>
                <p:nvPr/>
              </p:nvSpPr>
              <p:spPr bwMode="auto">
                <a:xfrm>
                  <a:off x="6909456" y="3703621"/>
                  <a:ext cx="1947994" cy="58622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699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90488" tIns="44450" rIns="90488" bIns="4445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9pPr>
                </a:lstStyle>
                <a:p>
                  <a:pPr algn="ctr" eaLnBrk="1" hangingPunct="1"/>
                  <a:r>
                    <a:rPr lang="en-US" sz="1000" dirty="0" smtClean="0">
                      <a:solidFill>
                        <a:srgbClr val="800080"/>
                      </a:solidFill>
                      <a:latin typeface="Arial" pitchFamily="34" charset="0"/>
                      <a:cs typeface="Arial" pitchFamily="34" charset="0"/>
                    </a:rPr>
                    <a:t>Straight (RF + extraction)</a:t>
                  </a:r>
                  <a:endParaRPr lang="en-US" sz="1000" dirty="0">
                    <a:solidFill>
                      <a:srgbClr val="800080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46" name="AutoShape 3"/>
                <p:cNvSpPr>
                  <a:spLocks/>
                </p:cNvSpPr>
                <p:nvPr/>
              </p:nvSpPr>
              <p:spPr bwMode="auto">
                <a:xfrm rot="16200000" flipV="1">
                  <a:off x="5812433" y="2437902"/>
                  <a:ext cx="182503" cy="2402114"/>
                </a:xfrm>
                <a:prstGeom prst="leftBrace">
                  <a:avLst>
                    <a:gd name="adj1" fmla="val 163981"/>
                    <a:gd name="adj2" fmla="val 50000"/>
                  </a:avLst>
                </a:prstGeom>
                <a:noFill/>
                <a:ln w="12699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488" tIns="44450" rIns="90488" bIns="44450" anchor="ctr"/>
                <a:lstStyle/>
                <a:p>
                  <a:endParaRPr lang="en-US"/>
                </a:p>
              </p:txBody>
            </p:sp>
            <p:sp>
              <p:nvSpPr>
                <p:cNvPr id="47" name="Text Box 9"/>
                <p:cNvSpPr txBox="1">
                  <a:spLocks noChangeArrowheads="1"/>
                </p:cNvSpPr>
                <p:nvPr/>
              </p:nvSpPr>
              <p:spPr bwMode="auto">
                <a:xfrm>
                  <a:off x="5233941" y="3691373"/>
                  <a:ext cx="1338047" cy="3593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699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90488" tIns="44450" rIns="90488" bIns="4445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9pPr>
                </a:lstStyle>
                <a:p>
                  <a:pPr algn="ctr" eaLnBrk="1" hangingPunct="1"/>
                  <a:r>
                    <a:rPr lang="en-US" sz="1000" dirty="0" smtClean="0">
                      <a:solidFill>
                        <a:srgbClr val="800080"/>
                      </a:solidFill>
                      <a:latin typeface="Arial" pitchFamily="34" charset="0"/>
                      <a:cs typeface="Arial" pitchFamily="34" charset="0"/>
                    </a:rPr>
                    <a:t>Arc (</a:t>
                  </a:r>
                  <a:r>
                    <a:rPr lang="en-US" sz="1000" dirty="0" smtClean="0">
                      <a:solidFill>
                        <a:srgbClr val="800080"/>
                      </a:solidFill>
                      <a:latin typeface="Arial"/>
                      <a:cs typeface="Arial"/>
                    </a:rPr>
                    <a:t>255</a:t>
                  </a:r>
                  <a:r>
                    <a:rPr lang="en-US" sz="1000" baseline="30000" dirty="0" smtClean="0">
                      <a:solidFill>
                        <a:srgbClr val="800080"/>
                      </a:solidFill>
                      <a:latin typeface="Arial"/>
                      <a:cs typeface="Arial"/>
                    </a:rPr>
                    <a:t>0</a:t>
                  </a:r>
                  <a:r>
                    <a:rPr lang="en-US" sz="1000" dirty="0" smtClean="0">
                      <a:solidFill>
                        <a:srgbClr val="800080"/>
                      </a:solidFill>
                      <a:latin typeface="Arial"/>
                      <a:cs typeface="Arial"/>
                    </a:rPr>
                    <a:t>)</a:t>
                  </a:r>
                </a:p>
              </p:txBody>
            </p:sp>
          </p:grpSp>
          <p:sp>
            <p:nvSpPr>
              <p:cNvPr id="35" name="Rectangle 34"/>
              <p:cNvSpPr/>
              <p:nvPr/>
            </p:nvSpPr>
            <p:spPr bwMode="auto">
              <a:xfrm>
                <a:off x="7749413" y="5747375"/>
                <a:ext cx="68445" cy="57035"/>
              </a:xfrm>
              <a:prstGeom prst="rect">
                <a:avLst/>
              </a:prstGeom>
              <a:solidFill>
                <a:srgbClr val="0BC377"/>
              </a:solidFill>
              <a:ln w="12699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0488" tIns="44450" rIns="90488" bIns="4445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 Unicode MS" pitchFamily="34" charset="-128"/>
                </a:endParaRPr>
              </a:p>
            </p:txBody>
          </p:sp>
          <p:sp>
            <p:nvSpPr>
              <p:cNvPr id="36" name="Rectangle 35"/>
              <p:cNvSpPr/>
              <p:nvPr/>
            </p:nvSpPr>
            <p:spPr bwMode="auto">
              <a:xfrm>
                <a:off x="7966447" y="5747695"/>
                <a:ext cx="68445" cy="57035"/>
              </a:xfrm>
              <a:prstGeom prst="rect">
                <a:avLst/>
              </a:prstGeom>
              <a:solidFill>
                <a:srgbClr val="0BC377"/>
              </a:solidFill>
              <a:ln w="12699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0488" tIns="44450" rIns="90488" bIns="4445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 Unicode MS" pitchFamily="34" charset="-128"/>
                </a:endParaRPr>
              </a:p>
            </p:txBody>
          </p:sp>
          <p:sp>
            <p:nvSpPr>
              <p:cNvPr id="37" name="Rectangle 253"/>
              <p:cNvSpPr>
                <a:spLocks noChangeArrowheads="1"/>
              </p:cNvSpPr>
              <p:nvPr/>
            </p:nvSpPr>
            <p:spPr bwMode="auto">
              <a:xfrm>
                <a:off x="8164779" y="5744573"/>
                <a:ext cx="9525" cy="66675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  <p:graphicFrame>
          <p:nvGraphicFramePr>
            <p:cNvPr id="305" name="Object 30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173623637"/>
                </p:ext>
              </p:extLst>
            </p:nvPr>
          </p:nvGraphicFramePr>
          <p:xfrm>
            <a:off x="5729126" y="4448384"/>
            <a:ext cx="1033462" cy="2317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8613" name="Equation" r:id="rId4" imgW="965200" imgH="241300" progId="">
                    <p:embed/>
                  </p:oleObj>
                </mc:Choice>
                <mc:Fallback>
                  <p:oleObj name="Equation" r:id="rId4" imgW="965200" imgH="241300" progId="">
                    <p:embed/>
                    <p:pic>
                      <p:nvPicPr>
                        <p:cNvPr id="0" name="Picture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729126" y="4448384"/>
                          <a:ext cx="1033462" cy="23177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306" name="Footer Placeholder 30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HUGS Program, June 12 2015</a:t>
            </a:r>
            <a:endParaRPr lang="en-US"/>
          </a:p>
        </p:txBody>
      </p:sp>
      <p:sp>
        <p:nvSpPr>
          <p:cNvPr id="307" name="Slide Number Placeholder 30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defTabSz="457200"/>
            <a:fld id="{B58F48A6-A3E1-4848-9AC3-B43F560BE4FE}" type="slidenum">
              <a:rPr lang="en-US" smtClean="0">
                <a:solidFill>
                  <a:prstClr val="white"/>
                </a:solidFill>
              </a:rPr>
              <a:pPr defTabSz="457200"/>
              <a:t>19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3670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295400"/>
            <a:ext cx="8458200" cy="4835245"/>
          </a:xfrm>
        </p:spPr>
        <p:txBody>
          <a:bodyPr>
            <a:normAutofit/>
          </a:bodyPr>
          <a:lstStyle/>
          <a:p>
            <a:pPr marL="569913" indent="-569913">
              <a:lnSpc>
                <a:spcPct val="150000"/>
              </a:lnSpc>
            </a:pPr>
            <a:r>
              <a:rPr lang="en-US" sz="2400" dirty="0" smtClean="0"/>
              <a:t>Accelerators “101”</a:t>
            </a:r>
          </a:p>
          <a:p>
            <a:pPr marL="569913" indent="-569913">
              <a:lnSpc>
                <a:spcPct val="150000"/>
              </a:lnSpc>
              <a:buNone/>
            </a:pPr>
            <a:r>
              <a:rPr lang="en-US" sz="20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	http://www.aps.org/units/dpb/upload/accel_beams_2013.pdf</a:t>
            </a:r>
          </a:p>
          <a:p>
            <a:pPr marL="569913" indent="-569913">
              <a:lnSpc>
                <a:spcPct val="150000"/>
              </a:lnSpc>
            </a:pPr>
            <a:r>
              <a:rPr lang="en-US" sz="2400" dirty="0" smtClean="0"/>
              <a:t>The EIC accelerator: intro</a:t>
            </a:r>
          </a:p>
          <a:p>
            <a:pPr marL="569913" indent="-569913">
              <a:lnSpc>
                <a:spcPct val="150000"/>
              </a:lnSpc>
            </a:pPr>
            <a:r>
              <a:rPr lang="en-US" sz="2400" dirty="0" smtClean="0"/>
              <a:t>The EIC designs: MEIC and </a:t>
            </a:r>
            <a:r>
              <a:rPr lang="en-US" sz="2400" dirty="0" err="1" smtClean="0"/>
              <a:t>eRHIC</a:t>
            </a:r>
            <a:endParaRPr lang="en-US" sz="2400" dirty="0" smtClean="0"/>
          </a:p>
          <a:p>
            <a:pPr marL="569913" indent="-569913">
              <a:lnSpc>
                <a:spcPct val="150000"/>
              </a:lnSpc>
            </a:pPr>
            <a:r>
              <a:rPr lang="en-US" sz="2400" dirty="0" smtClean="0"/>
              <a:t>The MEIC baseline design </a:t>
            </a:r>
          </a:p>
          <a:p>
            <a:pPr marL="569913" indent="-569913">
              <a:lnSpc>
                <a:spcPct val="150000"/>
              </a:lnSpc>
            </a:pPr>
            <a:r>
              <a:rPr lang="en-US" sz="2400" dirty="0" smtClean="0"/>
              <a:t>Towards the EIC realization</a:t>
            </a:r>
          </a:p>
          <a:p>
            <a:pPr marL="569913" indent="-569913">
              <a:lnSpc>
                <a:spcPct val="150000"/>
              </a:lnSpc>
            </a:pPr>
            <a:r>
              <a:rPr lang="en-US" sz="2400" dirty="0" smtClean="0"/>
              <a:t>Conclusion</a:t>
            </a:r>
          </a:p>
        </p:txBody>
      </p:sp>
      <p:sp>
        <p:nvSpPr>
          <p:cNvPr id="4" name="Rectangle 3"/>
          <p:cNvSpPr/>
          <p:nvPr/>
        </p:nvSpPr>
        <p:spPr>
          <a:xfrm>
            <a:off x="2514600" y="6518453"/>
            <a:ext cx="838200" cy="2286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defTabSz="457200"/>
            <a:fld id="{B58F48A6-A3E1-4848-9AC3-B43F560BE4FE}" type="slidenum">
              <a:rPr lang="en-US" smtClean="0">
                <a:solidFill>
                  <a:prstClr val="white"/>
                </a:solidFill>
              </a:rPr>
              <a:pPr defTabSz="457200"/>
              <a:t>2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HUGS Program, June 12 2015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7884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Ion Collider Ring Layout </a:t>
            </a:r>
            <a:endParaRPr lang="en-US" dirty="0"/>
          </a:p>
        </p:txBody>
      </p:sp>
      <p:grpSp>
        <p:nvGrpSpPr>
          <p:cNvPr id="3" name="Group 44"/>
          <p:cNvGrpSpPr/>
          <p:nvPr/>
        </p:nvGrpSpPr>
        <p:grpSpPr>
          <a:xfrm>
            <a:off x="434347" y="2562211"/>
            <a:ext cx="8226425" cy="3663489"/>
            <a:chOff x="455613" y="2094029"/>
            <a:chExt cx="8226425" cy="3663489"/>
          </a:xfrm>
        </p:grpSpPr>
        <p:pic>
          <p:nvPicPr>
            <p:cNvPr id="9" name="Picture 75" descr="ion_ring_v15c1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455613" y="2094029"/>
              <a:ext cx="8226425" cy="3421063"/>
            </a:xfrm>
            <a:prstGeom prst="rect">
              <a:avLst/>
            </a:prstGeom>
            <a:noFill/>
          </p:spPr>
        </p:pic>
        <p:sp>
          <p:nvSpPr>
            <p:cNvPr id="10" name="Line 4"/>
            <p:cNvSpPr>
              <a:spLocks noChangeShapeType="1"/>
            </p:cNvSpPr>
            <p:nvPr/>
          </p:nvSpPr>
          <p:spPr bwMode="auto">
            <a:xfrm rot="10800000" flipH="1" flipV="1">
              <a:off x="3744914" y="4541955"/>
              <a:ext cx="506320" cy="47942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stealth" w="med" len="lg"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AutoShape 42"/>
            <p:cNvSpPr>
              <a:spLocks/>
            </p:cNvSpPr>
            <p:nvPr/>
          </p:nvSpPr>
          <p:spPr bwMode="auto">
            <a:xfrm rot="7380000">
              <a:off x="5866606" y="4847548"/>
              <a:ext cx="142875" cy="560388"/>
            </a:xfrm>
            <a:prstGeom prst="rightBrace">
              <a:avLst>
                <a:gd name="adj1" fmla="val 32685"/>
                <a:gd name="adj2" fmla="val 50000"/>
              </a:avLst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AutoShape 43"/>
            <p:cNvSpPr>
              <a:spLocks/>
            </p:cNvSpPr>
            <p:nvPr/>
          </p:nvSpPr>
          <p:spPr bwMode="auto">
            <a:xfrm rot="25500000">
              <a:off x="2765425" y="4951529"/>
              <a:ext cx="142875" cy="695325"/>
            </a:xfrm>
            <a:prstGeom prst="rightBrace">
              <a:avLst>
                <a:gd name="adj1" fmla="val 40556"/>
                <a:gd name="adj2" fmla="val 50000"/>
              </a:avLst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AutoShape 44"/>
            <p:cNvSpPr>
              <a:spLocks/>
            </p:cNvSpPr>
            <p:nvPr/>
          </p:nvSpPr>
          <p:spPr bwMode="auto">
            <a:xfrm rot="-50693467">
              <a:off x="5912644" y="2232935"/>
              <a:ext cx="117475" cy="455613"/>
            </a:xfrm>
            <a:prstGeom prst="rightBrace">
              <a:avLst>
                <a:gd name="adj1" fmla="val 32320"/>
                <a:gd name="adj2" fmla="val 50000"/>
              </a:avLst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AutoShape 45"/>
            <p:cNvSpPr>
              <a:spLocks/>
            </p:cNvSpPr>
            <p:nvPr/>
          </p:nvSpPr>
          <p:spPr bwMode="auto">
            <a:xfrm rot="18300000">
              <a:off x="3148806" y="2210711"/>
              <a:ext cx="117475" cy="566738"/>
            </a:xfrm>
            <a:prstGeom prst="rightBrace">
              <a:avLst>
                <a:gd name="adj1" fmla="val 40203"/>
                <a:gd name="adj2" fmla="val 50000"/>
              </a:avLst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AutoShape 46"/>
            <p:cNvSpPr>
              <a:spLocks/>
            </p:cNvSpPr>
            <p:nvPr/>
          </p:nvSpPr>
          <p:spPr bwMode="auto">
            <a:xfrm rot="-7771906">
              <a:off x="3717131" y="4109361"/>
              <a:ext cx="117475" cy="417512"/>
            </a:xfrm>
            <a:prstGeom prst="rightBrace">
              <a:avLst>
                <a:gd name="adj1" fmla="val 29617"/>
                <a:gd name="adj2" fmla="val 50000"/>
              </a:avLst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AutoShape 48"/>
            <p:cNvSpPr>
              <a:spLocks/>
            </p:cNvSpPr>
            <p:nvPr/>
          </p:nvSpPr>
          <p:spPr bwMode="auto">
            <a:xfrm rot="18660000">
              <a:off x="3973512" y="2789355"/>
              <a:ext cx="117475" cy="704850"/>
            </a:xfrm>
            <a:prstGeom prst="rightBrace">
              <a:avLst>
                <a:gd name="adj1" fmla="val 50000"/>
                <a:gd name="adj2" fmla="val 50000"/>
              </a:avLst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AutoShape 49"/>
            <p:cNvSpPr>
              <a:spLocks/>
            </p:cNvSpPr>
            <p:nvPr/>
          </p:nvSpPr>
          <p:spPr bwMode="auto">
            <a:xfrm rot="2952143">
              <a:off x="5548312" y="2641717"/>
              <a:ext cx="117475" cy="901700"/>
            </a:xfrm>
            <a:prstGeom prst="rightBrace">
              <a:avLst>
                <a:gd name="adj1" fmla="val 63964"/>
                <a:gd name="adj2" fmla="val 50000"/>
              </a:avLst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AutoShape 51"/>
            <p:cNvSpPr>
              <a:spLocks/>
            </p:cNvSpPr>
            <p:nvPr/>
          </p:nvSpPr>
          <p:spPr bwMode="auto">
            <a:xfrm rot="13749636">
              <a:off x="4773613" y="3095742"/>
              <a:ext cx="117475" cy="663575"/>
            </a:xfrm>
            <a:prstGeom prst="rightBrace">
              <a:avLst>
                <a:gd name="adj1" fmla="val 47072"/>
                <a:gd name="adj2" fmla="val 50000"/>
              </a:avLst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Line 52"/>
            <p:cNvSpPr>
              <a:spLocks noChangeShapeType="1"/>
            </p:cNvSpPr>
            <p:nvPr/>
          </p:nvSpPr>
          <p:spPr bwMode="auto">
            <a:xfrm rot="32400000">
              <a:off x="7013575" y="3737092"/>
              <a:ext cx="0" cy="18256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Line 53"/>
            <p:cNvSpPr>
              <a:spLocks noChangeShapeType="1"/>
            </p:cNvSpPr>
            <p:nvPr/>
          </p:nvSpPr>
          <p:spPr bwMode="auto">
            <a:xfrm rot="32400000">
              <a:off x="6919913" y="3829167"/>
              <a:ext cx="182562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Line 54"/>
            <p:cNvSpPr>
              <a:spLocks noChangeShapeType="1"/>
            </p:cNvSpPr>
            <p:nvPr/>
          </p:nvSpPr>
          <p:spPr bwMode="auto">
            <a:xfrm rot="10800000" flipV="1">
              <a:off x="5824538" y="3829167"/>
              <a:ext cx="1187450" cy="985837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stealth" w="med" len="lg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Line 55"/>
            <p:cNvSpPr>
              <a:spLocks noChangeShapeType="1"/>
            </p:cNvSpPr>
            <p:nvPr/>
          </p:nvSpPr>
          <p:spPr bwMode="auto">
            <a:xfrm rot="32400000">
              <a:off x="5983288" y="2808404"/>
              <a:ext cx="1031875" cy="1020763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stealth" w="med" len="lg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Line 56"/>
            <p:cNvSpPr>
              <a:spLocks noChangeShapeType="1"/>
            </p:cNvSpPr>
            <p:nvPr/>
          </p:nvSpPr>
          <p:spPr bwMode="auto">
            <a:xfrm rot="7500000" flipH="1" flipV="1">
              <a:off x="7121525" y="3162417"/>
              <a:ext cx="1165225" cy="86360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prstDash val="dash"/>
              <a:round/>
              <a:headEnd/>
              <a:tailEnd type="stealth" w="med" len="lg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Text Box 16"/>
            <p:cNvSpPr txBox="1">
              <a:spLocks noChangeArrowheads="1"/>
            </p:cNvSpPr>
            <p:nvPr/>
          </p:nvSpPr>
          <p:spPr bwMode="auto">
            <a:xfrm rot="20520000">
              <a:off x="7172325" y="3583104"/>
              <a:ext cx="1154113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 defTabSz="914400">
                <a:buSzPct val="85000"/>
                <a:buFont typeface="Arial" charset="0"/>
                <a:buNone/>
              </a:pPr>
              <a:r>
                <a:rPr lang="en-US" sz="1400"/>
                <a:t>R = 155.5 m</a:t>
              </a:r>
            </a:p>
          </p:txBody>
        </p:sp>
        <p:sp>
          <p:nvSpPr>
            <p:cNvPr id="27" name="TextBox 1"/>
            <p:cNvSpPr txBox="1">
              <a:spLocks noChangeArrowheads="1"/>
            </p:cNvSpPr>
            <p:nvPr/>
          </p:nvSpPr>
          <p:spPr bwMode="auto">
            <a:xfrm>
              <a:off x="6764338" y="2786179"/>
              <a:ext cx="1066800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 defTabSz="914400">
                <a:buSzPct val="70000"/>
                <a:buFont typeface="Arial" charset="0"/>
                <a:buNone/>
              </a:pPr>
              <a:r>
                <a:rPr lang="en-US" sz="1400"/>
                <a:t>Arc, 261.7</a:t>
              </a:r>
              <a:r>
                <a:rPr lang="en-US" sz="1400">
                  <a:sym typeface="Symbol" charset="2"/>
                </a:rPr>
                <a:t></a:t>
              </a:r>
            </a:p>
          </p:txBody>
        </p:sp>
        <p:sp>
          <p:nvSpPr>
            <p:cNvPr id="28" name="Text Box 6"/>
            <p:cNvSpPr txBox="1">
              <a:spLocks noChangeArrowheads="1"/>
            </p:cNvSpPr>
            <p:nvPr/>
          </p:nvSpPr>
          <p:spPr bwMode="auto">
            <a:xfrm>
              <a:off x="3558521" y="5021378"/>
              <a:ext cx="1567655" cy="2708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 lIns="54861" tIns="27431" rIns="54861" bIns="27431">
              <a:prstTxWarp prst="textNoShape">
                <a:avLst/>
              </a:prstTxWarp>
              <a:spAutoFit/>
            </a:bodyPr>
            <a:lstStyle/>
            <a:p>
              <a:pPr>
                <a:defRPr/>
              </a:pPr>
              <a:r>
                <a:rPr lang="en-US" altLang="en-US" sz="1400" b="1" kern="0" dirty="0">
                  <a:latin typeface="Arial" panose="020B0604020202020204" pitchFamily="34" charset="0"/>
                  <a:ea typeface="ＭＳ Ｐゴシック" pitchFamily="34" charset="-128"/>
                  <a:cs typeface="Arial" panose="020B0604020202020204" pitchFamily="34" charset="0"/>
                </a:rPr>
                <a:t>IP: </a:t>
              </a:r>
              <a:r>
                <a:rPr lang="en-US" altLang="en-US" sz="1400" b="1" kern="0" dirty="0">
                  <a:latin typeface="Arial" panose="020B0604020202020204" pitchFamily="34" charset="0"/>
                  <a:ea typeface="ＭＳ Ｐゴシック" pitchFamily="34" charset="-128"/>
                  <a:cs typeface="Arial" panose="020B0604020202020204" pitchFamily="34" charset="0"/>
                  <a:sym typeface="Symbol"/>
                </a:rPr>
                <a:t></a:t>
              </a:r>
              <a:r>
                <a:rPr lang="en-US" altLang="en-US" sz="1400" b="1" kern="0" baseline="-25000" dirty="0" err="1">
                  <a:latin typeface="Arial" panose="020B0604020202020204" pitchFamily="34" charset="0"/>
                  <a:ea typeface="ＭＳ Ｐゴシック" pitchFamily="34" charset="-128"/>
                  <a:cs typeface="Arial" panose="020B0604020202020204" pitchFamily="34" charset="0"/>
                  <a:sym typeface="Symbol"/>
                </a:rPr>
                <a:t>x,y</a:t>
              </a:r>
              <a:r>
                <a:rPr lang="en-US" altLang="en-US" sz="1400" b="1" kern="0" dirty="0">
                  <a:latin typeface="Arial" panose="020B0604020202020204" pitchFamily="34" charset="0"/>
                  <a:ea typeface="ＭＳ Ｐゴシック" pitchFamily="34" charset="-128"/>
                  <a:cs typeface="Arial" panose="020B0604020202020204" pitchFamily="34" charset="0"/>
                  <a:sym typeface="Symbol"/>
                </a:rPr>
                <a:t>*=(10,2</a:t>
              </a:r>
              <a:r>
                <a:rPr lang="en-US" altLang="en-US" sz="1400" b="1" kern="0" dirty="0">
                  <a:latin typeface="Arial" panose="020B0604020202020204" pitchFamily="34" charset="0"/>
                  <a:ea typeface="ＭＳ Ｐゴシック" pitchFamily="34" charset="-128"/>
                  <a:cs typeface="Arial" panose="020B0604020202020204" pitchFamily="34" charset="0"/>
                </a:rPr>
                <a:t>)cm</a:t>
              </a:r>
            </a:p>
          </p:txBody>
        </p:sp>
        <p:sp>
          <p:nvSpPr>
            <p:cNvPr id="29" name="Text Box 6"/>
            <p:cNvSpPr txBox="1">
              <a:spLocks noChangeArrowheads="1"/>
            </p:cNvSpPr>
            <p:nvPr/>
          </p:nvSpPr>
          <p:spPr bwMode="auto">
            <a:xfrm rot="1980000">
              <a:off x="5112875" y="5076687"/>
              <a:ext cx="1102539" cy="4862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54861" tIns="27431" rIns="54861" bIns="27431">
              <a:prstTxWarp prst="textNoShape">
                <a:avLst/>
              </a:prstTxWarp>
              <a:spAutoFit/>
            </a:bodyPr>
            <a:lstStyle/>
            <a:p>
              <a:pPr algn="ctr" defTabSz="547688">
                <a:buSzPct val="85000"/>
                <a:buFont typeface="Arial" charset="0"/>
                <a:buNone/>
              </a:pPr>
              <a:r>
                <a:rPr lang="en-US" sz="1400" dirty="0"/>
                <a:t>disp. supp./</a:t>
              </a:r>
            </a:p>
            <a:p>
              <a:pPr algn="ctr" defTabSz="547688">
                <a:buSzPct val="85000"/>
                <a:buFont typeface="Arial" charset="0"/>
                <a:buNone/>
              </a:pPr>
              <a:r>
                <a:rPr lang="en-US" sz="1400" dirty="0"/>
                <a:t>geom. match </a:t>
              </a:r>
            </a:p>
          </p:txBody>
        </p:sp>
        <p:sp>
          <p:nvSpPr>
            <p:cNvPr id="30" name="Text Box 6"/>
            <p:cNvSpPr txBox="1">
              <a:spLocks noChangeArrowheads="1"/>
            </p:cNvSpPr>
            <p:nvPr/>
          </p:nvSpPr>
          <p:spPr bwMode="auto">
            <a:xfrm rot="20114705">
              <a:off x="2450778" y="5271233"/>
              <a:ext cx="1153397" cy="4862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 lIns="54861" tIns="27431" rIns="54861" bIns="27431">
              <a:prstTxWarp prst="textNoShape">
                <a:avLst/>
              </a:prstTxWarp>
              <a:spAutoFit/>
            </a:bodyPr>
            <a:lstStyle/>
            <a:p>
              <a:pPr defTabSz="547688">
                <a:buSzPct val="85000"/>
                <a:buFont typeface="Arial" charset="0"/>
                <a:buNone/>
              </a:pPr>
              <a:r>
                <a:rPr lang="en-US" sz="1400" dirty="0"/>
                <a:t>disp. </a:t>
              </a:r>
              <a:r>
                <a:rPr lang="en-US" sz="1400" dirty="0" smtClean="0"/>
                <a:t>supp. / geom</a:t>
              </a:r>
              <a:r>
                <a:rPr lang="en-US" sz="1400" dirty="0"/>
                <a:t>. </a:t>
              </a:r>
              <a:r>
                <a:rPr lang="en-US" sz="1400" dirty="0" smtClean="0"/>
                <a:t>match</a:t>
              </a:r>
              <a:endParaRPr lang="en-US" sz="1400" dirty="0"/>
            </a:p>
          </p:txBody>
        </p:sp>
        <p:sp>
          <p:nvSpPr>
            <p:cNvPr id="33" name="Text Box 6"/>
            <p:cNvSpPr txBox="1">
              <a:spLocks noChangeArrowheads="1"/>
            </p:cNvSpPr>
            <p:nvPr/>
          </p:nvSpPr>
          <p:spPr bwMode="auto">
            <a:xfrm rot="19200000">
              <a:off x="3089275" y="4124442"/>
              <a:ext cx="889000" cy="2667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54861" tIns="27431" rIns="54861" bIns="27431">
              <a:prstTxWarp prst="textNoShape">
                <a:avLst/>
              </a:prstTxWarp>
              <a:spAutoFit/>
            </a:bodyPr>
            <a:lstStyle/>
            <a:p>
              <a:pPr algn="r" defTabSz="547688">
                <a:buSzPct val="85000"/>
                <a:buFont typeface="Arial" charset="0"/>
                <a:buNone/>
              </a:pPr>
              <a:r>
                <a:rPr lang="en-US" sz="1400"/>
                <a:t>det. elem.</a:t>
              </a:r>
            </a:p>
          </p:txBody>
        </p:sp>
        <p:sp>
          <p:nvSpPr>
            <p:cNvPr id="35" name="Text Box 6"/>
            <p:cNvSpPr txBox="1">
              <a:spLocks noChangeArrowheads="1"/>
            </p:cNvSpPr>
            <p:nvPr/>
          </p:nvSpPr>
          <p:spPr bwMode="auto">
            <a:xfrm rot="2460000">
              <a:off x="3908425" y="2660767"/>
              <a:ext cx="666750" cy="479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54861" tIns="27431" rIns="54861" bIns="27431">
              <a:prstTxWarp prst="textNoShape">
                <a:avLst/>
              </a:prstTxWarp>
              <a:spAutoFit/>
            </a:bodyPr>
            <a:lstStyle/>
            <a:p>
              <a:pPr algn="ctr" defTabSz="547688">
                <a:buSzPct val="85000"/>
                <a:buFont typeface="Arial" charset="0"/>
                <a:buNone/>
              </a:pPr>
              <a:r>
                <a:rPr lang="en-US" sz="1400"/>
                <a:t>norm.+</a:t>
              </a:r>
            </a:p>
            <a:p>
              <a:pPr algn="ctr" defTabSz="547688">
                <a:buSzPct val="85000"/>
                <a:buFont typeface="Arial" charset="0"/>
                <a:buNone/>
              </a:pPr>
              <a:r>
                <a:rPr lang="en-US" sz="1400"/>
                <a:t>SRF</a:t>
              </a:r>
            </a:p>
          </p:txBody>
        </p:sp>
        <p:sp>
          <p:nvSpPr>
            <p:cNvPr id="36" name="Text Box 6"/>
            <p:cNvSpPr txBox="1">
              <a:spLocks noChangeArrowheads="1"/>
            </p:cNvSpPr>
            <p:nvPr/>
          </p:nvSpPr>
          <p:spPr bwMode="auto">
            <a:xfrm rot="19140000">
              <a:off x="5519738" y="3052879"/>
              <a:ext cx="715962" cy="6921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54861" tIns="27431" rIns="54861" bIns="27431">
              <a:prstTxWarp prst="textNoShape">
                <a:avLst/>
              </a:prstTxWarp>
              <a:spAutoFit/>
            </a:bodyPr>
            <a:lstStyle/>
            <a:p>
              <a:pPr algn="ctr" defTabSz="547688">
                <a:buSzPct val="85000"/>
                <a:buFont typeface="Arial" charset="0"/>
                <a:buNone/>
              </a:pPr>
              <a:r>
                <a:rPr lang="en-US" sz="1400" dirty="0"/>
                <a:t>tune </a:t>
              </a:r>
            </a:p>
            <a:p>
              <a:pPr algn="ctr" defTabSz="547688">
                <a:buSzPct val="85000"/>
                <a:buFont typeface="Arial" charset="0"/>
                <a:buNone/>
              </a:pPr>
              <a:r>
                <a:rPr lang="en-US" sz="1400" dirty="0" err="1"/>
                <a:t>tromb</a:t>
              </a:r>
              <a:r>
                <a:rPr lang="en-US" sz="1400" dirty="0"/>
                <a:t>.+</a:t>
              </a:r>
            </a:p>
            <a:p>
              <a:pPr algn="ctr" defTabSz="547688">
                <a:buSzPct val="85000"/>
                <a:buFont typeface="Arial" charset="0"/>
                <a:buNone/>
              </a:pPr>
              <a:r>
                <a:rPr lang="en-US" sz="1400" dirty="0"/>
                <a:t>match</a:t>
              </a:r>
            </a:p>
          </p:txBody>
        </p:sp>
        <p:sp>
          <p:nvSpPr>
            <p:cNvPr id="38" name="Text Box 6"/>
            <p:cNvSpPr txBox="1">
              <a:spLocks noChangeArrowheads="1"/>
            </p:cNvSpPr>
            <p:nvPr/>
          </p:nvSpPr>
          <p:spPr bwMode="auto">
            <a:xfrm rot="19146209">
              <a:off x="4227513" y="3122729"/>
              <a:ext cx="909637" cy="2667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54861" tIns="27431" rIns="54861" bIns="27431">
              <a:prstTxWarp prst="textNoShape">
                <a:avLst/>
              </a:prstTxWarp>
              <a:spAutoFit/>
            </a:bodyPr>
            <a:lstStyle/>
            <a:p>
              <a:pPr algn="ctr" defTabSz="547688">
                <a:buSzPct val="85000"/>
                <a:buFont typeface="Arial" charset="0"/>
                <a:buNone/>
              </a:pPr>
              <a:r>
                <a:rPr lang="en-US" sz="1400"/>
                <a:t>elec. cool.</a:t>
              </a:r>
            </a:p>
          </p:txBody>
        </p:sp>
        <p:sp>
          <p:nvSpPr>
            <p:cNvPr id="39" name="Line 12"/>
            <p:cNvSpPr>
              <a:spLocks noChangeShapeType="1"/>
            </p:cNvSpPr>
            <p:nvPr/>
          </p:nvSpPr>
          <p:spPr bwMode="auto">
            <a:xfrm rot="10800000" flipV="1">
              <a:off x="1879600" y="5137267"/>
              <a:ext cx="609600" cy="0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 type="stealth" w="med" len="lg"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Text Box 13"/>
            <p:cNvSpPr txBox="1">
              <a:spLocks noChangeArrowheads="1"/>
            </p:cNvSpPr>
            <p:nvPr/>
          </p:nvSpPr>
          <p:spPr bwMode="auto">
            <a:xfrm>
              <a:off x="1885950" y="4756267"/>
              <a:ext cx="555625" cy="336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 defTabSz="914400">
                <a:buSzPct val="85000"/>
                <a:buFont typeface="Arial" charset="0"/>
                <a:buNone/>
              </a:pPr>
              <a:r>
                <a:rPr lang="en-US" sz="1600">
                  <a:solidFill>
                    <a:srgbClr val="0000FF"/>
                  </a:solidFill>
                </a:rPr>
                <a:t>ions</a:t>
              </a:r>
            </a:p>
          </p:txBody>
        </p:sp>
        <p:sp>
          <p:nvSpPr>
            <p:cNvPr id="41" name="Arc 72"/>
            <p:cNvSpPr>
              <a:spLocks/>
            </p:cNvSpPr>
            <p:nvPr/>
          </p:nvSpPr>
          <p:spPr bwMode="auto">
            <a:xfrm rot="18853960" flipH="1">
              <a:off x="4214813" y="3711691"/>
              <a:ext cx="217488" cy="207963"/>
            </a:xfrm>
            <a:custGeom>
              <a:avLst/>
              <a:gdLst>
                <a:gd name="G0" fmla="+- 503 0 0"/>
                <a:gd name="G1" fmla="+- 21600 0 0"/>
                <a:gd name="G2" fmla="+- 21600 0 0"/>
                <a:gd name="T0" fmla="*/ 0 w 22103"/>
                <a:gd name="T1" fmla="*/ 6 h 22266"/>
                <a:gd name="T2" fmla="*/ 22093 w 22103"/>
                <a:gd name="T3" fmla="*/ 22266 h 22266"/>
                <a:gd name="T4" fmla="*/ 503 w 22103"/>
                <a:gd name="T5" fmla="*/ 21600 h 222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103" h="22266" fill="none" extrusionOk="0">
                  <a:moveTo>
                    <a:pt x="-1" y="5"/>
                  </a:moveTo>
                  <a:cubicBezTo>
                    <a:pt x="167" y="1"/>
                    <a:pt x="335" y="-1"/>
                    <a:pt x="503" y="-1"/>
                  </a:cubicBezTo>
                  <a:cubicBezTo>
                    <a:pt x="12432" y="0"/>
                    <a:pt x="22103" y="9670"/>
                    <a:pt x="22103" y="21600"/>
                  </a:cubicBezTo>
                  <a:cubicBezTo>
                    <a:pt x="22103" y="21822"/>
                    <a:pt x="22099" y="22044"/>
                    <a:pt x="22092" y="22265"/>
                  </a:cubicBezTo>
                </a:path>
                <a:path w="22103" h="22266" stroke="0" extrusionOk="0">
                  <a:moveTo>
                    <a:pt x="-1" y="5"/>
                  </a:moveTo>
                  <a:cubicBezTo>
                    <a:pt x="167" y="1"/>
                    <a:pt x="335" y="-1"/>
                    <a:pt x="503" y="-1"/>
                  </a:cubicBezTo>
                  <a:cubicBezTo>
                    <a:pt x="12432" y="0"/>
                    <a:pt x="22103" y="9670"/>
                    <a:pt x="22103" y="21600"/>
                  </a:cubicBezTo>
                  <a:cubicBezTo>
                    <a:pt x="22103" y="21822"/>
                    <a:pt x="22099" y="22044"/>
                    <a:pt x="22092" y="22265"/>
                  </a:cubicBezTo>
                  <a:lnTo>
                    <a:pt x="503" y="21600"/>
                  </a:lnTo>
                  <a:close/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 type="stealth" w="med" len="med"/>
              <a:tailEnd type="stealth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TextBox 1"/>
            <p:cNvSpPr txBox="1">
              <a:spLocks noChangeArrowheads="1"/>
            </p:cNvSpPr>
            <p:nvPr/>
          </p:nvSpPr>
          <p:spPr bwMode="auto">
            <a:xfrm>
              <a:off x="3452813" y="3672004"/>
              <a:ext cx="1066800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 defTabSz="914400">
                <a:buSzPct val="70000"/>
                <a:buFont typeface="Arial" charset="0"/>
                <a:buNone/>
              </a:pPr>
              <a:r>
                <a:rPr lang="en-US" sz="1400"/>
                <a:t>81.7</a:t>
              </a:r>
              <a:r>
                <a:rPr lang="en-US" sz="1400">
                  <a:sym typeface="Symbol" charset="2"/>
                </a:rPr>
                <a:t></a:t>
              </a:r>
            </a:p>
          </p:txBody>
        </p:sp>
        <p:sp>
          <p:nvSpPr>
            <p:cNvPr id="43" name="Line 4"/>
            <p:cNvSpPr>
              <a:spLocks noChangeShapeType="1"/>
            </p:cNvSpPr>
            <p:nvPr/>
          </p:nvSpPr>
          <p:spPr bwMode="auto">
            <a:xfrm rot="10800000" flipH="1">
              <a:off x="5449888" y="4227629"/>
              <a:ext cx="207962" cy="323850"/>
            </a:xfrm>
            <a:prstGeom prst="line">
              <a:avLst/>
            </a:prstGeom>
            <a:noFill/>
            <a:ln w="19050">
              <a:solidFill>
                <a:srgbClr val="5F5F5F"/>
              </a:solidFill>
              <a:round/>
              <a:headEnd type="stealth" w="med" len="lg"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Text Box 6"/>
            <p:cNvSpPr txBox="1">
              <a:spLocks noChangeArrowheads="1"/>
            </p:cNvSpPr>
            <p:nvPr/>
          </p:nvSpPr>
          <p:spPr bwMode="auto">
            <a:xfrm>
              <a:off x="5183188" y="3922829"/>
              <a:ext cx="1206500" cy="2984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54861" tIns="27431" rIns="54861" bIns="27431">
              <a:prstTxWarp prst="textNoShape">
                <a:avLst/>
              </a:prstTxWarp>
              <a:spAutoFit/>
            </a:bodyPr>
            <a:lstStyle/>
            <a:p>
              <a:pPr algn="ctr" defTabSz="547688">
                <a:buSzPct val="85000"/>
                <a:buFont typeface="Arial" charset="0"/>
                <a:buNone/>
              </a:pPr>
              <a:r>
                <a:rPr lang="en-US" sz="1600">
                  <a:solidFill>
                    <a:srgbClr val="5F5F5F"/>
                  </a:solidFill>
                </a:rPr>
                <a:t>future 2</a:t>
              </a:r>
              <a:r>
                <a:rPr lang="en-US" sz="1600" baseline="30000">
                  <a:solidFill>
                    <a:srgbClr val="5F5F5F"/>
                  </a:solidFill>
                </a:rPr>
                <a:t>nd</a:t>
              </a:r>
              <a:r>
                <a:rPr lang="en-US" sz="1600">
                  <a:solidFill>
                    <a:srgbClr val="5F5F5F"/>
                  </a:solidFill>
                </a:rPr>
                <a:t> IP</a:t>
              </a:r>
            </a:p>
          </p:txBody>
        </p:sp>
      </p:grpSp>
      <p:sp>
        <p:nvSpPr>
          <p:cNvPr id="47" name="Content Placeholder 2"/>
          <p:cNvSpPr txBox="1">
            <a:spLocks/>
          </p:cNvSpPr>
          <p:nvPr/>
        </p:nvSpPr>
        <p:spPr bwMode="auto">
          <a:xfrm>
            <a:off x="14559" y="831716"/>
            <a:ext cx="7713555" cy="199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SzPct val="85000"/>
              <a:buFontTx/>
              <a:buBlip>
                <a:blip r:embed="rId3"/>
              </a:buBlip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kern="0" dirty="0" smtClean="0">
                <a:latin typeface="Arial" charset="0"/>
                <a:ea typeface="ＭＳ Ｐゴシック" pitchFamily="34" charset="-128"/>
                <a:cs typeface="Arial" charset="0"/>
              </a:rPr>
              <a:t>Ion collider ring design</a:t>
            </a:r>
          </a:p>
          <a:p>
            <a:pPr lvl="1" algn="just"/>
            <a:r>
              <a:rPr lang="en-US" sz="1600" dirty="0"/>
              <a:t>match the geometry of PEP-II-component-based electron ring </a:t>
            </a:r>
            <a:endParaRPr lang="en-US" sz="1600" dirty="0" smtClean="0"/>
          </a:p>
          <a:p>
            <a:pPr lvl="1" algn="just"/>
            <a:r>
              <a:rPr lang="en-US" sz="1600" dirty="0" smtClean="0"/>
              <a:t>Use </a:t>
            </a:r>
            <a:r>
              <a:rPr lang="en-US" sz="1600" dirty="0"/>
              <a:t>Super-ferric magnets </a:t>
            </a:r>
          </a:p>
          <a:p>
            <a:pPr lvl="2"/>
            <a:r>
              <a:rPr lang="en-US" sz="1400" dirty="0"/>
              <a:t>~</a:t>
            </a:r>
            <a:r>
              <a:rPr lang="en-US" sz="1400" b="1" dirty="0"/>
              <a:t>3 T</a:t>
            </a:r>
            <a:r>
              <a:rPr lang="en-US" sz="1400" dirty="0"/>
              <a:t> maximum field for maximum proton momentum of </a:t>
            </a:r>
            <a:r>
              <a:rPr lang="en-US" sz="1400" b="1" dirty="0"/>
              <a:t>100 GeV/c</a:t>
            </a:r>
            <a:r>
              <a:rPr lang="en-US" sz="1400" dirty="0"/>
              <a:t>, </a:t>
            </a:r>
            <a:r>
              <a:rPr lang="en-US" sz="1400" b="1" dirty="0"/>
              <a:t>4.5 k</a:t>
            </a:r>
            <a:r>
              <a:rPr lang="en-US" sz="1400" dirty="0"/>
              <a:t> operating </a:t>
            </a:r>
            <a:r>
              <a:rPr lang="en-US" sz="1400" dirty="0" smtClean="0"/>
              <a:t>temperature</a:t>
            </a:r>
          </a:p>
          <a:p>
            <a:pPr lvl="2"/>
            <a:r>
              <a:rPr lang="en-US" sz="1400" dirty="0" smtClean="0"/>
              <a:t>Cost </a:t>
            </a:r>
            <a:r>
              <a:rPr lang="en-US" sz="1400" dirty="0"/>
              <a:t>effective construction and operation (factor of ~2 </a:t>
            </a:r>
            <a:r>
              <a:rPr lang="en-US" sz="1400" dirty="0" smtClean="0"/>
              <a:t>cheaper to </a:t>
            </a:r>
            <a:r>
              <a:rPr lang="en-US" sz="1400" dirty="0"/>
              <a:t>operate, </a:t>
            </a:r>
            <a:r>
              <a:rPr lang="en-US" sz="1400" dirty="0" smtClean="0"/>
              <a:t>GSI </a:t>
            </a:r>
            <a:endParaRPr lang="en-US" sz="1400" dirty="0"/>
          </a:p>
        </p:txBody>
      </p:sp>
      <p:pic>
        <p:nvPicPr>
          <p:cNvPr id="49" name="Content Placeholder 4" descr="Screen Shot 2014-11-07 at 08.35.49.png"/>
          <p:cNvPicPr>
            <a:picLocks noChangeAspect="1"/>
          </p:cNvPicPr>
          <p:nvPr/>
        </p:nvPicPr>
        <p:blipFill rotWithShape="1">
          <a:blip r:embed="rId4"/>
          <a:srcRect l="3936" r="3304"/>
          <a:stretch/>
        </p:blipFill>
        <p:spPr bwMode="auto">
          <a:xfrm>
            <a:off x="7377235" y="851911"/>
            <a:ext cx="1760773" cy="1573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HUGS Program, June 12 2015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defTabSz="457200"/>
            <a:fld id="{B58F48A6-A3E1-4848-9AC3-B43F560BE4FE}" type="slidenum">
              <a:rPr lang="en-US" smtClean="0">
                <a:solidFill>
                  <a:prstClr val="white"/>
                </a:solidFill>
              </a:rPr>
              <a:pPr defTabSz="457200"/>
              <a:t>20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8203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Content Placeholder 1"/>
          <p:cNvSpPr>
            <a:spLocks noGrp="1"/>
          </p:cNvSpPr>
          <p:nvPr>
            <p:ph idx="4294967295"/>
          </p:nvPr>
        </p:nvSpPr>
        <p:spPr>
          <a:xfrm>
            <a:off x="0" y="782728"/>
            <a:ext cx="8991600" cy="5670550"/>
          </a:xfrm>
        </p:spPr>
        <p:txBody>
          <a:bodyPr lIns="45720" rIns="45720"/>
          <a:lstStyle/>
          <a:p>
            <a:pPr>
              <a:spcBef>
                <a:spcPct val="0"/>
              </a:spcBef>
              <a:buFontTx/>
              <a:buBlip>
                <a:blip r:embed="rId2"/>
              </a:buBlip>
            </a:pPr>
            <a:endParaRPr lang="en-US" sz="2000" dirty="0" smtClean="0">
              <a:latin typeface="Arial" pitchFamily="-106" charset="0"/>
            </a:endParaRPr>
          </a:p>
          <a:p>
            <a:pPr>
              <a:spcBef>
                <a:spcPct val="0"/>
              </a:spcBef>
              <a:buFontTx/>
              <a:buBlip>
                <a:blip r:embed="rId2"/>
              </a:buBlip>
            </a:pPr>
            <a:r>
              <a:rPr lang="en-US" sz="2000" dirty="0" smtClean="0">
                <a:latin typeface="Arial" pitchFamily="-106" charset="0"/>
              </a:rPr>
              <a:t>~</a:t>
            </a:r>
            <a:r>
              <a:rPr lang="en-US" sz="2000" dirty="0" smtClean="0">
                <a:solidFill>
                  <a:srgbClr val="CC0000"/>
                </a:solidFill>
                <a:latin typeface="Arial" pitchFamily="-106" charset="0"/>
              </a:rPr>
              <a:t>2.2</a:t>
            </a:r>
            <a:r>
              <a:rPr lang="en-US" sz="2000" dirty="0" smtClean="0">
                <a:latin typeface="Arial" pitchFamily="-106" charset="0"/>
              </a:rPr>
              <a:t> km </a:t>
            </a:r>
            <a:r>
              <a:rPr lang="en-US" sz="2000" dirty="0">
                <a:latin typeface="Arial" pitchFamily="-106" charset="0"/>
              </a:rPr>
              <a:t>circumference to match PEP-II-magnet-based electron </a:t>
            </a:r>
            <a:r>
              <a:rPr lang="en-US" sz="2000" dirty="0" smtClean="0">
                <a:latin typeface="Arial" pitchFamily="-106" charset="0"/>
              </a:rPr>
              <a:t>ring</a:t>
            </a:r>
          </a:p>
          <a:p>
            <a:pPr>
              <a:spcBef>
                <a:spcPct val="0"/>
              </a:spcBef>
              <a:buFontTx/>
              <a:buBlip>
                <a:blip r:embed="rId2"/>
              </a:buBlip>
            </a:pPr>
            <a:endParaRPr lang="en-US" sz="2000" dirty="0" smtClean="0">
              <a:solidFill>
                <a:srgbClr val="CC0000"/>
              </a:solidFill>
              <a:latin typeface="Arial" pitchFamily="-106" charset="0"/>
            </a:endParaRPr>
          </a:p>
          <a:p>
            <a:pPr>
              <a:spcBef>
                <a:spcPct val="0"/>
              </a:spcBef>
              <a:buFontTx/>
              <a:buBlip>
                <a:blip r:embed="rId2"/>
              </a:buBlip>
            </a:pPr>
            <a:r>
              <a:rPr lang="en-US" sz="2000" dirty="0" smtClean="0">
                <a:solidFill>
                  <a:srgbClr val="CC0000"/>
                </a:solidFill>
                <a:latin typeface="Arial" pitchFamily="-106" charset="0"/>
              </a:rPr>
              <a:t>Super</a:t>
            </a:r>
            <a:r>
              <a:rPr lang="en-US" sz="2000" dirty="0">
                <a:solidFill>
                  <a:srgbClr val="CC0000"/>
                </a:solidFill>
                <a:latin typeface="Arial" pitchFamily="-106" charset="0"/>
              </a:rPr>
              <a:t>-ferric magnets </a:t>
            </a:r>
            <a:r>
              <a:rPr lang="en-US" sz="2000" dirty="0">
                <a:latin typeface="Arial" pitchFamily="-106" charset="0"/>
              </a:rPr>
              <a:t>for the ion collider ring</a:t>
            </a:r>
          </a:p>
          <a:p>
            <a:pPr marL="690563" lvl="1" indent="-233363">
              <a:spcBef>
                <a:spcPct val="0"/>
              </a:spcBef>
              <a:buSzPct val="70000"/>
              <a:buFont typeface="Arial" pitchFamily="-106" charset="0"/>
              <a:buChar char="̶"/>
            </a:pPr>
            <a:r>
              <a:rPr lang="en-US" sz="1600" dirty="0" smtClean="0">
                <a:latin typeface="Arial" pitchFamily="-106" charset="0"/>
              </a:rPr>
              <a:t>~</a:t>
            </a:r>
            <a:r>
              <a:rPr lang="en-US" sz="1600" b="1" dirty="0">
                <a:latin typeface="Arial" pitchFamily="-106" charset="0"/>
              </a:rPr>
              <a:t>3</a:t>
            </a:r>
            <a:r>
              <a:rPr lang="en-US" sz="1600" b="1" dirty="0" smtClean="0">
                <a:latin typeface="Arial" pitchFamily="-106" charset="0"/>
              </a:rPr>
              <a:t> </a:t>
            </a:r>
            <a:r>
              <a:rPr lang="en-US" sz="1600" b="1" dirty="0">
                <a:latin typeface="Arial" pitchFamily="-106" charset="0"/>
              </a:rPr>
              <a:t>T </a:t>
            </a:r>
            <a:r>
              <a:rPr lang="en-US" sz="1600" dirty="0">
                <a:latin typeface="Arial" pitchFamily="-106" charset="0"/>
              </a:rPr>
              <a:t>maximum field, </a:t>
            </a:r>
            <a:r>
              <a:rPr lang="en-US" sz="1600" b="1" dirty="0">
                <a:latin typeface="Arial" pitchFamily="-106" charset="0"/>
              </a:rPr>
              <a:t>4.5 K </a:t>
            </a:r>
            <a:r>
              <a:rPr lang="en-US" sz="1600" dirty="0">
                <a:latin typeface="Arial" pitchFamily="-106" charset="0"/>
              </a:rPr>
              <a:t>operating </a:t>
            </a:r>
            <a:r>
              <a:rPr lang="en-US" sz="1600" dirty="0" smtClean="0">
                <a:latin typeface="Arial" pitchFamily="-106" charset="0"/>
              </a:rPr>
              <a:t>temperature</a:t>
            </a:r>
          </a:p>
          <a:p>
            <a:pPr marL="690563" lvl="1" indent="-233363">
              <a:spcBef>
                <a:spcPct val="0"/>
              </a:spcBef>
              <a:buSzPct val="70000"/>
              <a:buFont typeface="Arial" pitchFamily="-106" charset="0"/>
              <a:buChar char="̶"/>
            </a:pPr>
            <a:r>
              <a:rPr lang="en-US" sz="1600" dirty="0" smtClean="0">
                <a:latin typeface="Arial" pitchFamily="-106" charset="0"/>
              </a:rPr>
              <a:t>Cost effective, construction and operation ( </a:t>
            </a:r>
            <a:r>
              <a:rPr lang="en-US" sz="1600" dirty="0">
                <a:latin typeface="Arial" pitchFamily="-106" charset="0"/>
              </a:rPr>
              <a:t>factor of</a:t>
            </a:r>
            <a:r>
              <a:rPr lang="en-US" sz="1600" dirty="0" smtClean="0">
                <a:latin typeface="Arial" pitchFamily="-106" charset="0"/>
              </a:rPr>
              <a:t> ~2 </a:t>
            </a:r>
            <a:r>
              <a:rPr lang="en-US" sz="1600" dirty="0">
                <a:latin typeface="Arial" pitchFamily="-106" charset="0"/>
              </a:rPr>
              <a:t>cheaper to </a:t>
            </a:r>
            <a:r>
              <a:rPr lang="en-US" sz="1600" dirty="0" smtClean="0">
                <a:latin typeface="Arial" pitchFamily="-106" charset="0"/>
              </a:rPr>
              <a:t>operate, GSI</a:t>
            </a:r>
            <a:r>
              <a:rPr lang="en-US" sz="1600" dirty="0">
                <a:latin typeface="Arial" pitchFamily="-106" charset="0"/>
              </a:rPr>
              <a:t>)</a:t>
            </a:r>
            <a:endParaRPr lang="en-US" sz="1600" dirty="0" smtClean="0">
              <a:latin typeface="Arial" pitchFamily="-106" charset="0"/>
            </a:endParaRPr>
          </a:p>
          <a:p>
            <a:pPr>
              <a:spcBef>
                <a:spcPct val="0"/>
              </a:spcBef>
              <a:buFontTx/>
              <a:buBlip>
                <a:blip r:embed="rId2"/>
              </a:buBlip>
            </a:pPr>
            <a:endParaRPr lang="en-US" sz="2000" dirty="0" smtClean="0">
              <a:latin typeface="Arial" pitchFamily="-106" charset="0"/>
            </a:endParaRPr>
          </a:p>
          <a:p>
            <a:pPr>
              <a:spcBef>
                <a:spcPct val="0"/>
              </a:spcBef>
              <a:buFontTx/>
              <a:buBlip>
                <a:blip r:embed="rId2"/>
              </a:buBlip>
            </a:pPr>
            <a:r>
              <a:rPr lang="en-US" sz="2000" dirty="0" smtClean="0">
                <a:latin typeface="Arial" pitchFamily="-106" charset="0"/>
              </a:rPr>
              <a:t>Maximum </a:t>
            </a:r>
            <a:r>
              <a:rPr lang="en-US" sz="2000" dirty="0">
                <a:latin typeface="Arial" pitchFamily="-106" charset="0"/>
              </a:rPr>
              <a:t>proton momentum of</a:t>
            </a:r>
            <a:r>
              <a:rPr lang="en-US" sz="2000" dirty="0" smtClean="0">
                <a:latin typeface="Arial" pitchFamily="-106" charset="0"/>
              </a:rPr>
              <a:t> </a:t>
            </a:r>
            <a:r>
              <a:rPr lang="en-US" sz="2000" dirty="0" smtClean="0">
                <a:solidFill>
                  <a:srgbClr val="CC0000"/>
                </a:solidFill>
                <a:latin typeface="Arial" pitchFamily="-106" charset="0"/>
              </a:rPr>
              <a:t>100 </a:t>
            </a:r>
            <a:r>
              <a:rPr lang="en-US" sz="2000" dirty="0">
                <a:solidFill>
                  <a:srgbClr val="CC0000"/>
                </a:solidFill>
                <a:latin typeface="Arial" pitchFamily="-106" charset="0"/>
              </a:rPr>
              <a:t>GeV/</a:t>
            </a:r>
            <a:r>
              <a:rPr lang="en-US" sz="2000" dirty="0" err="1" smtClean="0">
                <a:solidFill>
                  <a:srgbClr val="CC0000"/>
                </a:solidFill>
                <a:latin typeface="Arial" pitchFamily="-106" charset="0"/>
              </a:rPr>
              <a:t>c</a:t>
            </a:r>
            <a:endParaRPr lang="en-US" sz="2000" dirty="0" smtClean="0">
              <a:solidFill>
                <a:srgbClr val="CC0000"/>
              </a:solidFill>
              <a:latin typeface="Arial" pitchFamily="-106" charset="0"/>
            </a:endParaRPr>
          </a:p>
          <a:p>
            <a:pPr>
              <a:spcBef>
                <a:spcPct val="0"/>
              </a:spcBef>
              <a:buFontTx/>
              <a:buBlip>
                <a:blip r:embed="rId2"/>
              </a:buBlip>
            </a:pPr>
            <a:endParaRPr lang="en-US" sz="2000" dirty="0" smtClean="0">
              <a:solidFill>
                <a:srgbClr val="CC0000"/>
              </a:solidFill>
              <a:latin typeface="Arial" pitchFamily="-106" charset="0"/>
            </a:endParaRPr>
          </a:p>
          <a:p>
            <a:pPr>
              <a:spcBef>
                <a:spcPct val="0"/>
              </a:spcBef>
              <a:buFontTx/>
              <a:buBlip>
                <a:blip r:embed="rId2"/>
              </a:buBlip>
            </a:pPr>
            <a:r>
              <a:rPr lang="en-US" sz="2000" dirty="0" smtClean="0">
                <a:latin typeface="Arial" pitchFamily="-106" charset="0"/>
              </a:rPr>
              <a:t>The lattice is based on a FODO cell</a:t>
            </a:r>
          </a:p>
          <a:p>
            <a:pPr>
              <a:spcBef>
                <a:spcPct val="0"/>
              </a:spcBef>
              <a:buNone/>
            </a:pPr>
            <a:r>
              <a:rPr lang="en-US" sz="2000" dirty="0" smtClean="0">
                <a:latin typeface="Arial" pitchFamily="-106" charset="0"/>
              </a:rPr>
              <a:t>	length of 22.8 (1.5x PEP-II FODO cell)</a:t>
            </a:r>
          </a:p>
          <a:p>
            <a:pPr>
              <a:spcBef>
                <a:spcPct val="0"/>
              </a:spcBef>
              <a:buNone/>
            </a:pPr>
            <a:r>
              <a:rPr lang="en-US" sz="2000" dirty="0" smtClean="0">
                <a:latin typeface="Arial" pitchFamily="-106" charset="0"/>
              </a:rPr>
              <a:t>	optimized for an 8m long SF dipole</a:t>
            </a:r>
          </a:p>
          <a:p>
            <a:pPr>
              <a:spcBef>
                <a:spcPct val="0"/>
              </a:spcBef>
              <a:buNone/>
            </a:pPr>
            <a:r>
              <a:rPr lang="en-US" sz="2000" dirty="0" smtClean="0">
                <a:latin typeface="Arial" pitchFamily="-106" charset="0"/>
              </a:rPr>
              <a:t>	magnet</a:t>
            </a:r>
          </a:p>
          <a:p>
            <a:pPr>
              <a:spcBef>
                <a:spcPct val="0"/>
              </a:spcBef>
              <a:buFontTx/>
              <a:buBlip>
                <a:blip r:embed="rId2"/>
              </a:buBlip>
            </a:pPr>
            <a:endParaRPr lang="en-US" sz="2000" dirty="0" smtClean="0">
              <a:latin typeface="Arial" pitchFamily="-106" charset="0"/>
            </a:endParaRPr>
          </a:p>
          <a:p>
            <a:pPr>
              <a:spcBef>
                <a:spcPct val="0"/>
              </a:spcBef>
              <a:buFontTx/>
              <a:buBlip>
                <a:blip r:embed="rId2"/>
              </a:buBlip>
            </a:pPr>
            <a:r>
              <a:rPr lang="en-US" sz="2000" dirty="0" smtClean="0">
                <a:latin typeface="Arial" pitchFamily="-106" charset="0"/>
              </a:rPr>
              <a:t>The lattice is fully matched</a:t>
            </a:r>
          </a:p>
          <a:p>
            <a:pPr>
              <a:spcBef>
                <a:spcPct val="0"/>
              </a:spcBef>
              <a:buNone/>
            </a:pPr>
            <a:r>
              <a:rPr lang="en-US" sz="2000" dirty="0" smtClean="0">
                <a:latin typeface="Arial" pitchFamily="-106" charset="0"/>
              </a:rPr>
              <a:t>	</a:t>
            </a:r>
          </a:p>
          <a:p>
            <a:pPr marL="690563" lvl="1" indent="-233363">
              <a:spcBef>
                <a:spcPct val="0"/>
              </a:spcBef>
              <a:buSzPct val="70000"/>
              <a:buFont typeface="Arial" pitchFamily="-106" charset="0"/>
              <a:buChar char="̶"/>
            </a:pPr>
            <a:endParaRPr lang="en-US" sz="1600" dirty="0">
              <a:latin typeface="Arial" pitchFamily="-106" charset="0"/>
              <a:sym typeface="Symbol" pitchFamily="-106" charset="2"/>
            </a:endParaRPr>
          </a:p>
        </p:txBody>
      </p:sp>
      <p:sp>
        <p:nvSpPr>
          <p:cNvPr id="9219" name="Title 2"/>
          <p:cNvSpPr>
            <a:spLocks noGrp="1"/>
          </p:cNvSpPr>
          <p:nvPr>
            <p:ph type="title" idx="4294967295"/>
          </p:nvPr>
        </p:nvSpPr>
        <p:spPr>
          <a:xfrm>
            <a:off x="76200" y="0"/>
            <a:ext cx="8991600" cy="838200"/>
          </a:xfrm>
        </p:spPr>
        <p:txBody>
          <a:bodyPr wrap="none"/>
          <a:lstStyle/>
          <a:p>
            <a:r>
              <a:rPr lang="en-US" sz="3200" dirty="0">
                <a:latin typeface="Arial" pitchFamily="-106" charset="0"/>
              </a:rPr>
              <a:t>Ion Collider Ring with Super-Ferric Magnets</a:t>
            </a:r>
          </a:p>
        </p:txBody>
      </p:sp>
      <p:pic>
        <p:nvPicPr>
          <p:cNvPr id="9222" name="Picture 58" descr="a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36595" y="3202390"/>
            <a:ext cx="4178830" cy="3084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defTabSz="457200"/>
            <a:fld id="{B58F48A6-A3E1-4848-9AC3-B43F560BE4FE}" type="slidenum">
              <a:rPr lang="en-US" smtClean="0">
                <a:solidFill>
                  <a:prstClr val="white"/>
                </a:solidFill>
              </a:rPr>
              <a:pPr defTabSz="457200"/>
              <a:t>21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HUGS Program, June 12 2015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Content Placeholder 4" descr="Screen Shot 2014-11-07 at 08.35.49.png"/>
          <p:cNvPicPr>
            <a:picLocks noGrp="1" noChangeAspect="1"/>
          </p:cNvPicPr>
          <p:nvPr>
            <p:ph idx="1"/>
          </p:nvPr>
        </p:nvPicPr>
        <p:blipFill>
          <a:blip r:embed="rId2"/>
          <a:srcRect l="-10413" r="-10413"/>
          <a:stretch>
            <a:fillRect/>
          </a:stretch>
        </p:blipFill>
        <p:spPr>
          <a:xfrm>
            <a:off x="-325651" y="857588"/>
            <a:ext cx="4258210" cy="2922270"/>
          </a:xfrm>
        </p:spPr>
      </p:pic>
      <p:sp>
        <p:nvSpPr>
          <p:cNvPr id="16387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" pitchFamily="-102" charset="0"/>
              </a:rPr>
              <a:t>MEIC super-ferric dipole</a:t>
            </a:r>
          </a:p>
        </p:txBody>
      </p:sp>
      <p:pic>
        <p:nvPicPr>
          <p:cNvPr id="5" name="Content Placeholder 4" descr="Screen Shot 2014-11-07 at 08.36.24.png"/>
          <p:cNvPicPr>
            <a:picLocks noChangeAspect="1"/>
          </p:cNvPicPr>
          <p:nvPr/>
        </p:nvPicPr>
        <p:blipFill>
          <a:blip r:embed="rId3"/>
          <a:srcRect t="-15182" b="-15182"/>
          <a:stretch>
            <a:fillRect/>
          </a:stretch>
        </p:blipFill>
        <p:spPr>
          <a:xfrm>
            <a:off x="3303270" y="2849737"/>
            <a:ext cx="5840730" cy="3975101"/>
          </a:xfrm>
          <a:prstGeom prst="rect">
            <a:avLst/>
          </a:prstGeom>
        </p:spPr>
      </p:pic>
      <p:pic>
        <p:nvPicPr>
          <p:cNvPr id="8" name="Picture 7" descr="Screen Shot 2014-11-20 at 18.39.11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03409" y="857588"/>
            <a:ext cx="4658360" cy="300736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88476" y="3864948"/>
            <a:ext cx="255711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n-US" dirty="0" smtClean="0"/>
              <a:t>2 X 4m long dipole</a:t>
            </a:r>
          </a:p>
          <a:p>
            <a:pPr>
              <a:buFont typeface="Arial"/>
              <a:buChar char="•"/>
            </a:pPr>
            <a:r>
              <a:rPr lang="en-US" dirty="0" err="1" smtClean="0"/>
              <a:t>NbTi</a:t>
            </a:r>
            <a:r>
              <a:rPr lang="en-US" dirty="0" smtClean="0"/>
              <a:t> cable</a:t>
            </a:r>
          </a:p>
          <a:p>
            <a:pPr>
              <a:buFont typeface="Arial"/>
              <a:buChar char="•"/>
            </a:pPr>
            <a:r>
              <a:rPr lang="en-US" dirty="0" smtClean="0"/>
              <a:t>3 T</a:t>
            </a:r>
          </a:p>
          <a:p>
            <a:pPr>
              <a:buFont typeface="Arial"/>
              <a:buChar char="•"/>
            </a:pPr>
            <a:r>
              <a:rPr lang="en-US" dirty="0" smtClean="0"/>
              <a:t>Correction </a:t>
            </a:r>
            <a:r>
              <a:rPr lang="en-US" dirty="0" err="1" smtClean="0"/>
              <a:t>sextupole</a:t>
            </a:r>
            <a:endParaRPr lang="en-US" dirty="0" smtClean="0"/>
          </a:p>
          <a:p>
            <a:pPr>
              <a:buFont typeface="Arial"/>
              <a:buChar char="•"/>
            </a:pPr>
            <a:r>
              <a:rPr lang="en-US" dirty="0" smtClean="0"/>
              <a:t>Common cryostat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HUGS Program, June 12 2015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defTabSz="457200"/>
            <a:fld id="{B58F48A6-A3E1-4848-9AC3-B43F560BE4FE}" type="slidenum">
              <a:rPr lang="en-US" smtClean="0">
                <a:solidFill>
                  <a:prstClr val="white"/>
                </a:solidFill>
              </a:rPr>
              <a:pPr defTabSz="457200"/>
              <a:t>22</a:t>
            </a:fld>
            <a:endParaRPr lang="en-US" dirty="0">
              <a:solidFill>
                <a:prstClr val="white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MEIC super-ferric </a:t>
            </a:r>
            <a:r>
              <a:rPr lang="en-US" dirty="0" err="1" smtClean="0"/>
              <a:t>Quadrupole</a:t>
            </a:r>
            <a:endParaRPr lang="en-US" dirty="0"/>
          </a:p>
        </p:txBody>
      </p:sp>
      <p:pic>
        <p:nvPicPr>
          <p:cNvPr id="6" name="Picture 5" descr="Screen Shot 2014-11-20 at 18.45.09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327" y="955289"/>
            <a:ext cx="4414520" cy="3810000"/>
          </a:xfrm>
          <a:prstGeom prst="rect">
            <a:avLst/>
          </a:prstGeom>
        </p:spPr>
      </p:pic>
      <p:pic>
        <p:nvPicPr>
          <p:cNvPr id="7" name="Picture 6" descr="Screen Shot 2014-11-20 at 18.45.24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6220" y="2746457"/>
            <a:ext cx="5097780" cy="353758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852195" y="1313523"/>
            <a:ext cx="42156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Arc quads  		~50 T/</a:t>
            </a:r>
            <a:r>
              <a:rPr lang="en-US" dirty="0" err="1" smtClean="0"/>
              <a:t>m</a:t>
            </a:r>
            <a:r>
              <a:rPr lang="en-US" dirty="0" smtClean="0"/>
              <a:t>	SF</a:t>
            </a:r>
          </a:p>
          <a:p>
            <a:r>
              <a:rPr lang="en-US" dirty="0" smtClean="0"/>
              <a:t>Matching quads 		~80 T/</a:t>
            </a:r>
            <a:r>
              <a:rPr lang="en-US" dirty="0" err="1" smtClean="0"/>
              <a:t>m</a:t>
            </a:r>
            <a:r>
              <a:rPr lang="en-US" dirty="0" smtClean="0"/>
              <a:t>	SF</a:t>
            </a:r>
          </a:p>
          <a:p>
            <a:r>
              <a:rPr lang="en-US" i="1" dirty="0" smtClean="0"/>
              <a:t>FF triplets 		</a:t>
            </a:r>
            <a:r>
              <a:rPr lang="en-US" i="1" dirty="0" err="1" smtClean="0"/>
              <a:t>cos-</a:t>
            </a:r>
            <a:r>
              <a:rPr lang="en-US" i="1" dirty="0" err="1" smtClean="0">
                <a:latin typeface="Symbol" charset="2"/>
                <a:cs typeface="Symbol" charset="2"/>
              </a:rPr>
              <a:t>q</a:t>
            </a:r>
            <a:r>
              <a:rPr lang="en-US" i="1" dirty="0" smtClean="0"/>
              <a:t> </a:t>
            </a:r>
            <a:endParaRPr lang="en-US" i="1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HUGS Program, June 12 2015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defTabSz="457200"/>
            <a:fld id="{B58F48A6-A3E1-4848-9AC3-B43F560BE4FE}" type="slidenum">
              <a:rPr lang="en-US" smtClean="0">
                <a:solidFill>
                  <a:prstClr val="white"/>
                </a:solidFill>
              </a:rPr>
              <a:pPr defTabSz="457200"/>
              <a:t>23</a:t>
            </a:fld>
            <a:endParaRPr lang="en-US" dirty="0">
              <a:solidFill>
                <a:prstClr val="white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Full-Acceptance Detector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817035"/>
            <a:ext cx="6111867" cy="2431904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50 </a:t>
            </a:r>
            <a:r>
              <a:rPr lang="en-US" dirty="0" err="1" smtClean="0"/>
              <a:t>mrad</a:t>
            </a:r>
            <a:r>
              <a:rPr lang="en-US" dirty="0" smtClean="0"/>
              <a:t> crossing angle</a:t>
            </a:r>
          </a:p>
          <a:p>
            <a:pPr lvl="1"/>
            <a:r>
              <a:rPr lang="en-US" sz="1400" dirty="0" smtClean="0"/>
              <a:t>No parasitic collision, fast beam separation, improved detection</a:t>
            </a:r>
          </a:p>
          <a:p>
            <a:r>
              <a:rPr lang="en-US" dirty="0" smtClean="0"/>
              <a:t>Forward hadron detection in three stages</a:t>
            </a:r>
          </a:p>
          <a:p>
            <a:pPr lvl="1"/>
            <a:r>
              <a:rPr lang="en-US" sz="1400" dirty="0" smtClean="0"/>
              <a:t>Endcap</a:t>
            </a:r>
          </a:p>
          <a:p>
            <a:pPr lvl="1"/>
            <a:r>
              <a:rPr lang="en-US" sz="1400" dirty="0" smtClean="0"/>
              <a:t>Small dipole covering angles up to a few degrees</a:t>
            </a:r>
          </a:p>
          <a:p>
            <a:pPr lvl="1"/>
            <a:r>
              <a:rPr lang="en-US" sz="1400" dirty="0" smtClean="0"/>
              <a:t>Far forward, up to one degree, for particles passing through accelerator quads</a:t>
            </a:r>
          </a:p>
          <a:p>
            <a:r>
              <a:rPr lang="en-US" dirty="0" smtClean="0"/>
              <a:t>Low-Q</a:t>
            </a:r>
            <a:r>
              <a:rPr lang="en-US" baseline="30000" dirty="0" smtClean="0"/>
              <a:t>2</a:t>
            </a:r>
            <a:r>
              <a:rPr lang="en-US" dirty="0" smtClean="0"/>
              <a:t> tagger</a:t>
            </a:r>
          </a:p>
          <a:p>
            <a:pPr lvl="1"/>
            <a:r>
              <a:rPr lang="en-US" sz="1400" dirty="0" smtClean="0"/>
              <a:t>Small-angle electron detection</a:t>
            </a:r>
          </a:p>
        </p:txBody>
      </p:sp>
      <p:grpSp>
        <p:nvGrpSpPr>
          <p:cNvPr id="4" name="Group 57"/>
          <p:cNvGrpSpPr>
            <a:grpSpLocks/>
          </p:cNvGrpSpPr>
          <p:nvPr/>
        </p:nvGrpSpPr>
        <p:grpSpPr bwMode="auto">
          <a:xfrm>
            <a:off x="342906" y="1255984"/>
            <a:ext cx="8802664" cy="5191133"/>
            <a:chOff x="216" y="688"/>
            <a:chExt cx="5545" cy="3270"/>
          </a:xfrm>
        </p:grpSpPr>
        <p:pic>
          <p:nvPicPr>
            <p:cNvPr id="5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50" y="688"/>
              <a:ext cx="2111" cy="115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6" name="Picture 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0" y="2121"/>
              <a:ext cx="4893" cy="47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7" name="Text Box 7"/>
            <p:cNvSpPr txBox="1">
              <a:spLocks noChangeArrowheads="1"/>
            </p:cNvSpPr>
            <p:nvPr/>
          </p:nvSpPr>
          <p:spPr bwMode="auto">
            <a:xfrm>
              <a:off x="4161" y="1922"/>
              <a:ext cx="685" cy="239"/>
            </a:xfrm>
            <a:prstGeom prst="rect">
              <a:avLst/>
            </a:prstGeom>
            <a:solidFill>
              <a:srgbClr val="FFFF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61792" tIns="38095" rIns="61792" bIns="30896"/>
            <a:lstStyle>
              <a:lvl1pPr defTabSz="374650">
                <a:tabLst>
                  <a:tab pos="603250" algn="l"/>
                </a:tabLs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619125" indent="-238125" defTabSz="374650">
                <a:tabLst>
                  <a:tab pos="603250" algn="l"/>
                </a:tabLs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952500" indent="-192088" defTabSz="374650">
                <a:tabLst>
                  <a:tab pos="603250" algn="l"/>
                </a:tabLs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333500" indent="-190500" defTabSz="374650">
                <a:tabLst>
                  <a:tab pos="603250" algn="l"/>
                </a:tabLs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1714500" indent="-190500" defTabSz="374650">
                <a:tabLst>
                  <a:tab pos="603250" algn="l"/>
                </a:tabLs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171700" indent="-190500" defTabSz="374650" fontAlgn="base">
                <a:spcBef>
                  <a:spcPct val="0"/>
                </a:spcBef>
                <a:spcAft>
                  <a:spcPct val="0"/>
                </a:spcAft>
                <a:tabLst>
                  <a:tab pos="603250" algn="l"/>
                </a:tabLs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628900" indent="-190500" defTabSz="374650" fontAlgn="base">
                <a:spcBef>
                  <a:spcPct val="0"/>
                </a:spcBef>
                <a:spcAft>
                  <a:spcPct val="0"/>
                </a:spcAft>
                <a:tabLst>
                  <a:tab pos="603250" algn="l"/>
                </a:tabLs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086100" indent="-190500" defTabSz="374650" fontAlgn="base">
                <a:spcBef>
                  <a:spcPct val="0"/>
                </a:spcBef>
                <a:spcAft>
                  <a:spcPct val="0"/>
                </a:spcAft>
                <a:tabLst>
                  <a:tab pos="603250" algn="l"/>
                </a:tabLs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543300" indent="-190500" defTabSz="374650" fontAlgn="base">
                <a:spcBef>
                  <a:spcPct val="0"/>
                </a:spcBef>
                <a:spcAft>
                  <a:spcPct val="0"/>
                </a:spcAft>
                <a:tabLst>
                  <a:tab pos="603250" algn="l"/>
                </a:tabLs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algn="ctr">
                <a:buSzPct val="100000"/>
              </a:pPr>
              <a:r>
                <a:rPr lang="en-US" altLang="en-US" sz="1000" b="1" dirty="0">
                  <a:solidFill>
                    <a:srgbClr val="B80047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rPr>
                <a:t>far forward</a:t>
              </a:r>
            </a:p>
            <a:p>
              <a:pPr algn="ctr">
                <a:buSzPct val="100000"/>
              </a:pPr>
              <a:r>
                <a:rPr lang="en-US" altLang="en-US" sz="1000" b="1" dirty="0">
                  <a:solidFill>
                    <a:srgbClr val="008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rPr>
                <a:t>hadron detection</a:t>
              </a:r>
            </a:p>
          </p:txBody>
        </p:sp>
        <p:sp>
          <p:nvSpPr>
            <p:cNvPr id="8" name="Text Box 8"/>
            <p:cNvSpPr txBox="1">
              <a:spLocks noChangeArrowheads="1"/>
            </p:cNvSpPr>
            <p:nvPr/>
          </p:nvSpPr>
          <p:spPr bwMode="auto">
            <a:xfrm>
              <a:off x="329" y="2038"/>
              <a:ext cx="630" cy="2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61792" tIns="38095" rIns="61792" bIns="30896"/>
            <a:lstStyle>
              <a:lvl1pPr defTabSz="374650">
                <a:tabLst>
                  <a:tab pos="603250" algn="l"/>
                </a:tabLs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619125" indent="-238125" defTabSz="374650">
                <a:tabLst>
                  <a:tab pos="603250" algn="l"/>
                </a:tabLs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952500" indent="-192088" defTabSz="374650">
                <a:tabLst>
                  <a:tab pos="603250" algn="l"/>
                </a:tabLs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333500" indent="-190500" defTabSz="374650">
                <a:tabLst>
                  <a:tab pos="603250" algn="l"/>
                </a:tabLs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1714500" indent="-190500" defTabSz="374650">
                <a:tabLst>
                  <a:tab pos="603250" algn="l"/>
                </a:tabLs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171700" indent="-190500" defTabSz="374650" fontAlgn="base">
                <a:spcBef>
                  <a:spcPct val="0"/>
                </a:spcBef>
                <a:spcAft>
                  <a:spcPct val="0"/>
                </a:spcAft>
                <a:tabLst>
                  <a:tab pos="603250" algn="l"/>
                </a:tabLs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628900" indent="-190500" defTabSz="374650" fontAlgn="base">
                <a:spcBef>
                  <a:spcPct val="0"/>
                </a:spcBef>
                <a:spcAft>
                  <a:spcPct val="0"/>
                </a:spcAft>
                <a:tabLst>
                  <a:tab pos="603250" algn="l"/>
                </a:tabLs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086100" indent="-190500" defTabSz="374650" fontAlgn="base">
                <a:spcBef>
                  <a:spcPct val="0"/>
                </a:spcBef>
                <a:spcAft>
                  <a:spcPct val="0"/>
                </a:spcAft>
                <a:tabLst>
                  <a:tab pos="603250" algn="l"/>
                </a:tabLs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543300" indent="-190500" defTabSz="374650" fontAlgn="base">
                <a:spcBef>
                  <a:spcPct val="0"/>
                </a:spcBef>
                <a:spcAft>
                  <a:spcPct val="0"/>
                </a:spcAft>
                <a:tabLst>
                  <a:tab pos="603250" algn="l"/>
                </a:tabLs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algn="ctr">
                <a:buSzPct val="100000"/>
              </a:pPr>
              <a:r>
                <a:rPr lang="en-US" altLang="en-US" sz="900"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rPr>
                <a:t>low-Q</a:t>
              </a:r>
              <a:r>
                <a:rPr lang="en-US" altLang="en-US" sz="900" baseline="33000"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rPr>
                <a:t>2</a:t>
              </a:r>
            </a:p>
            <a:p>
              <a:pPr algn="ctr">
                <a:buSzPct val="100000"/>
              </a:pPr>
              <a:r>
                <a:rPr lang="en-US" altLang="en-US" sz="900">
                  <a:solidFill>
                    <a:srgbClr val="008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rPr>
                <a:t>electron detection</a:t>
              </a:r>
            </a:p>
          </p:txBody>
        </p:sp>
        <p:sp>
          <p:nvSpPr>
            <p:cNvPr id="9" name="Text Box 9"/>
            <p:cNvSpPr txBox="1">
              <a:spLocks noChangeArrowheads="1"/>
            </p:cNvSpPr>
            <p:nvPr/>
          </p:nvSpPr>
          <p:spPr bwMode="auto">
            <a:xfrm>
              <a:off x="1601" y="2116"/>
              <a:ext cx="522" cy="1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61792" tIns="38095" rIns="61792" bIns="30896"/>
            <a:lstStyle>
              <a:lvl1pPr defTabSz="374650">
                <a:tabLst>
                  <a:tab pos="603250" algn="l"/>
                </a:tabLs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619125" indent="-238125" defTabSz="374650">
                <a:tabLst>
                  <a:tab pos="603250" algn="l"/>
                </a:tabLs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952500" indent="-192088" defTabSz="374650">
                <a:tabLst>
                  <a:tab pos="603250" algn="l"/>
                </a:tabLs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333500" indent="-190500" defTabSz="374650">
                <a:tabLst>
                  <a:tab pos="603250" algn="l"/>
                </a:tabLs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1714500" indent="-190500" defTabSz="374650">
                <a:tabLst>
                  <a:tab pos="603250" algn="l"/>
                </a:tabLs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171700" indent="-190500" defTabSz="374650" fontAlgn="base">
                <a:spcBef>
                  <a:spcPct val="0"/>
                </a:spcBef>
                <a:spcAft>
                  <a:spcPct val="0"/>
                </a:spcAft>
                <a:tabLst>
                  <a:tab pos="603250" algn="l"/>
                </a:tabLs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628900" indent="-190500" defTabSz="374650" fontAlgn="base">
                <a:spcBef>
                  <a:spcPct val="0"/>
                </a:spcBef>
                <a:spcAft>
                  <a:spcPct val="0"/>
                </a:spcAft>
                <a:tabLst>
                  <a:tab pos="603250" algn="l"/>
                </a:tabLs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086100" indent="-190500" defTabSz="374650" fontAlgn="base">
                <a:spcBef>
                  <a:spcPct val="0"/>
                </a:spcBef>
                <a:spcAft>
                  <a:spcPct val="0"/>
                </a:spcAft>
                <a:tabLst>
                  <a:tab pos="603250" algn="l"/>
                </a:tabLs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543300" indent="-190500" defTabSz="374650" fontAlgn="base">
                <a:spcBef>
                  <a:spcPct val="0"/>
                </a:spcBef>
                <a:spcAft>
                  <a:spcPct val="0"/>
                </a:spcAft>
                <a:tabLst>
                  <a:tab pos="603250" algn="l"/>
                </a:tabLs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algn="ctr">
                <a:buSzPct val="100000"/>
              </a:pPr>
              <a:r>
                <a:rPr lang="en-US" altLang="en-US" sz="900">
                  <a:solidFill>
                    <a:srgbClr val="0000FF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rPr>
                <a:t>large-aperture</a:t>
              </a:r>
            </a:p>
            <a:p>
              <a:pPr algn="ctr">
                <a:buSzPct val="100000"/>
              </a:pPr>
              <a:r>
                <a:rPr lang="en-US" altLang="en-US" sz="900">
                  <a:solidFill>
                    <a:srgbClr val="0000FF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rPr>
                <a:t>electron quads</a:t>
              </a:r>
            </a:p>
          </p:txBody>
        </p:sp>
        <p:sp>
          <p:nvSpPr>
            <p:cNvPr id="10" name="Text Box 10"/>
            <p:cNvSpPr txBox="1">
              <a:spLocks noChangeArrowheads="1"/>
            </p:cNvSpPr>
            <p:nvPr/>
          </p:nvSpPr>
          <p:spPr bwMode="auto">
            <a:xfrm>
              <a:off x="2782" y="2367"/>
              <a:ext cx="519" cy="2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61792" tIns="38095" rIns="61792" bIns="30896"/>
            <a:lstStyle>
              <a:lvl1pPr defTabSz="374650">
                <a:tabLst>
                  <a:tab pos="603250" algn="l"/>
                </a:tabLs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619125" indent="-238125" defTabSz="374650">
                <a:tabLst>
                  <a:tab pos="603250" algn="l"/>
                </a:tabLs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952500" indent="-192088" defTabSz="374650">
                <a:tabLst>
                  <a:tab pos="603250" algn="l"/>
                </a:tabLs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333500" indent="-190500" defTabSz="374650">
                <a:tabLst>
                  <a:tab pos="603250" algn="l"/>
                </a:tabLs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1714500" indent="-190500" defTabSz="374650">
                <a:tabLst>
                  <a:tab pos="603250" algn="l"/>
                </a:tabLs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171700" indent="-190500" defTabSz="374650" fontAlgn="base">
                <a:spcBef>
                  <a:spcPct val="0"/>
                </a:spcBef>
                <a:spcAft>
                  <a:spcPct val="0"/>
                </a:spcAft>
                <a:tabLst>
                  <a:tab pos="603250" algn="l"/>
                </a:tabLs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628900" indent="-190500" defTabSz="374650" fontAlgn="base">
                <a:spcBef>
                  <a:spcPct val="0"/>
                </a:spcBef>
                <a:spcAft>
                  <a:spcPct val="0"/>
                </a:spcAft>
                <a:tabLst>
                  <a:tab pos="603250" algn="l"/>
                </a:tabLs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086100" indent="-190500" defTabSz="374650" fontAlgn="base">
                <a:spcBef>
                  <a:spcPct val="0"/>
                </a:spcBef>
                <a:spcAft>
                  <a:spcPct val="0"/>
                </a:spcAft>
                <a:tabLst>
                  <a:tab pos="603250" algn="l"/>
                </a:tabLs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543300" indent="-190500" defTabSz="374650" fontAlgn="base">
                <a:spcBef>
                  <a:spcPct val="0"/>
                </a:spcBef>
                <a:spcAft>
                  <a:spcPct val="0"/>
                </a:spcAft>
                <a:tabLst>
                  <a:tab pos="603250" algn="l"/>
                </a:tabLs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algn="ctr">
                <a:buSzPct val="100000"/>
              </a:pPr>
              <a:r>
                <a:rPr lang="en-US" altLang="en-US" sz="900" dirty="0">
                  <a:solidFill>
                    <a:srgbClr val="0000FF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rPr>
                <a:t>small-diameter</a:t>
              </a:r>
            </a:p>
            <a:p>
              <a:pPr algn="ctr">
                <a:buSzPct val="100000"/>
              </a:pPr>
              <a:r>
                <a:rPr lang="en-US" altLang="en-US" sz="900" dirty="0">
                  <a:solidFill>
                    <a:srgbClr val="0000FF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rPr>
                <a:t>electron quads</a:t>
              </a:r>
            </a:p>
          </p:txBody>
        </p:sp>
        <p:sp>
          <p:nvSpPr>
            <p:cNvPr id="11" name="Text Box 11"/>
            <p:cNvSpPr txBox="1">
              <a:spLocks noChangeArrowheads="1"/>
            </p:cNvSpPr>
            <p:nvPr/>
          </p:nvSpPr>
          <p:spPr bwMode="auto">
            <a:xfrm>
              <a:off x="2063" y="1849"/>
              <a:ext cx="729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61792" tIns="38095" rIns="61792" bIns="30896"/>
            <a:lstStyle>
              <a:lvl1pPr defTabSz="374650">
                <a:tabLst>
                  <a:tab pos="603250" algn="l"/>
                </a:tabLs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619125" indent="-238125" defTabSz="374650">
                <a:tabLst>
                  <a:tab pos="603250" algn="l"/>
                </a:tabLs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952500" indent="-192088" defTabSz="374650">
                <a:tabLst>
                  <a:tab pos="603250" algn="l"/>
                </a:tabLs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333500" indent="-190500" defTabSz="374650">
                <a:tabLst>
                  <a:tab pos="603250" algn="l"/>
                </a:tabLs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1714500" indent="-190500" defTabSz="374650">
                <a:tabLst>
                  <a:tab pos="603250" algn="l"/>
                </a:tabLs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171700" indent="-190500" defTabSz="374650" fontAlgn="base">
                <a:spcBef>
                  <a:spcPct val="0"/>
                </a:spcBef>
                <a:spcAft>
                  <a:spcPct val="0"/>
                </a:spcAft>
                <a:tabLst>
                  <a:tab pos="603250" algn="l"/>
                </a:tabLs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628900" indent="-190500" defTabSz="374650" fontAlgn="base">
                <a:spcBef>
                  <a:spcPct val="0"/>
                </a:spcBef>
                <a:spcAft>
                  <a:spcPct val="0"/>
                </a:spcAft>
                <a:tabLst>
                  <a:tab pos="603250" algn="l"/>
                </a:tabLs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086100" indent="-190500" defTabSz="374650" fontAlgn="base">
                <a:spcBef>
                  <a:spcPct val="0"/>
                </a:spcBef>
                <a:spcAft>
                  <a:spcPct val="0"/>
                </a:spcAft>
                <a:tabLst>
                  <a:tab pos="603250" algn="l"/>
                </a:tabLs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543300" indent="-190500" defTabSz="374650" fontAlgn="base">
                <a:spcBef>
                  <a:spcPct val="0"/>
                </a:spcBef>
                <a:spcAft>
                  <a:spcPct val="0"/>
                </a:spcAft>
                <a:tabLst>
                  <a:tab pos="603250" algn="l"/>
                </a:tabLs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algn="ctr">
                <a:buSzPct val="100000"/>
              </a:pPr>
              <a:r>
                <a:rPr lang="en-US" altLang="en-US" sz="900" dirty="0">
                  <a:solidFill>
                    <a:srgbClr val="B80047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rPr>
                <a:t>central detector</a:t>
              </a:r>
            </a:p>
            <a:p>
              <a:pPr algn="ctr">
                <a:buSzPct val="100000"/>
              </a:pPr>
              <a:r>
                <a:rPr lang="en-US" altLang="en-US" sz="900" dirty="0"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rPr>
                <a:t> with endcaps</a:t>
              </a:r>
            </a:p>
          </p:txBody>
        </p:sp>
        <p:sp>
          <p:nvSpPr>
            <p:cNvPr id="12" name="Text Box 12"/>
            <p:cNvSpPr txBox="1">
              <a:spLocks noChangeArrowheads="1"/>
            </p:cNvSpPr>
            <p:nvPr/>
          </p:nvSpPr>
          <p:spPr bwMode="auto">
            <a:xfrm>
              <a:off x="3112" y="2111"/>
              <a:ext cx="378" cy="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61792" tIns="38095" rIns="61792" bIns="30896"/>
            <a:lstStyle>
              <a:lvl1pPr defTabSz="760413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381000" defTabSz="760413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760413" defTabSz="760413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143000" defTabSz="760413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1524000" defTabSz="760413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1981200" defTabSz="7604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438400" defTabSz="7604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2895600" defTabSz="7604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352800" defTabSz="7604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algn="ctr">
                <a:buSzPct val="100000"/>
              </a:pPr>
              <a:r>
                <a:rPr lang="en-US" altLang="en-US" sz="900">
                  <a:solidFill>
                    <a:srgbClr val="FF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rPr>
                <a:t>ion quads</a:t>
              </a:r>
            </a:p>
          </p:txBody>
        </p:sp>
        <p:sp>
          <p:nvSpPr>
            <p:cNvPr id="13" name="Text Box 13"/>
            <p:cNvSpPr txBox="1">
              <a:spLocks noChangeArrowheads="1"/>
            </p:cNvSpPr>
            <p:nvPr/>
          </p:nvSpPr>
          <p:spPr bwMode="auto">
            <a:xfrm>
              <a:off x="2000" y="2586"/>
              <a:ext cx="799" cy="2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61792" tIns="38095" rIns="61792" bIns="30896"/>
            <a:lstStyle>
              <a:lvl1pPr defTabSz="374650">
                <a:tabLst>
                  <a:tab pos="603250" algn="l"/>
                  <a:tab pos="1204913" algn="l"/>
                </a:tabLs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619125" indent="-238125" defTabSz="374650">
                <a:tabLst>
                  <a:tab pos="603250" algn="l"/>
                  <a:tab pos="1204913" algn="l"/>
                </a:tabLs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952500" indent="-192088" defTabSz="374650">
                <a:tabLst>
                  <a:tab pos="603250" algn="l"/>
                  <a:tab pos="1204913" algn="l"/>
                </a:tabLs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333500" indent="-190500" defTabSz="374650">
                <a:tabLst>
                  <a:tab pos="603250" algn="l"/>
                  <a:tab pos="1204913" algn="l"/>
                </a:tabLs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1714500" indent="-190500" defTabSz="374650">
                <a:tabLst>
                  <a:tab pos="603250" algn="l"/>
                  <a:tab pos="1204913" algn="l"/>
                </a:tabLs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171700" indent="-190500" defTabSz="374650" fontAlgn="base">
                <a:spcBef>
                  <a:spcPct val="0"/>
                </a:spcBef>
                <a:spcAft>
                  <a:spcPct val="0"/>
                </a:spcAft>
                <a:tabLst>
                  <a:tab pos="603250" algn="l"/>
                  <a:tab pos="1204913" algn="l"/>
                </a:tabLs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628900" indent="-190500" defTabSz="374650" fontAlgn="base">
                <a:spcBef>
                  <a:spcPct val="0"/>
                </a:spcBef>
                <a:spcAft>
                  <a:spcPct val="0"/>
                </a:spcAft>
                <a:tabLst>
                  <a:tab pos="603250" algn="l"/>
                  <a:tab pos="1204913" algn="l"/>
                </a:tabLs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086100" indent="-190500" defTabSz="374650" fontAlgn="base">
                <a:spcBef>
                  <a:spcPct val="0"/>
                </a:spcBef>
                <a:spcAft>
                  <a:spcPct val="0"/>
                </a:spcAft>
                <a:tabLst>
                  <a:tab pos="603250" algn="l"/>
                  <a:tab pos="1204913" algn="l"/>
                </a:tabLs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543300" indent="-190500" defTabSz="374650" fontAlgn="base">
                <a:spcBef>
                  <a:spcPct val="0"/>
                </a:spcBef>
                <a:spcAft>
                  <a:spcPct val="0"/>
                </a:spcAft>
                <a:tabLst>
                  <a:tab pos="603250" algn="l"/>
                  <a:tab pos="1204913" algn="l"/>
                </a:tabLs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algn="ctr">
                <a:buSzPct val="100000"/>
              </a:pPr>
              <a:r>
                <a:rPr lang="en-US" altLang="en-US" sz="900"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rPr>
                <a:t>50 mrad beam</a:t>
              </a:r>
            </a:p>
            <a:p>
              <a:pPr algn="ctr">
                <a:buSzPct val="100000"/>
              </a:pPr>
              <a:r>
                <a:rPr lang="en-US" altLang="en-US" sz="900"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rPr>
                <a:t>(crab) crossing angle</a:t>
              </a:r>
            </a:p>
          </p:txBody>
        </p:sp>
        <p:sp>
          <p:nvSpPr>
            <p:cNvPr id="14" name="Rectangle 14"/>
            <p:cNvSpPr>
              <a:spLocks noChangeArrowheads="1"/>
            </p:cNvSpPr>
            <p:nvPr/>
          </p:nvSpPr>
          <p:spPr bwMode="auto">
            <a:xfrm>
              <a:off x="5066" y="1998"/>
              <a:ext cx="226" cy="1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36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74990" tIns="37495" rIns="74990" bIns="37495">
              <a:spAutoFit/>
            </a:bodyPr>
            <a:lstStyle>
              <a:lvl1pPr defTabSz="760413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381000" defTabSz="760413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760413" defTabSz="760413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143000" defTabSz="760413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1524000" defTabSz="760413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1981200" defTabSz="7604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438400" defTabSz="7604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2895600" defTabSz="7604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352800" defTabSz="7604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r>
                <a:rPr lang="de-DE" altLang="en-US" sz="1200" b="1">
                  <a:solidFill>
                    <a:srgbClr val="008000"/>
                  </a:solidFill>
                  <a:latin typeface="Arial Narrow" pitchFamily="34" charset="0"/>
                  <a:ea typeface="Arial Unicode MS" pitchFamily="34" charset="-128"/>
                  <a:cs typeface="Arial Unicode MS" pitchFamily="34" charset="-128"/>
                </a:rPr>
                <a:t>n, </a:t>
              </a:r>
              <a:r>
                <a:rPr lang="de-DE" altLang="en-US" sz="1200" b="1">
                  <a:solidFill>
                    <a:srgbClr val="008000"/>
                  </a:solidFill>
                  <a:latin typeface="Symbol" pitchFamily="18" charset="2"/>
                  <a:ea typeface="Arial Unicode MS" pitchFamily="34" charset="-128"/>
                  <a:cs typeface="Arial Unicode MS" pitchFamily="34" charset="-128"/>
                </a:rPr>
                <a:t>g</a:t>
              </a:r>
            </a:p>
          </p:txBody>
        </p:sp>
        <p:sp>
          <p:nvSpPr>
            <p:cNvPr id="15" name="Rectangle 15"/>
            <p:cNvSpPr>
              <a:spLocks noChangeArrowheads="1"/>
            </p:cNvSpPr>
            <p:nvPr/>
          </p:nvSpPr>
          <p:spPr bwMode="auto">
            <a:xfrm>
              <a:off x="5226" y="2411"/>
              <a:ext cx="138" cy="1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36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74990" tIns="37495" rIns="74990" bIns="37495">
              <a:spAutoFit/>
            </a:bodyPr>
            <a:lstStyle>
              <a:lvl1pPr defTabSz="760413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381000" defTabSz="760413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760413" defTabSz="760413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143000" defTabSz="760413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1524000" defTabSz="760413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1981200" defTabSz="7604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438400" defTabSz="7604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2895600" defTabSz="7604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352800" defTabSz="7604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r>
                <a:rPr lang="de-DE" altLang="en-US" sz="1200" b="1">
                  <a:solidFill>
                    <a:srgbClr val="FF0000"/>
                  </a:solidFill>
                  <a:latin typeface="Arial Narrow" pitchFamily="34" charset="0"/>
                  <a:ea typeface="Arial Unicode MS" pitchFamily="34" charset="-128"/>
                  <a:cs typeface="Arial Unicode MS" pitchFamily="34" charset="-128"/>
                </a:rPr>
                <a:t>e</a:t>
              </a:r>
            </a:p>
          </p:txBody>
        </p:sp>
        <p:sp>
          <p:nvSpPr>
            <p:cNvPr id="16" name="Line 16"/>
            <p:cNvSpPr>
              <a:spLocks noChangeShapeType="1"/>
            </p:cNvSpPr>
            <p:nvPr/>
          </p:nvSpPr>
          <p:spPr bwMode="auto">
            <a:xfrm flipH="1">
              <a:off x="4849" y="2508"/>
              <a:ext cx="313" cy="0"/>
            </a:xfrm>
            <a:prstGeom prst="line">
              <a:avLst/>
            </a:prstGeom>
            <a:noFill/>
            <a:ln w="9525">
              <a:solidFill>
                <a:srgbClr val="80008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Rectangle 17"/>
            <p:cNvSpPr>
              <a:spLocks noChangeArrowheads="1"/>
            </p:cNvSpPr>
            <p:nvPr/>
          </p:nvSpPr>
          <p:spPr bwMode="auto">
            <a:xfrm>
              <a:off x="489" y="2489"/>
              <a:ext cx="142" cy="1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36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74990" tIns="37495" rIns="74990" bIns="37495">
              <a:spAutoFit/>
            </a:bodyPr>
            <a:lstStyle>
              <a:lvl1pPr defTabSz="760413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381000" defTabSz="760413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760413" defTabSz="760413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143000" defTabSz="760413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1524000" defTabSz="760413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1981200" defTabSz="7604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438400" defTabSz="7604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2895600" defTabSz="7604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352800" defTabSz="7604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r>
                <a:rPr lang="de-DE" altLang="en-US" sz="1200" b="1">
                  <a:solidFill>
                    <a:srgbClr val="0000FF"/>
                  </a:solidFill>
                  <a:latin typeface="Arial Narrow" pitchFamily="34" charset="0"/>
                  <a:ea typeface="Arial Unicode MS" pitchFamily="34" charset="-128"/>
                  <a:cs typeface="Arial Unicode MS" pitchFamily="34" charset="-128"/>
                </a:rPr>
                <a:t>p</a:t>
              </a:r>
            </a:p>
          </p:txBody>
        </p:sp>
        <p:sp>
          <p:nvSpPr>
            <p:cNvPr id="18" name="Line 18"/>
            <p:cNvSpPr>
              <a:spLocks noChangeShapeType="1"/>
            </p:cNvSpPr>
            <p:nvPr/>
          </p:nvSpPr>
          <p:spPr bwMode="auto">
            <a:xfrm flipV="1">
              <a:off x="677" y="2531"/>
              <a:ext cx="376" cy="29"/>
            </a:xfrm>
            <a:prstGeom prst="line">
              <a:avLst/>
            </a:prstGeom>
            <a:noFill/>
            <a:ln w="9525">
              <a:solidFill>
                <a:srgbClr val="80008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Rectangle 19"/>
            <p:cNvSpPr>
              <a:spLocks noChangeArrowheads="1"/>
            </p:cNvSpPr>
            <p:nvPr/>
          </p:nvSpPr>
          <p:spPr bwMode="auto">
            <a:xfrm>
              <a:off x="5211" y="2187"/>
              <a:ext cx="142" cy="1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36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74990" tIns="37495" rIns="74990" bIns="37495">
              <a:spAutoFit/>
            </a:bodyPr>
            <a:lstStyle>
              <a:lvl1pPr defTabSz="760413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381000" defTabSz="760413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760413" defTabSz="760413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143000" defTabSz="760413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1524000" defTabSz="760413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1981200" defTabSz="7604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438400" defTabSz="7604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2895600" defTabSz="7604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352800" defTabSz="7604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r>
                <a:rPr lang="de-DE" altLang="en-US" sz="1200" b="1">
                  <a:solidFill>
                    <a:srgbClr val="0000FF"/>
                  </a:solidFill>
                  <a:latin typeface="Arial Narrow" pitchFamily="34" charset="0"/>
                  <a:ea typeface="Arial Unicode MS" pitchFamily="34" charset="-128"/>
                  <a:cs typeface="Arial Unicode MS" pitchFamily="34" charset="-128"/>
                </a:rPr>
                <a:t>p</a:t>
              </a:r>
            </a:p>
          </p:txBody>
        </p:sp>
        <p:sp>
          <p:nvSpPr>
            <p:cNvPr id="20" name="Text Box 20"/>
            <p:cNvSpPr txBox="1">
              <a:spLocks noChangeArrowheads="1"/>
            </p:cNvSpPr>
            <p:nvPr/>
          </p:nvSpPr>
          <p:spPr bwMode="auto">
            <a:xfrm>
              <a:off x="2690" y="1847"/>
              <a:ext cx="629" cy="2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61792" tIns="38095" rIns="61792" bIns="30896"/>
            <a:lstStyle>
              <a:lvl1pPr defTabSz="374650">
                <a:tabLst>
                  <a:tab pos="603250" algn="l"/>
                </a:tabLs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619125" indent="-238125" defTabSz="374650">
                <a:tabLst>
                  <a:tab pos="603250" algn="l"/>
                </a:tabLs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952500" indent="-192088" defTabSz="374650">
                <a:tabLst>
                  <a:tab pos="603250" algn="l"/>
                </a:tabLs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333500" indent="-190500" defTabSz="374650">
                <a:tabLst>
                  <a:tab pos="603250" algn="l"/>
                </a:tabLs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1714500" indent="-190500" defTabSz="374650">
                <a:tabLst>
                  <a:tab pos="603250" algn="l"/>
                </a:tabLs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171700" indent="-190500" defTabSz="374650" fontAlgn="base">
                <a:spcBef>
                  <a:spcPct val="0"/>
                </a:spcBef>
                <a:spcAft>
                  <a:spcPct val="0"/>
                </a:spcAft>
                <a:tabLst>
                  <a:tab pos="603250" algn="l"/>
                </a:tabLs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628900" indent="-190500" defTabSz="374650" fontAlgn="base">
                <a:spcBef>
                  <a:spcPct val="0"/>
                </a:spcBef>
                <a:spcAft>
                  <a:spcPct val="0"/>
                </a:spcAft>
                <a:tabLst>
                  <a:tab pos="603250" algn="l"/>
                </a:tabLs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086100" indent="-190500" defTabSz="374650" fontAlgn="base">
                <a:spcBef>
                  <a:spcPct val="0"/>
                </a:spcBef>
                <a:spcAft>
                  <a:spcPct val="0"/>
                </a:spcAft>
                <a:tabLst>
                  <a:tab pos="603250" algn="l"/>
                </a:tabLs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543300" indent="-190500" defTabSz="374650" fontAlgn="base">
                <a:spcBef>
                  <a:spcPct val="0"/>
                </a:spcBef>
                <a:spcAft>
                  <a:spcPct val="0"/>
                </a:spcAft>
                <a:tabLst>
                  <a:tab pos="603250" algn="l"/>
                </a:tabLs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algn="ctr">
                <a:buSzPct val="100000"/>
              </a:pPr>
              <a:r>
                <a:rPr lang="en-US" altLang="en-US" sz="900" dirty="0">
                  <a:solidFill>
                    <a:srgbClr val="B80047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rPr>
                <a:t>small angle</a:t>
              </a:r>
            </a:p>
            <a:p>
              <a:pPr algn="ctr">
                <a:buSzPct val="100000"/>
              </a:pPr>
              <a:r>
                <a:rPr lang="en-US" altLang="en-US" sz="900" dirty="0">
                  <a:solidFill>
                    <a:srgbClr val="008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rPr>
                <a:t>hadron detection</a:t>
              </a:r>
            </a:p>
          </p:txBody>
        </p:sp>
        <p:sp>
          <p:nvSpPr>
            <p:cNvPr id="21" name="Text Box 21"/>
            <p:cNvSpPr txBox="1">
              <a:spLocks noChangeArrowheads="1"/>
            </p:cNvSpPr>
            <p:nvPr/>
          </p:nvSpPr>
          <p:spPr bwMode="auto">
            <a:xfrm>
              <a:off x="3617" y="2130"/>
              <a:ext cx="516" cy="2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61792" tIns="38095" rIns="61792" bIns="30896"/>
            <a:lstStyle>
              <a:lvl1pPr defTabSz="374650">
                <a:tabLst>
                  <a:tab pos="603250" algn="l"/>
                </a:tabLs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619125" indent="-238125" defTabSz="374650">
                <a:tabLst>
                  <a:tab pos="603250" algn="l"/>
                </a:tabLs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952500" indent="-192088" defTabSz="374650">
                <a:tabLst>
                  <a:tab pos="603250" algn="l"/>
                </a:tabLs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333500" indent="-190500" defTabSz="374650">
                <a:tabLst>
                  <a:tab pos="603250" algn="l"/>
                </a:tabLs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1714500" indent="-190500" defTabSz="374650">
                <a:tabLst>
                  <a:tab pos="603250" algn="l"/>
                </a:tabLs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171700" indent="-190500" defTabSz="374650" fontAlgn="base">
                <a:spcBef>
                  <a:spcPct val="0"/>
                </a:spcBef>
                <a:spcAft>
                  <a:spcPct val="0"/>
                </a:spcAft>
                <a:tabLst>
                  <a:tab pos="603250" algn="l"/>
                </a:tabLs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628900" indent="-190500" defTabSz="374650" fontAlgn="base">
                <a:spcBef>
                  <a:spcPct val="0"/>
                </a:spcBef>
                <a:spcAft>
                  <a:spcPct val="0"/>
                </a:spcAft>
                <a:tabLst>
                  <a:tab pos="603250" algn="l"/>
                </a:tabLs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086100" indent="-190500" defTabSz="374650" fontAlgn="base">
                <a:spcBef>
                  <a:spcPct val="0"/>
                </a:spcBef>
                <a:spcAft>
                  <a:spcPct val="0"/>
                </a:spcAft>
                <a:tabLst>
                  <a:tab pos="603250" algn="l"/>
                </a:tabLs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543300" indent="-190500" defTabSz="374650" fontAlgn="base">
                <a:spcBef>
                  <a:spcPct val="0"/>
                </a:spcBef>
                <a:spcAft>
                  <a:spcPct val="0"/>
                </a:spcAft>
                <a:tabLst>
                  <a:tab pos="603250" algn="l"/>
                </a:tabLs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algn="ctr">
                <a:buSzPct val="100000"/>
              </a:pPr>
              <a:r>
                <a:rPr lang="en-US" altLang="en-US" sz="900"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rPr>
                <a:t>~60 mrad bend</a:t>
              </a:r>
            </a:p>
          </p:txBody>
        </p:sp>
        <p:sp>
          <p:nvSpPr>
            <p:cNvPr id="22" name="Text Box 22"/>
            <p:cNvSpPr txBox="1">
              <a:spLocks noChangeArrowheads="1"/>
            </p:cNvSpPr>
            <p:nvPr/>
          </p:nvSpPr>
          <p:spPr bwMode="auto">
            <a:xfrm>
              <a:off x="216" y="2748"/>
              <a:ext cx="850" cy="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61792" tIns="38095" rIns="61792" bIns="30896"/>
            <a:lstStyle>
              <a:lvl1pPr defTabSz="374650">
                <a:tabLst>
                  <a:tab pos="603250" algn="l"/>
                  <a:tab pos="1204913" algn="l"/>
                </a:tabLs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619125" indent="-238125" defTabSz="374650">
                <a:tabLst>
                  <a:tab pos="603250" algn="l"/>
                  <a:tab pos="1204913" algn="l"/>
                </a:tabLs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952500" indent="-192088" defTabSz="374650">
                <a:tabLst>
                  <a:tab pos="603250" algn="l"/>
                  <a:tab pos="1204913" algn="l"/>
                </a:tabLs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333500" indent="-190500" defTabSz="374650">
                <a:tabLst>
                  <a:tab pos="603250" algn="l"/>
                  <a:tab pos="1204913" algn="l"/>
                </a:tabLs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1714500" indent="-190500" defTabSz="374650">
                <a:tabLst>
                  <a:tab pos="603250" algn="l"/>
                  <a:tab pos="1204913" algn="l"/>
                </a:tabLs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171700" indent="-190500" defTabSz="374650" fontAlgn="base">
                <a:spcBef>
                  <a:spcPct val="0"/>
                </a:spcBef>
                <a:spcAft>
                  <a:spcPct val="0"/>
                </a:spcAft>
                <a:tabLst>
                  <a:tab pos="603250" algn="l"/>
                  <a:tab pos="1204913" algn="l"/>
                </a:tabLs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628900" indent="-190500" defTabSz="374650" fontAlgn="base">
                <a:spcBef>
                  <a:spcPct val="0"/>
                </a:spcBef>
                <a:spcAft>
                  <a:spcPct val="0"/>
                </a:spcAft>
                <a:tabLst>
                  <a:tab pos="603250" algn="l"/>
                  <a:tab pos="1204913" algn="l"/>
                </a:tabLs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086100" indent="-190500" defTabSz="374650" fontAlgn="base">
                <a:spcBef>
                  <a:spcPct val="0"/>
                </a:spcBef>
                <a:spcAft>
                  <a:spcPct val="0"/>
                </a:spcAft>
                <a:tabLst>
                  <a:tab pos="603250" algn="l"/>
                  <a:tab pos="1204913" algn="l"/>
                </a:tabLs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543300" indent="-190500" defTabSz="374650" fontAlgn="base">
                <a:spcBef>
                  <a:spcPct val="0"/>
                </a:spcBef>
                <a:spcAft>
                  <a:spcPct val="0"/>
                </a:spcAft>
                <a:tabLst>
                  <a:tab pos="603250" algn="l"/>
                  <a:tab pos="1204913" algn="l"/>
                </a:tabLs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algn="ctr">
                <a:buSzPct val="100000"/>
              </a:pPr>
              <a:r>
                <a:rPr lang="en-US" altLang="en-US" sz="1200" dirty="0"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rPr>
                <a:t>(from GEANT4)</a:t>
              </a:r>
            </a:p>
          </p:txBody>
        </p:sp>
        <p:pic>
          <p:nvPicPr>
            <p:cNvPr id="23" name="Picture 2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435" t="28581" b="36536"/>
            <a:stretch>
              <a:fillRect/>
            </a:stretch>
          </p:blipFill>
          <p:spPr bwMode="auto">
            <a:xfrm>
              <a:off x="3010" y="3076"/>
              <a:ext cx="2418" cy="4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 l="31435" t="28581" b="36536"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24" name="AutoShape 24"/>
            <p:cNvSpPr>
              <a:spLocks noChangeArrowheads="1"/>
            </p:cNvSpPr>
            <p:nvPr/>
          </p:nvSpPr>
          <p:spPr bwMode="auto">
            <a:xfrm>
              <a:off x="2942" y="3109"/>
              <a:ext cx="2530" cy="366"/>
            </a:xfrm>
            <a:prstGeom prst="wedgeRectCallout">
              <a:avLst>
                <a:gd name="adj1" fmla="val -35685"/>
                <a:gd name="adj2" fmla="val -248782"/>
              </a:avLst>
            </a:prstGeom>
            <a:no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" name="Text Box 25"/>
            <p:cNvSpPr txBox="1">
              <a:spLocks noChangeArrowheads="1"/>
            </p:cNvSpPr>
            <p:nvPr/>
          </p:nvSpPr>
          <p:spPr bwMode="auto">
            <a:xfrm>
              <a:off x="3357" y="3249"/>
              <a:ext cx="340" cy="22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74990" tIns="38995" rIns="74990" bIns="38995">
              <a:spAutoFit/>
            </a:bodyPr>
            <a:lstStyle>
              <a:lvl1pPr defTabSz="760413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381000" defTabSz="760413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760413" defTabSz="760413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143000" defTabSz="760413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1524000" defTabSz="760413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1981200" defTabSz="7604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438400" defTabSz="7604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2895600" defTabSz="7604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352800" defTabSz="7604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algn="ctr">
                <a:spcBef>
                  <a:spcPts val="625"/>
                </a:spcBef>
                <a:buSzPct val="100000"/>
              </a:pPr>
              <a:r>
                <a:rPr lang="en-US" altLang="en-US" sz="900">
                  <a:solidFill>
                    <a:srgbClr val="000000"/>
                  </a:solidFill>
                  <a:latin typeface="Times New Roman" pitchFamily="18" charset="0"/>
                  <a:ea typeface="Arial Unicode MS" pitchFamily="34" charset="-128"/>
                  <a:cs typeface="Arial Unicode MS" pitchFamily="34" charset="-128"/>
                </a:rPr>
                <a:t>2 Tm dipole</a:t>
              </a:r>
            </a:p>
          </p:txBody>
        </p:sp>
        <p:sp>
          <p:nvSpPr>
            <p:cNvPr id="26" name="AutoShape 26"/>
            <p:cNvSpPr>
              <a:spLocks noChangeArrowheads="1"/>
            </p:cNvSpPr>
            <p:nvPr/>
          </p:nvSpPr>
          <p:spPr bwMode="auto">
            <a:xfrm>
              <a:off x="2967" y="3115"/>
              <a:ext cx="442" cy="129"/>
            </a:xfrm>
            <a:prstGeom prst="roundRect">
              <a:avLst>
                <a:gd name="adj" fmla="val 231"/>
              </a:avLst>
            </a:prstGeom>
            <a:solidFill>
              <a:srgbClr val="CC6633">
                <a:alpha val="29999"/>
              </a:srgbClr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" name="Text Box 27"/>
            <p:cNvSpPr txBox="1">
              <a:spLocks noChangeArrowheads="1"/>
            </p:cNvSpPr>
            <p:nvPr/>
          </p:nvSpPr>
          <p:spPr bwMode="auto">
            <a:xfrm>
              <a:off x="3037" y="3113"/>
              <a:ext cx="323" cy="1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74990" tIns="38995" rIns="74990" bIns="38995">
              <a:spAutoFit/>
            </a:bodyPr>
            <a:lstStyle>
              <a:lvl1pPr defTabSz="760413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381000" defTabSz="760413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760413" defTabSz="760413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143000" defTabSz="760413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1524000" defTabSz="760413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1981200" defTabSz="7604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438400" defTabSz="7604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2895600" defTabSz="7604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352800" defTabSz="7604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>
                <a:spcBef>
                  <a:spcPts val="625"/>
                </a:spcBef>
                <a:buSzPct val="100000"/>
              </a:pPr>
              <a:r>
                <a:rPr lang="en-US" altLang="en-US" sz="900">
                  <a:solidFill>
                    <a:srgbClr val="000000"/>
                  </a:solidFill>
                  <a:latin typeface="Times New Roman" pitchFamily="18" charset="0"/>
                  <a:ea typeface="Arial Unicode MS" pitchFamily="34" charset="-128"/>
                  <a:cs typeface="Arial Unicode MS" pitchFamily="34" charset="-128"/>
                </a:rPr>
                <a:t>Endcap</a:t>
              </a:r>
            </a:p>
          </p:txBody>
        </p:sp>
        <p:sp>
          <p:nvSpPr>
            <p:cNvPr id="28" name="Text Box 28"/>
            <p:cNvSpPr txBox="1">
              <a:spLocks noChangeArrowheads="1"/>
            </p:cNvSpPr>
            <p:nvPr/>
          </p:nvSpPr>
          <p:spPr bwMode="auto">
            <a:xfrm>
              <a:off x="3791" y="3096"/>
              <a:ext cx="609" cy="1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74990" tIns="38995" rIns="74990" bIns="38995">
              <a:spAutoFit/>
            </a:bodyPr>
            <a:lstStyle>
              <a:lvl1pPr defTabSz="374650">
                <a:tabLst>
                  <a:tab pos="603250" algn="l"/>
                </a:tabLs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619125" indent="-238125" defTabSz="374650">
                <a:tabLst>
                  <a:tab pos="603250" algn="l"/>
                </a:tabLs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952500" indent="-192088" defTabSz="374650">
                <a:tabLst>
                  <a:tab pos="603250" algn="l"/>
                </a:tabLs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333500" indent="-190500" defTabSz="374650">
                <a:tabLst>
                  <a:tab pos="603250" algn="l"/>
                </a:tabLs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1714500" indent="-190500" defTabSz="374650">
                <a:tabLst>
                  <a:tab pos="603250" algn="l"/>
                </a:tabLs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171700" indent="-190500" defTabSz="374650" fontAlgn="base">
                <a:spcBef>
                  <a:spcPct val="0"/>
                </a:spcBef>
                <a:spcAft>
                  <a:spcPct val="0"/>
                </a:spcAft>
                <a:tabLst>
                  <a:tab pos="603250" algn="l"/>
                </a:tabLs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628900" indent="-190500" defTabSz="374650" fontAlgn="base">
                <a:spcBef>
                  <a:spcPct val="0"/>
                </a:spcBef>
                <a:spcAft>
                  <a:spcPct val="0"/>
                </a:spcAft>
                <a:tabLst>
                  <a:tab pos="603250" algn="l"/>
                </a:tabLs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086100" indent="-190500" defTabSz="374650" fontAlgn="base">
                <a:spcBef>
                  <a:spcPct val="0"/>
                </a:spcBef>
                <a:spcAft>
                  <a:spcPct val="0"/>
                </a:spcAft>
                <a:tabLst>
                  <a:tab pos="603250" algn="l"/>
                </a:tabLs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543300" indent="-190500" defTabSz="374650" fontAlgn="base">
                <a:spcBef>
                  <a:spcPct val="0"/>
                </a:spcBef>
                <a:spcAft>
                  <a:spcPct val="0"/>
                </a:spcAft>
                <a:tabLst>
                  <a:tab pos="603250" algn="l"/>
                </a:tabLs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>
                <a:spcBef>
                  <a:spcPts val="625"/>
                </a:spcBef>
                <a:buSzPct val="100000"/>
              </a:pPr>
              <a:r>
                <a:rPr lang="en-US" altLang="en-US" sz="900">
                  <a:solidFill>
                    <a:srgbClr val="FF0000"/>
                  </a:solidFill>
                  <a:latin typeface="Times New Roman" pitchFamily="18" charset="0"/>
                  <a:ea typeface="Arial Unicode MS" pitchFamily="34" charset="-128"/>
                  <a:cs typeface="Arial Unicode MS" pitchFamily="34" charset="-128"/>
                </a:rPr>
                <a:t>Ion quadrupoles</a:t>
              </a:r>
            </a:p>
          </p:txBody>
        </p:sp>
        <p:sp>
          <p:nvSpPr>
            <p:cNvPr id="29" name="Text Box 29"/>
            <p:cNvSpPr txBox="1">
              <a:spLocks noChangeArrowheads="1"/>
            </p:cNvSpPr>
            <p:nvPr/>
          </p:nvSpPr>
          <p:spPr bwMode="auto">
            <a:xfrm>
              <a:off x="3629" y="3360"/>
              <a:ext cx="766" cy="1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74990" tIns="38995" rIns="74990" bIns="38995">
              <a:spAutoFit/>
            </a:bodyPr>
            <a:lstStyle>
              <a:lvl1pPr defTabSz="374650">
                <a:tabLst>
                  <a:tab pos="603250" algn="l"/>
                  <a:tab pos="1204913" algn="l"/>
                </a:tabLs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619125" indent="-238125" defTabSz="374650">
                <a:tabLst>
                  <a:tab pos="603250" algn="l"/>
                  <a:tab pos="1204913" algn="l"/>
                </a:tabLs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952500" indent="-192088" defTabSz="374650">
                <a:tabLst>
                  <a:tab pos="603250" algn="l"/>
                  <a:tab pos="1204913" algn="l"/>
                </a:tabLs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333500" indent="-190500" defTabSz="374650">
                <a:tabLst>
                  <a:tab pos="603250" algn="l"/>
                  <a:tab pos="1204913" algn="l"/>
                </a:tabLs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1714500" indent="-190500" defTabSz="374650">
                <a:tabLst>
                  <a:tab pos="603250" algn="l"/>
                  <a:tab pos="1204913" algn="l"/>
                </a:tabLs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171700" indent="-190500" defTabSz="374650" fontAlgn="base">
                <a:spcBef>
                  <a:spcPct val="0"/>
                </a:spcBef>
                <a:spcAft>
                  <a:spcPct val="0"/>
                </a:spcAft>
                <a:tabLst>
                  <a:tab pos="603250" algn="l"/>
                  <a:tab pos="1204913" algn="l"/>
                </a:tabLs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628900" indent="-190500" defTabSz="374650" fontAlgn="base">
                <a:spcBef>
                  <a:spcPct val="0"/>
                </a:spcBef>
                <a:spcAft>
                  <a:spcPct val="0"/>
                </a:spcAft>
                <a:tabLst>
                  <a:tab pos="603250" algn="l"/>
                  <a:tab pos="1204913" algn="l"/>
                </a:tabLs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086100" indent="-190500" defTabSz="374650" fontAlgn="base">
                <a:spcBef>
                  <a:spcPct val="0"/>
                </a:spcBef>
                <a:spcAft>
                  <a:spcPct val="0"/>
                </a:spcAft>
                <a:tabLst>
                  <a:tab pos="603250" algn="l"/>
                  <a:tab pos="1204913" algn="l"/>
                </a:tabLs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543300" indent="-190500" defTabSz="374650" fontAlgn="base">
                <a:spcBef>
                  <a:spcPct val="0"/>
                </a:spcBef>
                <a:spcAft>
                  <a:spcPct val="0"/>
                </a:spcAft>
                <a:tabLst>
                  <a:tab pos="603250" algn="l"/>
                  <a:tab pos="1204913" algn="l"/>
                </a:tabLs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>
                <a:spcBef>
                  <a:spcPts val="625"/>
                </a:spcBef>
                <a:buSzPct val="100000"/>
              </a:pPr>
              <a:r>
                <a:rPr lang="en-US" altLang="en-US" sz="900">
                  <a:solidFill>
                    <a:srgbClr val="0000FF"/>
                  </a:solidFill>
                  <a:latin typeface="Times New Roman" pitchFamily="18" charset="0"/>
                  <a:ea typeface="Arial Unicode MS" pitchFamily="34" charset="-128"/>
                  <a:cs typeface="Arial Unicode MS" pitchFamily="34" charset="-128"/>
                </a:rPr>
                <a:t>Electron quadrupoles</a:t>
              </a:r>
            </a:p>
          </p:txBody>
        </p:sp>
        <p:sp>
          <p:nvSpPr>
            <p:cNvPr id="30" name="Line 30"/>
            <p:cNvSpPr>
              <a:spLocks noChangeShapeType="1"/>
            </p:cNvSpPr>
            <p:nvPr/>
          </p:nvSpPr>
          <p:spPr bwMode="auto">
            <a:xfrm>
              <a:off x="3634" y="3234"/>
              <a:ext cx="216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ysDot"/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Text Box 31"/>
            <p:cNvSpPr txBox="1">
              <a:spLocks noChangeArrowheads="1"/>
            </p:cNvSpPr>
            <p:nvPr/>
          </p:nvSpPr>
          <p:spPr bwMode="auto">
            <a:xfrm>
              <a:off x="3640" y="3106"/>
              <a:ext cx="245" cy="1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74990" tIns="38995" rIns="74990" bIns="38995">
              <a:spAutoFit/>
            </a:bodyPr>
            <a:lstStyle>
              <a:lvl1pPr defTabSz="760413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381000" defTabSz="760413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760413" defTabSz="760413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143000" defTabSz="760413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1524000" defTabSz="760413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1981200" defTabSz="7604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438400" defTabSz="7604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2895600" defTabSz="7604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352800" defTabSz="7604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>
                <a:spcBef>
                  <a:spcPts val="625"/>
                </a:spcBef>
                <a:buSzPct val="100000"/>
              </a:pPr>
              <a:r>
                <a:rPr lang="en-US" altLang="en-US" sz="900">
                  <a:solidFill>
                    <a:srgbClr val="000000"/>
                  </a:solidFill>
                  <a:latin typeface="Times New Roman" pitchFamily="18" charset="0"/>
                  <a:ea typeface="Arial Unicode MS" pitchFamily="34" charset="-128"/>
                  <a:cs typeface="Arial Unicode MS" pitchFamily="34" charset="-128"/>
                </a:rPr>
                <a:t>1 m</a:t>
              </a:r>
            </a:p>
          </p:txBody>
        </p:sp>
        <p:sp>
          <p:nvSpPr>
            <p:cNvPr id="32" name="Text Box 32"/>
            <p:cNvSpPr txBox="1">
              <a:spLocks noChangeArrowheads="1"/>
            </p:cNvSpPr>
            <p:nvPr/>
          </p:nvSpPr>
          <p:spPr bwMode="auto">
            <a:xfrm>
              <a:off x="3424" y="3088"/>
              <a:ext cx="273" cy="1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74990" tIns="38995" rIns="74990" bIns="38995">
              <a:spAutoFit/>
            </a:bodyPr>
            <a:lstStyle>
              <a:lvl1pPr defTabSz="760413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381000" defTabSz="760413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760413" defTabSz="760413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143000" defTabSz="760413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1524000" defTabSz="760413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1981200" defTabSz="7604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438400" defTabSz="7604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2895600" defTabSz="7604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352800" defTabSz="7604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>
                <a:spcBef>
                  <a:spcPts val="625"/>
                </a:spcBef>
                <a:buSzPct val="100000"/>
              </a:pPr>
              <a:r>
                <a:rPr lang="en-US" altLang="en-US" sz="1200">
                  <a:solidFill>
                    <a:srgbClr val="000000"/>
                  </a:solidFill>
                  <a:latin typeface="Times New Roman" pitchFamily="18" charset="0"/>
                  <a:ea typeface="Arial Unicode MS" pitchFamily="34" charset="-128"/>
                  <a:cs typeface="Arial Unicode MS" pitchFamily="34" charset="-128"/>
                </a:rPr>
                <a:t>1</a:t>
              </a:r>
              <a:r>
                <a:rPr lang="en-US" altLang="en-US" sz="900">
                  <a:solidFill>
                    <a:srgbClr val="000000"/>
                  </a:solidFill>
                  <a:latin typeface="Times New Roman" pitchFamily="18" charset="0"/>
                  <a:ea typeface="Arial Unicode MS" pitchFamily="34" charset="-128"/>
                  <a:cs typeface="Arial Unicode MS" pitchFamily="34" charset="-128"/>
                </a:rPr>
                <a:t> m</a:t>
              </a:r>
            </a:p>
          </p:txBody>
        </p:sp>
        <p:sp>
          <p:nvSpPr>
            <p:cNvPr id="33" name="AutoShape 33"/>
            <p:cNvSpPr>
              <a:spLocks noChangeArrowheads="1"/>
            </p:cNvSpPr>
            <p:nvPr/>
          </p:nvSpPr>
          <p:spPr bwMode="auto">
            <a:xfrm>
              <a:off x="2967" y="3385"/>
              <a:ext cx="442" cy="86"/>
            </a:xfrm>
            <a:prstGeom prst="roundRect">
              <a:avLst>
                <a:gd name="adj" fmla="val 231"/>
              </a:avLst>
            </a:prstGeom>
            <a:solidFill>
              <a:srgbClr val="CC6633">
                <a:alpha val="29999"/>
              </a:srgbClr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" name="Text Box 34"/>
            <p:cNvSpPr txBox="1">
              <a:spLocks noChangeArrowheads="1"/>
            </p:cNvSpPr>
            <p:nvPr/>
          </p:nvSpPr>
          <p:spPr bwMode="auto">
            <a:xfrm>
              <a:off x="3956" y="1753"/>
              <a:ext cx="312" cy="19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61792" tIns="38095" rIns="61792" bIns="30896"/>
            <a:lstStyle>
              <a:lvl1pPr defTabSz="760413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381000" defTabSz="760413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760413" defTabSz="760413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143000" defTabSz="760413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1524000" defTabSz="760413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1981200" defTabSz="7604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438400" defTabSz="7604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2895600" defTabSz="7604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352800" defTabSz="7604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algn="ctr">
                <a:buSzPct val="100000"/>
              </a:pPr>
              <a:r>
                <a:rPr lang="en-US" altLang="en-US" sz="1200" dirty="0"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rPr>
                <a:t>IP</a:t>
              </a:r>
            </a:p>
          </p:txBody>
        </p:sp>
        <p:sp>
          <p:nvSpPr>
            <p:cNvPr id="35" name="Text Box 35"/>
            <p:cNvSpPr txBox="1">
              <a:spLocks noChangeArrowheads="1"/>
            </p:cNvSpPr>
            <p:nvPr/>
          </p:nvSpPr>
          <p:spPr bwMode="auto">
            <a:xfrm>
              <a:off x="5131" y="1753"/>
              <a:ext cx="312" cy="19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61792" tIns="38095" rIns="61792" bIns="30896"/>
            <a:lstStyle>
              <a:lvl1pPr defTabSz="760413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381000" defTabSz="760413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760413" defTabSz="760413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143000" defTabSz="760413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1524000" defTabSz="760413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1981200" defTabSz="7604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438400" defTabSz="7604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2895600" defTabSz="7604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352800" defTabSz="7604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algn="ctr">
                <a:buSzPct val="100000"/>
              </a:pPr>
              <a:r>
                <a:rPr lang="en-US" altLang="en-US" sz="1200" dirty="0"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rPr>
                <a:t>FP</a:t>
              </a:r>
            </a:p>
          </p:txBody>
        </p:sp>
        <p:sp>
          <p:nvSpPr>
            <p:cNvPr id="36" name="Text Box 36"/>
            <p:cNvSpPr txBox="1">
              <a:spLocks noChangeArrowheads="1"/>
            </p:cNvSpPr>
            <p:nvPr/>
          </p:nvSpPr>
          <p:spPr bwMode="auto">
            <a:xfrm>
              <a:off x="4719" y="2595"/>
              <a:ext cx="586" cy="1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74990" tIns="38995" rIns="74990" bIns="38995">
              <a:spAutoFit/>
            </a:bodyPr>
            <a:lstStyle>
              <a:lvl1pPr defTabSz="374650">
                <a:tabLst>
                  <a:tab pos="603250" algn="l"/>
                </a:tabLs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619125" indent="-238125" defTabSz="374650">
                <a:tabLst>
                  <a:tab pos="603250" algn="l"/>
                </a:tabLs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952500" indent="-192088" defTabSz="374650">
                <a:tabLst>
                  <a:tab pos="603250" algn="l"/>
                </a:tabLs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333500" indent="-190500" defTabSz="374650">
                <a:tabLst>
                  <a:tab pos="603250" algn="l"/>
                </a:tabLs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1714500" indent="-190500" defTabSz="374650">
                <a:tabLst>
                  <a:tab pos="603250" algn="l"/>
                </a:tabLs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171700" indent="-190500" defTabSz="374650" fontAlgn="base">
                <a:spcBef>
                  <a:spcPct val="0"/>
                </a:spcBef>
                <a:spcAft>
                  <a:spcPct val="0"/>
                </a:spcAft>
                <a:tabLst>
                  <a:tab pos="603250" algn="l"/>
                </a:tabLs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628900" indent="-190500" defTabSz="374650" fontAlgn="base">
                <a:spcBef>
                  <a:spcPct val="0"/>
                </a:spcBef>
                <a:spcAft>
                  <a:spcPct val="0"/>
                </a:spcAft>
                <a:tabLst>
                  <a:tab pos="603250" algn="l"/>
                </a:tabLs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086100" indent="-190500" defTabSz="374650" fontAlgn="base">
                <a:spcBef>
                  <a:spcPct val="0"/>
                </a:spcBef>
                <a:spcAft>
                  <a:spcPct val="0"/>
                </a:spcAft>
                <a:tabLst>
                  <a:tab pos="603250" algn="l"/>
                </a:tabLs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543300" indent="-190500" defTabSz="374650" fontAlgn="base">
                <a:spcBef>
                  <a:spcPct val="0"/>
                </a:spcBef>
                <a:spcAft>
                  <a:spcPct val="0"/>
                </a:spcAft>
                <a:tabLst>
                  <a:tab pos="603250" algn="l"/>
                </a:tabLs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>
                <a:spcBef>
                  <a:spcPts val="625"/>
                </a:spcBef>
                <a:buSzPct val="100000"/>
              </a:pPr>
              <a:r>
                <a:rPr lang="en-US" altLang="en-US" sz="1200">
                  <a:solidFill>
                    <a:srgbClr val="000000"/>
                  </a:solidFill>
                  <a:latin typeface="Times New Roman" pitchFamily="18" charset="0"/>
                  <a:ea typeface="Arial Unicode MS" pitchFamily="34" charset="-128"/>
                  <a:cs typeface="Arial Unicode MS" pitchFamily="34" charset="-128"/>
                </a:rPr>
                <a:t>Roman pots</a:t>
              </a:r>
            </a:p>
          </p:txBody>
        </p:sp>
        <p:sp>
          <p:nvSpPr>
            <p:cNvPr id="37" name="Line 37"/>
            <p:cNvSpPr>
              <a:spLocks noChangeShapeType="1"/>
            </p:cNvSpPr>
            <p:nvPr/>
          </p:nvSpPr>
          <p:spPr bwMode="auto">
            <a:xfrm flipV="1">
              <a:off x="5022" y="2281"/>
              <a:ext cx="0" cy="28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ysDot"/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" name="Line 38"/>
            <p:cNvSpPr>
              <a:spLocks noChangeShapeType="1"/>
            </p:cNvSpPr>
            <p:nvPr/>
          </p:nvSpPr>
          <p:spPr bwMode="auto">
            <a:xfrm flipH="1" flipV="1">
              <a:off x="3555" y="2281"/>
              <a:ext cx="144" cy="26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ysDot"/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" name="Text Box 39"/>
            <p:cNvSpPr txBox="1">
              <a:spLocks noChangeArrowheads="1"/>
            </p:cNvSpPr>
            <p:nvPr/>
          </p:nvSpPr>
          <p:spPr bwMode="auto">
            <a:xfrm>
              <a:off x="3679" y="2575"/>
              <a:ext cx="511" cy="2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74990" tIns="38995" rIns="74990" bIns="38995">
              <a:spAutoFit/>
            </a:bodyPr>
            <a:lstStyle>
              <a:lvl1pPr defTabSz="374650">
                <a:tabLst>
                  <a:tab pos="603250" algn="l"/>
                </a:tabLs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619125" indent="-238125" defTabSz="374650">
                <a:tabLst>
                  <a:tab pos="603250" algn="l"/>
                </a:tabLs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952500" indent="-192088" defTabSz="374650">
                <a:tabLst>
                  <a:tab pos="603250" algn="l"/>
                </a:tabLs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333500" indent="-190500" defTabSz="374650">
                <a:tabLst>
                  <a:tab pos="603250" algn="l"/>
                </a:tabLs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1714500" indent="-190500" defTabSz="374650">
                <a:tabLst>
                  <a:tab pos="603250" algn="l"/>
                </a:tabLs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171700" indent="-190500" defTabSz="374650" fontAlgn="base">
                <a:spcBef>
                  <a:spcPct val="0"/>
                </a:spcBef>
                <a:spcAft>
                  <a:spcPct val="0"/>
                </a:spcAft>
                <a:tabLst>
                  <a:tab pos="603250" algn="l"/>
                </a:tabLs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628900" indent="-190500" defTabSz="374650" fontAlgn="base">
                <a:spcBef>
                  <a:spcPct val="0"/>
                </a:spcBef>
                <a:spcAft>
                  <a:spcPct val="0"/>
                </a:spcAft>
                <a:tabLst>
                  <a:tab pos="603250" algn="l"/>
                </a:tabLs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086100" indent="-190500" defTabSz="374650" fontAlgn="base">
                <a:spcBef>
                  <a:spcPct val="0"/>
                </a:spcBef>
                <a:spcAft>
                  <a:spcPct val="0"/>
                </a:spcAft>
                <a:tabLst>
                  <a:tab pos="603250" algn="l"/>
                </a:tabLs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543300" indent="-190500" defTabSz="374650" fontAlgn="base">
                <a:spcBef>
                  <a:spcPct val="0"/>
                </a:spcBef>
                <a:spcAft>
                  <a:spcPct val="0"/>
                </a:spcAft>
                <a:tabLst>
                  <a:tab pos="603250" algn="l"/>
                </a:tabLs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>
                <a:spcBef>
                  <a:spcPts val="625"/>
                </a:spcBef>
                <a:buSzPct val="100000"/>
              </a:pPr>
              <a:r>
                <a:rPr lang="en-US" altLang="en-US" sz="1200">
                  <a:solidFill>
                    <a:srgbClr val="000000"/>
                  </a:solidFill>
                  <a:latin typeface="Times New Roman" pitchFamily="18" charset="0"/>
                  <a:ea typeface="Arial Unicode MS" pitchFamily="34" charset="-128"/>
                  <a:cs typeface="Arial Unicode MS" pitchFamily="34" charset="-128"/>
                </a:rPr>
                <a:t>Thin exit windows</a:t>
              </a:r>
            </a:p>
          </p:txBody>
        </p:sp>
        <p:sp>
          <p:nvSpPr>
            <p:cNvPr id="40" name="Line 40"/>
            <p:cNvSpPr>
              <a:spLocks noChangeShapeType="1"/>
            </p:cNvSpPr>
            <p:nvPr/>
          </p:nvSpPr>
          <p:spPr bwMode="auto">
            <a:xfrm flipV="1">
              <a:off x="4454" y="2281"/>
              <a:ext cx="105" cy="26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ysDot"/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" name="Line 41"/>
            <p:cNvSpPr>
              <a:spLocks noChangeShapeType="1"/>
            </p:cNvSpPr>
            <p:nvPr/>
          </p:nvSpPr>
          <p:spPr bwMode="auto">
            <a:xfrm flipV="1">
              <a:off x="4077" y="2281"/>
              <a:ext cx="95" cy="26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ysDot"/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" name="Text Box 42"/>
            <p:cNvSpPr txBox="1">
              <a:spLocks noChangeArrowheads="1"/>
            </p:cNvSpPr>
            <p:nvPr/>
          </p:nvSpPr>
          <p:spPr bwMode="auto">
            <a:xfrm>
              <a:off x="4209" y="2557"/>
              <a:ext cx="586" cy="2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74990" tIns="38995" rIns="74990" bIns="38995">
              <a:spAutoFit/>
            </a:bodyPr>
            <a:lstStyle>
              <a:lvl1pPr defTabSz="374650">
                <a:tabLst>
                  <a:tab pos="603250" algn="l"/>
                </a:tabLs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619125" indent="-238125" defTabSz="374650">
                <a:tabLst>
                  <a:tab pos="603250" algn="l"/>
                </a:tabLs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952500" indent="-192088" defTabSz="374650">
                <a:tabLst>
                  <a:tab pos="603250" algn="l"/>
                </a:tabLs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333500" indent="-190500" defTabSz="374650">
                <a:tabLst>
                  <a:tab pos="603250" algn="l"/>
                </a:tabLs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1714500" indent="-190500" defTabSz="374650">
                <a:tabLst>
                  <a:tab pos="603250" algn="l"/>
                </a:tabLs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171700" indent="-190500" defTabSz="374650" fontAlgn="base">
                <a:spcBef>
                  <a:spcPct val="0"/>
                </a:spcBef>
                <a:spcAft>
                  <a:spcPct val="0"/>
                </a:spcAft>
                <a:tabLst>
                  <a:tab pos="603250" algn="l"/>
                </a:tabLs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628900" indent="-190500" defTabSz="374650" fontAlgn="base">
                <a:spcBef>
                  <a:spcPct val="0"/>
                </a:spcBef>
                <a:spcAft>
                  <a:spcPct val="0"/>
                </a:spcAft>
                <a:tabLst>
                  <a:tab pos="603250" algn="l"/>
                </a:tabLs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086100" indent="-190500" defTabSz="374650" fontAlgn="base">
                <a:spcBef>
                  <a:spcPct val="0"/>
                </a:spcBef>
                <a:spcAft>
                  <a:spcPct val="0"/>
                </a:spcAft>
                <a:tabLst>
                  <a:tab pos="603250" algn="l"/>
                </a:tabLs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543300" indent="-190500" defTabSz="374650" fontAlgn="base">
                <a:spcBef>
                  <a:spcPct val="0"/>
                </a:spcBef>
                <a:spcAft>
                  <a:spcPct val="0"/>
                </a:spcAft>
                <a:tabLst>
                  <a:tab pos="603250" algn="l"/>
                </a:tabLs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>
                <a:spcBef>
                  <a:spcPts val="625"/>
                </a:spcBef>
                <a:buSzPct val="100000"/>
              </a:pPr>
              <a:r>
                <a:rPr lang="en-US" altLang="en-US" sz="1200" dirty="0">
                  <a:solidFill>
                    <a:srgbClr val="000000"/>
                  </a:solidFill>
                  <a:latin typeface="Times New Roman" pitchFamily="18" charset="0"/>
                  <a:ea typeface="Arial Unicode MS" pitchFamily="34" charset="-128"/>
                  <a:cs typeface="Arial Unicode MS" pitchFamily="34" charset="-128"/>
                </a:rPr>
                <a:t>Fixed trackers</a:t>
              </a:r>
            </a:p>
          </p:txBody>
        </p:sp>
        <p:sp>
          <p:nvSpPr>
            <p:cNvPr id="43" name="Line 43"/>
            <p:cNvSpPr>
              <a:spLocks noChangeShapeType="1"/>
            </p:cNvSpPr>
            <p:nvPr/>
          </p:nvSpPr>
          <p:spPr bwMode="auto">
            <a:xfrm flipV="1">
              <a:off x="3734" y="3248"/>
              <a:ext cx="38" cy="360"/>
            </a:xfrm>
            <a:prstGeom prst="line">
              <a:avLst/>
            </a:prstGeom>
            <a:noFill/>
            <a:ln w="9525">
              <a:solidFill>
                <a:srgbClr val="804C19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" name="Text Box 44"/>
            <p:cNvSpPr txBox="1">
              <a:spLocks noChangeArrowheads="1"/>
            </p:cNvSpPr>
            <p:nvPr/>
          </p:nvSpPr>
          <p:spPr bwMode="auto">
            <a:xfrm>
              <a:off x="3053" y="3581"/>
              <a:ext cx="1380" cy="2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74990" tIns="38995" rIns="74990" bIns="38995">
              <a:spAutoFit/>
            </a:bodyPr>
            <a:lstStyle>
              <a:lvl1pPr defTabSz="374650">
                <a:tabLst>
                  <a:tab pos="603250" algn="l"/>
                  <a:tab pos="1204913" algn="l"/>
                  <a:tab pos="1809750" algn="l"/>
                </a:tabLs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619125" indent="-238125" defTabSz="374650">
                <a:tabLst>
                  <a:tab pos="603250" algn="l"/>
                  <a:tab pos="1204913" algn="l"/>
                  <a:tab pos="1809750" algn="l"/>
                </a:tabLs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952500" indent="-192088" defTabSz="374650">
                <a:tabLst>
                  <a:tab pos="603250" algn="l"/>
                  <a:tab pos="1204913" algn="l"/>
                  <a:tab pos="1809750" algn="l"/>
                </a:tabLs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333500" indent="-190500" defTabSz="374650">
                <a:tabLst>
                  <a:tab pos="603250" algn="l"/>
                  <a:tab pos="1204913" algn="l"/>
                  <a:tab pos="1809750" algn="l"/>
                </a:tabLs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1714500" indent="-190500" defTabSz="374650">
                <a:tabLst>
                  <a:tab pos="603250" algn="l"/>
                  <a:tab pos="1204913" algn="l"/>
                  <a:tab pos="1809750" algn="l"/>
                </a:tabLs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171700" indent="-190500" defTabSz="374650" fontAlgn="base">
                <a:spcBef>
                  <a:spcPct val="0"/>
                </a:spcBef>
                <a:spcAft>
                  <a:spcPct val="0"/>
                </a:spcAft>
                <a:tabLst>
                  <a:tab pos="603250" algn="l"/>
                  <a:tab pos="1204913" algn="l"/>
                  <a:tab pos="1809750" algn="l"/>
                </a:tabLs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628900" indent="-190500" defTabSz="374650" fontAlgn="base">
                <a:spcBef>
                  <a:spcPct val="0"/>
                </a:spcBef>
                <a:spcAft>
                  <a:spcPct val="0"/>
                </a:spcAft>
                <a:tabLst>
                  <a:tab pos="603250" algn="l"/>
                  <a:tab pos="1204913" algn="l"/>
                  <a:tab pos="1809750" algn="l"/>
                </a:tabLs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086100" indent="-190500" defTabSz="374650" fontAlgn="base">
                <a:spcBef>
                  <a:spcPct val="0"/>
                </a:spcBef>
                <a:spcAft>
                  <a:spcPct val="0"/>
                </a:spcAft>
                <a:tabLst>
                  <a:tab pos="603250" algn="l"/>
                  <a:tab pos="1204913" algn="l"/>
                  <a:tab pos="1809750" algn="l"/>
                </a:tabLs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543300" indent="-190500" defTabSz="374650" fontAlgn="base">
                <a:spcBef>
                  <a:spcPct val="0"/>
                </a:spcBef>
                <a:spcAft>
                  <a:spcPct val="0"/>
                </a:spcAft>
                <a:tabLst>
                  <a:tab pos="603250" algn="l"/>
                  <a:tab pos="1204913" algn="l"/>
                  <a:tab pos="1809750" algn="l"/>
                </a:tabLs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>
                <a:spcBef>
                  <a:spcPts val="625"/>
                </a:spcBef>
                <a:buSzPct val="100000"/>
              </a:pPr>
              <a:r>
                <a:rPr lang="en-US" altLang="en-US" sz="1200">
                  <a:solidFill>
                    <a:srgbClr val="000000"/>
                  </a:solidFill>
                  <a:latin typeface="Times New Roman" pitchFamily="18" charset="0"/>
                  <a:ea typeface="Arial Unicode MS" pitchFamily="34" charset="-128"/>
                  <a:cs typeface="Arial Unicode MS" pitchFamily="34" charset="-128"/>
                </a:rPr>
                <a:t>Trackers and “donut” calorimeter</a:t>
              </a:r>
            </a:p>
          </p:txBody>
        </p:sp>
        <p:sp>
          <p:nvSpPr>
            <p:cNvPr id="45" name="Line 45"/>
            <p:cNvSpPr>
              <a:spLocks noChangeShapeType="1"/>
            </p:cNvSpPr>
            <p:nvPr/>
          </p:nvSpPr>
          <p:spPr bwMode="auto">
            <a:xfrm flipH="1">
              <a:off x="996" y="2583"/>
              <a:ext cx="1135" cy="378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" name="Line 46"/>
            <p:cNvSpPr>
              <a:spLocks noChangeShapeType="1"/>
            </p:cNvSpPr>
            <p:nvPr/>
          </p:nvSpPr>
          <p:spPr bwMode="auto">
            <a:xfrm flipH="1">
              <a:off x="2697" y="2583"/>
              <a:ext cx="96" cy="378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pic>
          <p:nvPicPr>
            <p:cNvPr id="47" name="Picture 47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51" y="2113"/>
              <a:ext cx="625" cy="4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48" name="Picture 48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3" y="2998"/>
              <a:ext cx="1694" cy="9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49" name="Text Box 49"/>
            <p:cNvSpPr txBox="1">
              <a:spLocks noChangeArrowheads="1"/>
            </p:cNvSpPr>
            <p:nvPr/>
          </p:nvSpPr>
          <p:spPr bwMode="auto">
            <a:xfrm>
              <a:off x="2170" y="3103"/>
              <a:ext cx="394" cy="3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74990" tIns="38995" rIns="74990" bIns="38995">
              <a:spAutoFit/>
            </a:bodyPr>
            <a:lstStyle>
              <a:lvl1pPr defTabSz="374650">
                <a:tabLst>
                  <a:tab pos="603250" algn="l"/>
                </a:tabLs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619125" indent="-238125" defTabSz="374650">
                <a:tabLst>
                  <a:tab pos="603250" algn="l"/>
                </a:tabLs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952500" indent="-192088" defTabSz="374650">
                <a:tabLst>
                  <a:tab pos="603250" algn="l"/>
                </a:tabLs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333500" indent="-190500" defTabSz="374650">
                <a:tabLst>
                  <a:tab pos="603250" algn="l"/>
                </a:tabLs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1714500" indent="-190500" defTabSz="374650">
                <a:tabLst>
                  <a:tab pos="603250" algn="l"/>
                </a:tabLs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171700" indent="-190500" defTabSz="374650" fontAlgn="base">
                <a:spcBef>
                  <a:spcPct val="0"/>
                </a:spcBef>
                <a:spcAft>
                  <a:spcPct val="0"/>
                </a:spcAft>
                <a:tabLst>
                  <a:tab pos="603250" algn="l"/>
                </a:tabLs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628900" indent="-190500" defTabSz="374650" fontAlgn="base">
                <a:spcBef>
                  <a:spcPct val="0"/>
                </a:spcBef>
                <a:spcAft>
                  <a:spcPct val="0"/>
                </a:spcAft>
                <a:tabLst>
                  <a:tab pos="603250" algn="l"/>
                </a:tabLs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086100" indent="-190500" defTabSz="374650" fontAlgn="base">
                <a:spcBef>
                  <a:spcPct val="0"/>
                </a:spcBef>
                <a:spcAft>
                  <a:spcPct val="0"/>
                </a:spcAft>
                <a:tabLst>
                  <a:tab pos="603250" algn="l"/>
                </a:tabLs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543300" indent="-190500" defTabSz="374650" fontAlgn="base">
                <a:spcBef>
                  <a:spcPct val="0"/>
                </a:spcBef>
                <a:spcAft>
                  <a:spcPct val="0"/>
                </a:spcAft>
                <a:tabLst>
                  <a:tab pos="603250" algn="l"/>
                </a:tabLs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algn="ctr" hangingPunct="0">
                <a:buClr>
                  <a:srgbClr val="000000"/>
                </a:buClr>
                <a:buSzPct val="45000"/>
                <a:buFont typeface="Wingdings" pitchFamily="2" charset="2"/>
                <a:buNone/>
              </a:pPr>
              <a:r>
                <a:rPr lang="en-US" altLang="en-US" sz="900" b="1">
                  <a:solidFill>
                    <a:srgbClr val="FFFFFF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rPr>
                <a:t>RICH</a:t>
              </a:r>
            </a:p>
            <a:p>
              <a:pPr algn="ctr" hangingPunct="0"/>
              <a:r>
                <a:rPr lang="en-US" altLang="en-US" sz="900" b="1">
                  <a:solidFill>
                    <a:srgbClr val="FFFFFF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rPr>
                <a:t>+</a:t>
              </a:r>
            </a:p>
            <a:p>
              <a:pPr algn="ctr" hangingPunct="0"/>
              <a:r>
                <a:rPr lang="en-US" altLang="en-US" sz="900" b="1">
                  <a:solidFill>
                    <a:srgbClr val="FFFFFF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rPr>
                <a:t>TORCH?</a:t>
              </a:r>
            </a:p>
          </p:txBody>
        </p:sp>
        <p:sp>
          <p:nvSpPr>
            <p:cNvPr id="50" name="Text Box 50"/>
            <p:cNvSpPr txBox="1">
              <a:spLocks noChangeArrowheads="1"/>
            </p:cNvSpPr>
            <p:nvPr/>
          </p:nvSpPr>
          <p:spPr bwMode="auto">
            <a:xfrm>
              <a:off x="1141" y="2985"/>
              <a:ext cx="1266" cy="22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74990" tIns="38995" rIns="74990" bIns="38995">
              <a:spAutoFit/>
            </a:bodyPr>
            <a:lstStyle>
              <a:lvl1pPr defTabSz="374650">
                <a:tabLst>
                  <a:tab pos="603250" algn="l"/>
                  <a:tab pos="1204913" algn="l"/>
                  <a:tab pos="1809750" algn="l"/>
                </a:tabLs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619125" indent="-238125" defTabSz="374650">
                <a:tabLst>
                  <a:tab pos="603250" algn="l"/>
                  <a:tab pos="1204913" algn="l"/>
                  <a:tab pos="1809750" algn="l"/>
                </a:tabLs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952500" indent="-192088" defTabSz="374650">
                <a:tabLst>
                  <a:tab pos="603250" algn="l"/>
                  <a:tab pos="1204913" algn="l"/>
                  <a:tab pos="1809750" algn="l"/>
                </a:tabLs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333500" indent="-190500" defTabSz="374650">
                <a:tabLst>
                  <a:tab pos="603250" algn="l"/>
                  <a:tab pos="1204913" algn="l"/>
                  <a:tab pos="1809750" algn="l"/>
                </a:tabLs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1714500" indent="-190500" defTabSz="374650">
                <a:tabLst>
                  <a:tab pos="603250" algn="l"/>
                  <a:tab pos="1204913" algn="l"/>
                  <a:tab pos="1809750" algn="l"/>
                </a:tabLs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171700" indent="-190500" defTabSz="374650" fontAlgn="base">
                <a:spcBef>
                  <a:spcPct val="0"/>
                </a:spcBef>
                <a:spcAft>
                  <a:spcPct val="0"/>
                </a:spcAft>
                <a:tabLst>
                  <a:tab pos="603250" algn="l"/>
                  <a:tab pos="1204913" algn="l"/>
                  <a:tab pos="1809750" algn="l"/>
                </a:tabLs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628900" indent="-190500" defTabSz="374650" fontAlgn="base">
                <a:spcBef>
                  <a:spcPct val="0"/>
                </a:spcBef>
                <a:spcAft>
                  <a:spcPct val="0"/>
                </a:spcAft>
                <a:tabLst>
                  <a:tab pos="603250" algn="l"/>
                  <a:tab pos="1204913" algn="l"/>
                  <a:tab pos="1809750" algn="l"/>
                </a:tabLs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086100" indent="-190500" defTabSz="374650" fontAlgn="base">
                <a:spcBef>
                  <a:spcPct val="0"/>
                </a:spcBef>
                <a:spcAft>
                  <a:spcPct val="0"/>
                </a:spcAft>
                <a:tabLst>
                  <a:tab pos="603250" algn="l"/>
                  <a:tab pos="1204913" algn="l"/>
                  <a:tab pos="1809750" algn="l"/>
                </a:tabLs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543300" indent="-190500" defTabSz="374650" fontAlgn="base">
                <a:spcBef>
                  <a:spcPct val="0"/>
                </a:spcBef>
                <a:spcAft>
                  <a:spcPct val="0"/>
                </a:spcAft>
                <a:tabLst>
                  <a:tab pos="603250" algn="l"/>
                  <a:tab pos="1204913" algn="l"/>
                  <a:tab pos="1809750" algn="l"/>
                </a:tabLs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algn="ctr" hangingPunct="0">
                <a:buClr>
                  <a:srgbClr val="000000"/>
                </a:buClr>
                <a:buSzPct val="45000"/>
                <a:buFont typeface="Wingdings" pitchFamily="2" charset="2"/>
                <a:buNone/>
              </a:pPr>
              <a:r>
                <a:rPr lang="en-US" altLang="en-US" sz="900" b="1">
                  <a:solidFill>
                    <a:srgbClr val="FFFFFF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rPr>
                <a:t>dual-solenoid in common cryostat</a:t>
              </a:r>
            </a:p>
            <a:p>
              <a:pPr algn="ctr" hangingPunct="0"/>
              <a:r>
                <a:rPr lang="en-US" altLang="en-US" sz="900" b="1">
                  <a:solidFill>
                    <a:srgbClr val="FFFFFF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rPr>
                <a:t>4 m coil</a:t>
              </a:r>
            </a:p>
          </p:txBody>
        </p:sp>
        <p:sp>
          <p:nvSpPr>
            <p:cNvPr id="51" name="Text Box 51"/>
            <p:cNvSpPr txBox="1">
              <a:spLocks noChangeArrowheads="1"/>
            </p:cNvSpPr>
            <p:nvPr/>
          </p:nvSpPr>
          <p:spPr bwMode="auto">
            <a:xfrm>
              <a:off x="1434" y="3227"/>
              <a:ext cx="716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74990" tIns="38995" rIns="74990" bIns="38995">
              <a:spAutoFit/>
            </a:bodyPr>
            <a:lstStyle>
              <a:lvl1pPr defTabSz="374650">
                <a:tabLst>
                  <a:tab pos="603250" algn="l"/>
                  <a:tab pos="1204913" algn="l"/>
                </a:tabLs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619125" indent="-238125" defTabSz="374650">
                <a:tabLst>
                  <a:tab pos="603250" algn="l"/>
                  <a:tab pos="1204913" algn="l"/>
                </a:tabLs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952500" indent="-192088" defTabSz="374650">
                <a:tabLst>
                  <a:tab pos="603250" algn="l"/>
                  <a:tab pos="1204913" algn="l"/>
                </a:tabLs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333500" indent="-190500" defTabSz="374650">
                <a:tabLst>
                  <a:tab pos="603250" algn="l"/>
                  <a:tab pos="1204913" algn="l"/>
                </a:tabLs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1714500" indent="-190500" defTabSz="374650">
                <a:tabLst>
                  <a:tab pos="603250" algn="l"/>
                  <a:tab pos="1204913" algn="l"/>
                </a:tabLs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171700" indent="-190500" defTabSz="374650" fontAlgn="base">
                <a:spcBef>
                  <a:spcPct val="0"/>
                </a:spcBef>
                <a:spcAft>
                  <a:spcPct val="0"/>
                </a:spcAft>
                <a:tabLst>
                  <a:tab pos="603250" algn="l"/>
                  <a:tab pos="1204913" algn="l"/>
                </a:tabLs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628900" indent="-190500" defTabSz="374650" fontAlgn="base">
                <a:spcBef>
                  <a:spcPct val="0"/>
                </a:spcBef>
                <a:spcAft>
                  <a:spcPct val="0"/>
                </a:spcAft>
                <a:tabLst>
                  <a:tab pos="603250" algn="l"/>
                  <a:tab pos="1204913" algn="l"/>
                </a:tabLs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086100" indent="-190500" defTabSz="374650" fontAlgn="base">
                <a:spcBef>
                  <a:spcPct val="0"/>
                </a:spcBef>
                <a:spcAft>
                  <a:spcPct val="0"/>
                </a:spcAft>
                <a:tabLst>
                  <a:tab pos="603250" algn="l"/>
                  <a:tab pos="1204913" algn="l"/>
                </a:tabLs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543300" indent="-190500" defTabSz="374650" fontAlgn="base">
                <a:spcBef>
                  <a:spcPct val="0"/>
                </a:spcBef>
                <a:spcAft>
                  <a:spcPct val="0"/>
                </a:spcAft>
                <a:tabLst>
                  <a:tab pos="603250" algn="l"/>
                  <a:tab pos="1204913" algn="l"/>
                </a:tabLs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algn="ctr" hangingPunct="0">
                <a:buClr>
                  <a:srgbClr val="000000"/>
                </a:buClr>
                <a:buSzPct val="45000"/>
                <a:buFont typeface="Wingdings" pitchFamily="2" charset="2"/>
                <a:buNone/>
              </a:pPr>
              <a:r>
                <a:rPr lang="en-US" altLang="en-US" sz="900" b="1">
                  <a:solidFill>
                    <a:srgbClr val="FFFFFF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rPr>
                <a:t>barrel DIRC + TOF</a:t>
              </a:r>
            </a:p>
          </p:txBody>
        </p:sp>
        <p:sp>
          <p:nvSpPr>
            <p:cNvPr id="52" name="Text Box 52"/>
            <p:cNvSpPr txBox="1">
              <a:spLocks noChangeArrowheads="1"/>
            </p:cNvSpPr>
            <p:nvPr/>
          </p:nvSpPr>
          <p:spPr bwMode="auto">
            <a:xfrm rot="16200000">
              <a:off x="2303" y="3550"/>
              <a:ext cx="610" cy="1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74990" tIns="38995" rIns="74990" bIns="38995">
              <a:spAutoFit/>
            </a:bodyPr>
            <a:lstStyle>
              <a:lvl1pPr defTabSz="374650">
                <a:tabLst>
                  <a:tab pos="603250" algn="l"/>
                </a:tabLs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619125" indent="-238125" defTabSz="374650">
                <a:tabLst>
                  <a:tab pos="603250" algn="l"/>
                </a:tabLs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952500" indent="-192088" defTabSz="374650">
                <a:tabLst>
                  <a:tab pos="603250" algn="l"/>
                </a:tabLs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333500" indent="-190500" defTabSz="374650">
                <a:tabLst>
                  <a:tab pos="603250" algn="l"/>
                </a:tabLs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1714500" indent="-190500" defTabSz="374650">
                <a:tabLst>
                  <a:tab pos="603250" algn="l"/>
                </a:tabLs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171700" indent="-190500" defTabSz="374650" fontAlgn="base">
                <a:spcBef>
                  <a:spcPct val="0"/>
                </a:spcBef>
                <a:spcAft>
                  <a:spcPct val="0"/>
                </a:spcAft>
                <a:tabLst>
                  <a:tab pos="603250" algn="l"/>
                </a:tabLs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628900" indent="-190500" defTabSz="374650" fontAlgn="base">
                <a:spcBef>
                  <a:spcPct val="0"/>
                </a:spcBef>
                <a:spcAft>
                  <a:spcPct val="0"/>
                </a:spcAft>
                <a:tabLst>
                  <a:tab pos="603250" algn="l"/>
                </a:tabLs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086100" indent="-190500" defTabSz="374650" fontAlgn="base">
                <a:spcBef>
                  <a:spcPct val="0"/>
                </a:spcBef>
                <a:spcAft>
                  <a:spcPct val="0"/>
                </a:spcAft>
                <a:tabLst>
                  <a:tab pos="603250" algn="l"/>
                </a:tabLs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543300" indent="-190500" defTabSz="374650" fontAlgn="base">
                <a:spcBef>
                  <a:spcPct val="0"/>
                </a:spcBef>
                <a:spcAft>
                  <a:spcPct val="0"/>
                </a:spcAft>
                <a:tabLst>
                  <a:tab pos="603250" algn="l"/>
                </a:tabLs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hangingPunct="0"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r>
                <a:rPr lang="en-US" altLang="en-US" sz="900" b="1">
                  <a:solidFill>
                    <a:srgbClr val="FFFFFF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rPr>
                <a:t>EM calorimeter</a:t>
              </a:r>
            </a:p>
          </p:txBody>
        </p:sp>
        <p:sp>
          <p:nvSpPr>
            <p:cNvPr id="53" name="Text Box 53"/>
            <p:cNvSpPr txBox="1">
              <a:spLocks noChangeArrowheads="1"/>
            </p:cNvSpPr>
            <p:nvPr/>
          </p:nvSpPr>
          <p:spPr bwMode="auto">
            <a:xfrm>
              <a:off x="1490" y="3677"/>
              <a:ext cx="610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74990" tIns="38995" rIns="74990" bIns="38995">
              <a:spAutoFit/>
            </a:bodyPr>
            <a:lstStyle>
              <a:lvl1pPr defTabSz="374650">
                <a:tabLst>
                  <a:tab pos="603250" algn="l"/>
                </a:tabLs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619125" indent="-238125" defTabSz="374650">
                <a:tabLst>
                  <a:tab pos="603250" algn="l"/>
                </a:tabLs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952500" indent="-192088" defTabSz="374650">
                <a:tabLst>
                  <a:tab pos="603250" algn="l"/>
                </a:tabLs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333500" indent="-190500" defTabSz="374650">
                <a:tabLst>
                  <a:tab pos="603250" algn="l"/>
                </a:tabLs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1714500" indent="-190500" defTabSz="374650">
                <a:tabLst>
                  <a:tab pos="603250" algn="l"/>
                </a:tabLs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171700" indent="-190500" defTabSz="374650" fontAlgn="base">
                <a:spcBef>
                  <a:spcPct val="0"/>
                </a:spcBef>
                <a:spcAft>
                  <a:spcPct val="0"/>
                </a:spcAft>
                <a:tabLst>
                  <a:tab pos="603250" algn="l"/>
                </a:tabLs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628900" indent="-190500" defTabSz="374650" fontAlgn="base">
                <a:spcBef>
                  <a:spcPct val="0"/>
                </a:spcBef>
                <a:spcAft>
                  <a:spcPct val="0"/>
                </a:spcAft>
                <a:tabLst>
                  <a:tab pos="603250" algn="l"/>
                </a:tabLs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086100" indent="-190500" defTabSz="374650" fontAlgn="base">
                <a:spcBef>
                  <a:spcPct val="0"/>
                </a:spcBef>
                <a:spcAft>
                  <a:spcPct val="0"/>
                </a:spcAft>
                <a:tabLst>
                  <a:tab pos="603250" algn="l"/>
                </a:tabLs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543300" indent="-190500" defTabSz="374650" fontAlgn="base">
                <a:spcBef>
                  <a:spcPct val="0"/>
                </a:spcBef>
                <a:spcAft>
                  <a:spcPct val="0"/>
                </a:spcAft>
                <a:tabLst>
                  <a:tab pos="603250" algn="l"/>
                </a:tabLs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algn="ctr" hangingPunct="0">
                <a:buClr>
                  <a:srgbClr val="000000"/>
                </a:buClr>
                <a:buSzPct val="45000"/>
                <a:buFont typeface="Wingdings" pitchFamily="2" charset="2"/>
                <a:buNone/>
              </a:pPr>
              <a:r>
                <a:rPr lang="en-US" altLang="en-US" sz="900" b="1">
                  <a:solidFill>
                    <a:srgbClr val="FFFFFF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rPr>
                <a:t>EM calorimeter</a:t>
              </a:r>
            </a:p>
          </p:txBody>
        </p:sp>
        <p:sp>
          <p:nvSpPr>
            <p:cNvPr id="54" name="Text Box 54"/>
            <p:cNvSpPr txBox="1">
              <a:spLocks noChangeArrowheads="1"/>
            </p:cNvSpPr>
            <p:nvPr/>
          </p:nvSpPr>
          <p:spPr bwMode="auto">
            <a:xfrm>
              <a:off x="1674" y="3451"/>
              <a:ext cx="462" cy="1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74990" tIns="38995" rIns="74990" bIns="38995">
              <a:spAutoFit/>
            </a:bodyPr>
            <a:lstStyle>
              <a:lvl1pPr defTabSz="374650">
                <a:tabLst>
                  <a:tab pos="603250" algn="l"/>
                </a:tabLs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619125" indent="-238125" defTabSz="374650">
                <a:tabLst>
                  <a:tab pos="603250" algn="l"/>
                </a:tabLs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952500" indent="-192088" defTabSz="374650">
                <a:tabLst>
                  <a:tab pos="603250" algn="l"/>
                </a:tabLs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333500" indent="-190500" defTabSz="374650">
                <a:tabLst>
                  <a:tab pos="603250" algn="l"/>
                </a:tabLs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1714500" indent="-190500" defTabSz="374650">
                <a:tabLst>
                  <a:tab pos="603250" algn="l"/>
                </a:tabLs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171700" indent="-190500" defTabSz="374650" fontAlgn="base">
                <a:spcBef>
                  <a:spcPct val="0"/>
                </a:spcBef>
                <a:spcAft>
                  <a:spcPct val="0"/>
                </a:spcAft>
                <a:tabLst>
                  <a:tab pos="603250" algn="l"/>
                </a:tabLs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628900" indent="-190500" defTabSz="374650" fontAlgn="base">
                <a:spcBef>
                  <a:spcPct val="0"/>
                </a:spcBef>
                <a:spcAft>
                  <a:spcPct val="0"/>
                </a:spcAft>
                <a:tabLst>
                  <a:tab pos="603250" algn="l"/>
                </a:tabLs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086100" indent="-190500" defTabSz="374650" fontAlgn="base">
                <a:spcBef>
                  <a:spcPct val="0"/>
                </a:spcBef>
                <a:spcAft>
                  <a:spcPct val="0"/>
                </a:spcAft>
                <a:tabLst>
                  <a:tab pos="603250" algn="l"/>
                </a:tabLs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543300" indent="-190500" defTabSz="374650" fontAlgn="base">
                <a:spcBef>
                  <a:spcPct val="0"/>
                </a:spcBef>
                <a:spcAft>
                  <a:spcPct val="0"/>
                </a:spcAft>
                <a:tabLst>
                  <a:tab pos="603250" algn="l"/>
                </a:tabLs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algn="ctr" hangingPunct="0"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r>
                <a:rPr lang="en-US" altLang="en-US" sz="1100" b="1">
                  <a:solidFill>
                    <a:srgbClr val="FFFFFF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rPr>
                <a:t>Tracking</a:t>
              </a:r>
            </a:p>
          </p:txBody>
        </p:sp>
        <p:sp>
          <p:nvSpPr>
            <p:cNvPr id="55" name="Text Box 55"/>
            <p:cNvSpPr txBox="1">
              <a:spLocks noChangeArrowheads="1"/>
            </p:cNvSpPr>
            <p:nvPr/>
          </p:nvSpPr>
          <p:spPr bwMode="auto">
            <a:xfrm rot="16200000">
              <a:off x="758" y="3422"/>
              <a:ext cx="610" cy="1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74990" tIns="38995" rIns="74990" bIns="38995">
              <a:spAutoFit/>
            </a:bodyPr>
            <a:lstStyle>
              <a:lvl1pPr defTabSz="374650">
                <a:tabLst>
                  <a:tab pos="603250" algn="l"/>
                </a:tabLs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619125" indent="-238125" defTabSz="374650">
                <a:tabLst>
                  <a:tab pos="603250" algn="l"/>
                </a:tabLs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952500" indent="-192088" defTabSz="374650">
                <a:tabLst>
                  <a:tab pos="603250" algn="l"/>
                </a:tabLs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333500" indent="-190500" defTabSz="374650">
                <a:tabLst>
                  <a:tab pos="603250" algn="l"/>
                </a:tabLs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1714500" indent="-190500" defTabSz="374650">
                <a:tabLst>
                  <a:tab pos="603250" algn="l"/>
                </a:tabLs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171700" indent="-190500" defTabSz="374650" fontAlgn="base">
                <a:spcBef>
                  <a:spcPct val="0"/>
                </a:spcBef>
                <a:spcAft>
                  <a:spcPct val="0"/>
                </a:spcAft>
                <a:tabLst>
                  <a:tab pos="603250" algn="l"/>
                </a:tabLs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628900" indent="-190500" defTabSz="374650" fontAlgn="base">
                <a:spcBef>
                  <a:spcPct val="0"/>
                </a:spcBef>
                <a:spcAft>
                  <a:spcPct val="0"/>
                </a:spcAft>
                <a:tabLst>
                  <a:tab pos="603250" algn="l"/>
                </a:tabLs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086100" indent="-190500" defTabSz="374650" fontAlgn="base">
                <a:spcBef>
                  <a:spcPct val="0"/>
                </a:spcBef>
                <a:spcAft>
                  <a:spcPct val="0"/>
                </a:spcAft>
                <a:tabLst>
                  <a:tab pos="603250" algn="l"/>
                </a:tabLs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543300" indent="-190500" defTabSz="374650" fontAlgn="base">
                <a:spcBef>
                  <a:spcPct val="0"/>
                </a:spcBef>
                <a:spcAft>
                  <a:spcPct val="0"/>
                </a:spcAft>
                <a:tabLst>
                  <a:tab pos="603250" algn="l"/>
                </a:tabLs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hangingPunct="0"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r>
                <a:rPr lang="en-US" altLang="en-US" sz="900" b="1">
                  <a:solidFill>
                    <a:srgbClr val="FFFFFF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rPr>
                <a:t>EM calorimeter</a:t>
              </a:r>
            </a:p>
          </p:txBody>
        </p:sp>
        <p:sp>
          <p:nvSpPr>
            <p:cNvPr id="56" name="Text Box 56"/>
            <p:cNvSpPr txBox="1">
              <a:spLocks noChangeArrowheads="1"/>
            </p:cNvSpPr>
            <p:nvPr/>
          </p:nvSpPr>
          <p:spPr bwMode="auto">
            <a:xfrm rot="16200000">
              <a:off x="964" y="3371"/>
              <a:ext cx="551" cy="22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74990" tIns="38995" rIns="74990" bIns="38995">
              <a:spAutoFit/>
            </a:bodyPr>
            <a:lstStyle>
              <a:lvl1pPr defTabSz="374650">
                <a:tabLst>
                  <a:tab pos="603250" algn="l"/>
                </a:tabLs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619125" indent="-238125" defTabSz="374650">
                <a:tabLst>
                  <a:tab pos="603250" algn="l"/>
                </a:tabLs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952500" indent="-192088" defTabSz="374650">
                <a:tabLst>
                  <a:tab pos="603250" algn="l"/>
                </a:tabLs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333500" indent="-190500" defTabSz="374650">
                <a:tabLst>
                  <a:tab pos="603250" algn="l"/>
                </a:tabLs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1714500" indent="-190500" defTabSz="374650">
                <a:tabLst>
                  <a:tab pos="603250" algn="l"/>
                </a:tabLs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171700" indent="-190500" defTabSz="374650" fontAlgn="base">
                <a:spcBef>
                  <a:spcPct val="0"/>
                </a:spcBef>
                <a:spcAft>
                  <a:spcPct val="0"/>
                </a:spcAft>
                <a:tabLst>
                  <a:tab pos="603250" algn="l"/>
                </a:tabLs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628900" indent="-190500" defTabSz="374650" fontAlgn="base">
                <a:spcBef>
                  <a:spcPct val="0"/>
                </a:spcBef>
                <a:spcAft>
                  <a:spcPct val="0"/>
                </a:spcAft>
                <a:tabLst>
                  <a:tab pos="603250" algn="l"/>
                </a:tabLs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086100" indent="-190500" defTabSz="374650" fontAlgn="base">
                <a:spcBef>
                  <a:spcPct val="0"/>
                </a:spcBef>
                <a:spcAft>
                  <a:spcPct val="0"/>
                </a:spcAft>
                <a:tabLst>
                  <a:tab pos="603250" algn="l"/>
                </a:tabLs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543300" indent="-190500" defTabSz="374650" fontAlgn="base">
                <a:spcBef>
                  <a:spcPct val="0"/>
                </a:spcBef>
                <a:spcAft>
                  <a:spcPct val="0"/>
                </a:spcAft>
                <a:tabLst>
                  <a:tab pos="603250" algn="l"/>
                </a:tabLs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hangingPunct="0"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r>
                <a:rPr lang="en-US" altLang="en-US" sz="900" b="1"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rPr>
                <a:t>e/π threshold</a:t>
              </a:r>
            </a:p>
            <a:p>
              <a:pPr hangingPunct="0"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r>
                <a:rPr lang="en-US" altLang="en-US" sz="900" b="1"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rPr>
                <a:t>Cherenkov</a:t>
              </a:r>
            </a:p>
          </p:txBody>
        </p:sp>
      </p:grpSp>
      <p:sp>
        <p:nvSpPr>
          <p:cNvPr id="57" name="Footer Placeholder 56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HUGS Program, June 12 2015</a:t>
            </a:r>
            <a:endParaRPr lang="en-US"/>
          </a:p>
        </p:txBody>
      </p:sp>
      <p:sp>
        <p:nvSpPr>
          <p:cNvPr id="58" name="Slide Number Placeholder 5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defTabSz="457200"/>
            <a:fld id="{B58F48A6-A3E1-4848-9AC3-B43F560BE4FE}" type="slidenum">
              <a:rPr lang="en-US" smtClean="0">
                <a:solidFill>
                  <a:prstClr val="white"/>
                </a:solidFill>
              </a:rPr>
              <a:pPr defTabSz="457200"/>
              <a:t>24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1254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Chromaticity Compensation </a:t>
            </a:r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89" y="3697026"/>
            <a:ext cx="4421874" cy="2458275"/>
          </a:xfrm>
          <a:prstGeom prst="rect">
            <a:avLst/>
          </a:prstGeom>
        </p:spPr>
      </p:pic>
      <p:sp>
        <p:nvSpPr>
          <p:cNvPr id="16" name="Content Placeholder 2"/>
          <p:cNvSpPr txBox="1">
            <a:spLocks/>
          </p:cNvSpPr>
          <p:nvPr/>
        </p:nvSpPr>
        <p:spPr bwMode="auto">
          <a:xfrm>
            <a:off x="1257121" y="4136382"/>
            <a:ext cx="1899063" cy="327115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SzPct val="85000"/>
              <a:buFontTx/>
              <a:buBlip>
                <a:blip r:embed="rId3"/>
              </a:buBlip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Tx/>
              <a:buNone/>
            </a:pPr>
            <a:r>
              <a:rPr lang="en-US" sz="1200" b="1" dirty="0" smtClean="0"/>
              <a:t>Momentum Acceptance </a:t>
            </a:r>
            <a:endParaRPr lang="en-US" altLang="en-US" sz="1200" b="1" dirty="0" smtClean="0">
              <a:latin typeface="Arial" charset="0"/>
              <a:cs typeface="Arial" charset="0"/>
            </a:endParaRPr>
          </a:p>
        </p:txBody>
      </p:sp>
      <p:sp>
        <p:nvSpPr>
          <p:cNvPr id="21" name="Content Placeholder 2"/>
          <p:cNvSpPr txBox="1">
            <a:spLocks/>
          </p:cNvSpPr>
          <p:nvPr/>
        </p:nvSpPr>
        <p:spPr bwMode="auto">
          <a:xfrm>
            <a:off x="1257120" y="4546656"/>
            <a:ext cx="1899063" cy="327115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SzPct val="85000"/>
              <a:buFontTx/>
              <a:buBlip>
                <a:blip r:embed="rId3"/>
              </a:buBlip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200" b="1" dirty="0" smtClean="0"/>
              <a:t>(- 12</a:t>
            </a:r>
            <a:r>
              <a:rPr lang="en-US" sz="1200" b="1" dirty="0" smtClean="0">
                <a:sym typeface="Symbol"/>
              </a:rPr>
              <a:t></a:t>
            </a:r>
            <a:r>
              <a:rPr lang="en-US" sz="1200" b="1" baseline="-25000" dirty="0" smtClean="0">
                <a:sym typeface="Symbol"/>
              </a:rPr>
              <a:t></a:t>
            </a:r>
            <a:r>
              <a:rPr lang="en-US" sz="1200" b="1" baseline="-25000" dirty="0">
                <a:sym typeface="Symbol"/>
              </a:rPr>
              <a:t>p/p</a:t>
            </a:r>
            <a:r>
              <a:rPr lang="en-US" sz="1200" b="1" dirty="0" smtClean="0"/>
              <a:t> , + 12</a:t>
            </a:r>
            <a:r>
              <a:rPr lang="en-US" sz="1200" b="1" dirty="0" smtClean="0">
                <a:sym typeface="Symbol"/>
              </a:rPr>
              <a:t></a:t>
            </a:r>
            <a:r>
              <a:rPr lang="en-US" sz="1200" b="1" baseline="-25000" dirty="0" smtClean="0">
                <a:sym typeface="Symbol"/>
              </a:rPr>
              <a:t>p/p</a:t>
            </a:r>
            <a:r>
              <a:rPr lang="en-US" sz="1200" b="1" dirty="0" smtClean="0"/>
              <a:t>)</a:t>
            </a:r>
            <a:endParaRPr lang="en-US" altLang="en-US" sz="1200" b="1" dirty="0" smtClean="0">
              <a:latin typeface="Arial" charset="0"/>
              <a:cs typeface="Arial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7472" y="3632888"/>
            <a:ext cx="4158344" cy="2474016"/>
          </a:xfrm>
          <a:prstGeom prst="rect">
            <a:avLst/>
          </a:prstGeom>
        </p:spPr>
      </p:pic>
      <p:sp>
        <p:nvSpPr>
          <p:cNvPr id="23" name="Content Placeholder 2"/>
          <p:cNvSpPr txBox="1">
            <a:spLocks/>
          </p:cNvSpPr>
          <p:nvPr/>
        </p:nvSpPr>
        <p:spPr bwMode="auto">
          <a:xfrm>
            <a:off x="6446077" y="3935510"/>
            <a:ext cx="1899063" cy="327115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SzPct val="85000"/>
              <a:buFontTx/>
              <a:buBlip>
                <a:blip r:embed="rId3"/>
              </a:buBlip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Tx/>
              <a:buNone/>
            </a:pPr>
            <a:r>
              <a:rPr lang="en-US" sz="1200" b="1" dirty="0" smtClean="0"/>
              <a:t>Dynamic Aperture (DA)</a:t>
            </a:r>
            <a:endParaRPr lang="en-US" altLang="en-US" sz="1200" b="1" dirty="0" smtClean="0">
              <a:latin typeface="Arial" charset="0"/>
              <a:cs typeface="Arial" charset="0"/>
            </a:endParaRPr>
          </a:p>
        </p:txBody>
      </p:sp>
      <p:sp>
        <p:nvSpPr>
          <p:cNvPr id="25" name="Content Placeholder 2"/>
          <p:cNvSpPr txBox="1">
            <a:spLocks/>
          </p:cNvSpPr>
          <p:nvPr/>
        </p:nvSpPr>
        <p:spPr bwMode="auto">
          <a:xfrm>
            <a:off x="7719218" y="4211095"/>
            <a:ext cx="1373035" cy="785508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SzPct val="85000"/>
              <a:buFontTx/>
              <a:buBlip>
                <a:blip r:embed="rId3"/>
              </a:buBlip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200" b="1" dirty="0" smtClean="0"/>
              <a:t>At </a:t>
            </a:r>
            <a:r>
              <a:rPr lang="en-US" sz="1200" b="1" dirty="0" smtClean="0">
                <a:sym typeface="Symbol"/>
              </a:rPr>
              <a:t>p/p = 0.3%</a:t>
            </a:r>
            <a:endParaRPr lang="en-US" sz="1200" b="1" dirty="0" smtClean="0"/>
          </a:p>
          <a:p>
            <a:pPr marL="0" indent="0" algn="ctr">
              <a:buNone/>
            </a:pPr>
            <a:r>
              <a:rPr lang="en-US" sz="1200" b="1" dirty="0" smtClean="0"/>
              <a:t>(- 20</a:t>
            </a:r>
            <a:r>
              <a:rPr lang="en-US" sz="1200" b="1" dirty="0" smtClean="0">
                <a:sym typeface="Symbol"/>
              </a:rPr>
              <a:t></a:t>
            </a:r>
            <a:r>
              <a:rPr lang="en-US" sz="1200" b="1" baseline="-25000" dirty="0">
                <a:sym typeface="Symbol"/>
              </a:rPr>
              <a:t>x</a:t>
            </a:r>
            <a:r>
              <a:rPr lang="en-US" sz="1200" b="1" dirty="0" smtClean="0"/>
              <a:t> , + 20</a:t>
            </a:r>
            <a:r>
              <a:rPr lang="en-US" sz="1200" b="1" dirty="0" smtClean="0">
                <a:sym typeface="Symbol"/>
              </a:rPr>
              <a:t></a:t>
            </a:r>
            <a:r>
              <a:rPr lang="en-US" sz="1200" b="1" baseline="-25000" dirty="0">
                <a:sym typeface="Symbol"/>
              </a:rPr>
              <a:t>x</a:t>
            </a:r>
            <a:r>
              <a:rPr lang="en-US" sz="1200" b="1" dirty="0" smtClean="0"/>
              <a:t>)</a:t>
            </a:r>
          </a:p>
          <a:p>
            <a:pPr marL="0" indent="0" algn="ctr">
              <a:buNone/>
            </a:pPr>
            <a:r>
              <a:rPr lang="en-US" sz="1200" b="1" dirty="0" smtClean="0"/>
              <a:t>(- 40</a:t>
            </a:r>
            <a:r>
              <a:rPr lang="en-US" sz="1200" b="1" dirty="0" smtClean="0">
                <a:sym typeface="Symbol"/>
              </a:rPr>
              <a:t></a:t>
            </a:r>
            <a:r>
              <a:rPr lang="en-US" sz="1200" b="1" baseline="-25000" dirty="0" smtClean="0">
                <a:sym typeface="Symbol"/>
              </a:rPr>
              <a:t>y</a:t>
            </a:r>
            <a:r>
              <a:rPr lang="en-US" sz="1200" b="1" dirty="0" smtClean="0"/>
              <a:t> </a:t>
            </a:r>
            <a:r>
              <a:rPr lang="en-US" sz="1200" b="1" dirty="0"/>
              <a:t>, + </a:t>
            </a:r>
            <a:r>
              <a:rPr lang="en-US" sz="1200" b="1" dirty="0" smtClean="0"/>
              <a:t>40</a:t>
            </a:r>
            <a:r>
              <a:rPr lang="en-US" sz="1200" b="1" dirty="0" smtClean="0">
                <a:sym typeface="Symbol"/>
              </a:rPr>
              <a:t></a:t>
            </a:r>
            <a:r>
              <a:rPr lang="en-US" sz="1200" b="1" baseline="-25000" dirty="0" smtClean="0">
                <a:sym typeface="Symbol"/>
              </a:rPr>
              <a:t>y</a:t>
            </a:r>
            <a:r>
              <a:rPr lang="en-US" sz="1200" b="1" dirty="0" smtClean="0"/>
              <a:t>)</a:t>
            </a:r>
            <a:endParaRPr lang="en-US" sz="1200" b="1" dirty="0"/>
          </a:p>
        </p:txBody>
      </p:sp>
      <p:grpSp>
        <p:nvGrpSpPr>
          <p:cNvPr id="3" name="Group 18"/>
          <p:cNvGrpSpPr/>
          <p:nvPr/>
        </p:nvGrpSpPr>
        <p:grpSpPr>
          <a:xfrm>
            <a:off x="5013747" y="904925"/>
            <a:ext cx="4114800" cy="2853873"/>
            <a:chOff x="164006" y="897324"/>
            <a:chExt cx="4114800" cy="2853873"/>
          </a:xfrm>
        </p:grpSpPr>
        <p:grpSp>
          <p:nvGrpSpPr>
            <p:cNvPr id="4" name="Group 19"/>
            <p:cNvGrpSpPr/>
            <p:nvPr/>
          </p:nvGrpSpPr>
          <p:grpSpPr>
            <a:xfrm>
              <a:off x="164006" y="897324"/>
              <a:ext cx="4114800" cy="2853873"/>
              <a:chOff x="164006" y="1170284"/>
              <a:chExt cx="4114800" cy="2853873"/>
            </a:xfrm>
          </p:grpSpPr>
          <p:pic>
            <p:nvPicPr>
              <p:cNvPr id="27" name="Picture 26"/>
              <p:cNvPicPr>
                <a:picLocks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4006" y="1170284"/>
                <a:ext cx="4114800" cy="2560320"/>
              </a:xfrm>
              <a:prstGeom prst="rect">
                <a:avLst/>
              </a:prstGeom>
            </p:spPr>
          </p:pic>
          <p:sp>
            <p:nvSpPr>
              <p:cNvPr id="28" name="Content Placeholder 2"/>
              <p:cNvSpPr txBox="1">
                <a:spLocks/>
              </p:cNvSpPr>
              <p:nvPr/>
            </p:nvSpPr>
            <p:spPr bwMode="auto">
              <a:xfrm>
                <a:off x="390739" y="3703764"/>
                <a:ext cx="492128" cy="320393"/>
              </a:xfrm>
              <a:prstGeom prst="rect">
                <a:avLst/>
              </a:prstGeom>
              <a:noFill/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342900" indent="-342900" algn="l" defTabSz="457200" rtl="0" eaLnBrk="1" latinLnBrk="0" hangingPunct="1">
                  <a:spcBef>
                    <a:spcPct val="20000"/>
                  </a:spcBef>
                  <a:buSzPct val="85000"/>
                  <a:buFontTx/>
                  <a:buBlip>
                    <a:blip r:embed="rId3"/>
                  </a:buBlip>
                  <a:defRPr sz="1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742950" indent="-285750" algn="l" defTabSz="457200" rtl="0" eaLnBrk="1" latinLnBrk="0" hangingPunct="1">
                  <a:spcBef>
                    <a:spcPct val="20000"/>
                  </a:spcBef>
                  <a:buFont typeface="Arial"/>
                  <a:buChar char="–"/>
                  <a:defRPr sz="1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1143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600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–"/>
                  <a:defRPr sz="1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20574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»"/>
                  <a:defRPr sz="1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FontTx/>
                  <a:buNone/>
                </a:pPr>
                <a:r>
                  <a:rPr lang="en-US" sz="1400" b="1" dirty="0" smtClean="0"/>
                  <a:t>IP</a:t>
                </a:r>
                <a:endParaRPr lang="en-US" altLang="en-US" sz="1400" b="1" dirty="0" smtClean="0">
                  <a:latin typeface="Arial" charset="0"/>
                  <a:cs typeface="Arial" charset="0"/>
                </a:endParaRPr>
              </a:p>
            </p:txBody>
          </p:sp>
          <p:cxnSp>
            <p:nvCxnSpPr>
              <p:cNvPr id="29" name="Straight Arrow Connector 28"/>
              <p:cNvCxnSpPr/>
              <p:nvPr/>
            </p:nvCxnSpPr>
            <p:spPr>
              <a:xfrm flipV="1">
                <a:off x="624137" y="3539796"/>
                <a:ext cx="0" cy="239659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stealth" w="med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6" name="Content Placeholder 2"/>
            <p:cNvSpPr txBox="1">
              <a:spLocks/>
            </p:cNvSpPr>
            <p:nvPr/>
          </p:nvSpPr>
          <p:spPr bwMode="auto">
            <a:xfrm>
              <a:off x="1469675" y="2331862"/>
              <a:ext cx="1273525" cy="327115"/>
            </a:xfrm>
            <a:prstGeom prst="rect">
              <a:avLst/>
            </a:prstGeom>
            <a:solidFill>
              <a:srgbClr val="FFFF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SzPct val="85000"/>
                <a:buFontTx/>
                <a:buBlip>
                  <a:blip r:embed="rId3"/>
                </a:buBlip>
                <a:defRPr sz="1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1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1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1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Tx/>
                <a:buNone/>
              </a:pPr>
              <a:r>
                <a:rPr lang="en-US" sz="1200" b="1" dirty="0" smtClean="0"/>
                <a:t>ion ring optics</a:t>
              </a:r>
              <a:endParaRPr lang="en-US" altLang="en-US" sz="1200" b="1" dirty="0" smtClean="0">
                <a:latin typeface="Arial" charset="0"/>
                <a:cs typeface="Arial" charset="0"/>
              </a:endParaRPr>
            </a:p>
          </p:txBody>
        </p:sp>
      </p:grpSp>
      <p:sp>
        <p:nvSpPr>
          <p:cNvPr id="30" name="Content Placeholder 2"/>
          <p:cNvSpPr>
            <a:spLocks noGrp="1"/>
          </p:cNvSpPr>
          <p:nvPr>
            <p:ph idx="1"/>
          </p:nvPr>
        </p:nvSpPr>
        <p:spPr>
          <a:xfrm>
            <a:off x="7702" y="806403"/>
            <a:ext cx="5070550" cy="2952396"/>
          </a:xfrm>
        </p:spPr>
        <p:txBody>
          <a:bodyPr>
            <a:normAutofit lnSpcReduction="10000"/>
          </a:bodyPr>
          <a:lstStyle/>
          <a:p>
            <a:pPr algn="just"/>
            <a:r>
              <a:rPr lang="en-US" dirty="0" smtClean="0">
                <a:latin typeface="Arial" charset="0"/>
                <a:cs typeface="Arial" charset="0"/>
              </a:rPr>
              <a:t>Distributed sextupole compensation strategy</a:t>
            </a:r>
          </a:p>
          <a:p>
            <a:pPr lvl="1" algn="just"/>
            <a:r>
              <a:rPr lang="en-US" sz="1600" dirty="0" smtClean="0">
                <a:latin typeface="Arial" charset="0"/>
                <a:cs typeface="Arial" charset="0"/>
              </a:rPr>
              <a:t>“</a:t>
            </a:r>
            <a:r>
              <a:rPr lang="en-US" sz="1600" i="1" dirty="0" smtClean="0">
                <a:latin typeface="Arial" charset="0"/>
                <a:cs typeface="Arial" charset="0"/>
              </a:rPr>
              <a:t>-I</a:t>
            </a:r>
            <a:r>
              <a:rPr lang="en-US" sz="1600" dirty="0" smtClean="0">
                <a:latin typeface="Arial" charset="0"/>
                <a:cs typeface="Arial" charset="0"/>
              </a:rPr>
              <a:t>” approach with two sextupole families to build up chromatic </a:t>
            </a:r>
            <a:r>
              <a:rPr lang="en-US" altLang="en-US" sz="1600" dirty="0" smtClean="0">
                <a:latin typeface="Arial" charset="0"/>
                <a:cs typeface="Arial" charset="0"/>
                <a:sym typeface="Symbol" pitchFamily="18" charset="2"/>
              </a:rPr>
              <a:t> wave in the arcs to cancel FFB’s chromatic kick</a:t>
            </a:r>
          </a:p>
          <a:p>
            <a:pPr lvl="1" algn="just"/>
            <a:r>
              <a:rPr lang="en-US" sz="1600" dirty="0" smtClean="0"/>
              <a:t>Another two sextupole families with </a:t>
            </a:r>
            <a:r>
              <a:rPr lang="en-US" altLang="en-US" sz="1600" dirty="0">
                <a:latin typeface="Arial" charset="0"/>
                <a:cs typeface="Arial" charset="0"/>
                <a:sym typeface="Symbol" pitchFamily="18" charset="2"/>
              </a:rPr>
              <a:t>/2 phase </a:t>
            </a:r>
            <a:r>
              <a:rPr lang="en-US" altLang="en-US" sz="1600" dirty="0" smtClean="0">
                <a:latin typeface="Arial" charset="0"/>
                <a:cs typeface="Arial" charset="0"/>
                <a:sym typeface="Symbol" pitchFamily="18" charset="2"/>
              </a:rPr>
              <a:t>advance to compensate the </a:t>
            </a:r>
            <a:r>
              <a:rPr lang="en-US" altLang="en-US" sz="1600" dirty="0" smtClean="0">
                <a:latin typeface="Arial" charset="0"/>
                <a:cs typeface="Arial" charset="0"/>
              </a:rPr>
              <a:t>residual </a:t>
            </a:r>
            <a:r>
              <a:rPr lang="en-US" altLang="en-US" sz="1600" dirty="0">
                <a:latin typeface="Arial" charset="0"/>
                <a:cs typeface="Arial" charset="0"/>
              </a:rPr>
              <a:t>linear </a:t>
            </a:r>
            <a:r>
              <a:rPr lang="en-US" altLang="en-US" sz="1600" dirty="0" smtClean="0">
                <a:latin typeface="Arial" charset="0"/>
                <a:cs typeface="Arial" charset="0"/>
              </a:rPr>
              <a:t>chromaticities</a:t>
            </a:r>
          </a:p>
          <a:p>
            <a:pPr lvl="1"/>
            <a:r>
              <a:rPr lang="en-US" sz="1600" dirty="0" smtClean="0">
                <a:latin typeface="Arial" charset="0"/>
                <a:cs typeface="Arial" charset="0"/>
              </a:rPr>
              <a:t>Control of </a:t>
            </a:r>
            <a:r>
              <a:rPr lang="en-US" altLang="en-US" sz="1600" dirty="0">
                <a:latin typeface="Arial" charset="0"/>
                <a:cs typeface="Arial" charset="0"/>
              </a:rPr>
              <a:t>chromatic driving </a:t>
            </a:r>
            <a:r>
              <a:rPr lang="en-US" altLang="en-US" sz="1600" dirty="0" smtClean="0">
                <a:latin typeface="Arial" charset="0"/>
                <a:cs typeface="Arial" charset="0"/>
              </a:rPr>
              <a:t>terms and </a:t>
            </a:r>
            <a:r>
              <a:rPr lang="en-US" altLang="en-US" sz="1600" dirty="0">
                <a:latin typeface="Arial" charset="0"/>
                <a:cs typeface="Arial" charset="0"/>
              </a:rPr>
              <a:t>cancellation of geometric resonance driving terms to first order in sextupole strength</a:t>
            </a:r>
          </a:p>
          <a:p>
            <a:pPr marL="457200" lvl="1" indent="0" algn="just">
              <a:buNone/>
            </a:pPr>
            <a:r>
              <a:rPr lang="en-US" dirty="0" smtClean="0"/>
              <a:t>	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HUGS Program, June 12 2015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defTabSz="457200"/>
            <a:fld id="{B58F48A6-A3E1-4848-9AC3-B43F560BE4FE}" type="slidenum">
              <a:rPr lang="en-US" smtClean="0">
                <a:solidFill>
                  <a:prstClr val="white"/>
                </a:solidFill>
              </a:rPr>
              <a:pPr defTabSz="457200"/>
              <a:t>25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0402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Crab Crossing</a:t>
            </a:r>
            <a:endParaRPr lang="en-US" dirty="0"/>
          </a:p>
        </p:txBody>
      </p:sp>
      <p:grpSp>
        <p:nvGrpSpPr>
          <p:cNvPr id="3" name="Group 46"/>
          <p:cNvGrpSpPr>
            <a:grpSpLocks/>
          </p:cNvGrpSpPr>
          <p:nvPr/>
        </p:nvGrpSpPr>
        <p:grpSpPr bwMode="auto">
          <a:xfrm>
            <a:off x="4505832" y="4442096"/>
            <a:ext cx="4495800" cy="1676400"/>
            <a:chOff x="1588" y="4114800"/>
            <a:chExt cx="5408612" cy="2057401"/>
          </a:xfrm>
        </p:grpSpPr>
        <p:pic>
          <p:nvPicPr>
            <p:cNvPr id="5" name="Picture 5" descr="x_vs_z_p1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8" y="4300179"/>
              <a:ext cx="1903412" cy="18720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9" descr="x_vs_z_p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67"/>
            <a:stretch>
              <a:fillRect/>
            </a:stretch>
          </p:blipFill>
          <p:spPr bwMode="auto">
            <a:xfrm>
              <a:off x="1828800" y="4300178"/>
              <a:ext cx="1828800" cy="18720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54" descr="x_vs_z_p5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677"/>
            <a:stretch>
              <a:fillRect/>
            </a:stretch>
          </p:blipFill>
          <p:spPr bwMode="auto">
            <a:xfrm>
              <a:off x="3657600" y="4267200"/>
              <a:ext cx="1752600" cy="1905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Rectangle 4"/>
            <p:cNvSpPr>
              <a:spLocks noChangeArrowheads="1"/>
            </p:cNvSpPr>
            <p:nvPr/>
          </p:nvSpPr>
          <p:spPr bwMode="auto">
            <a:xfrm>
              <a:off x="485775" y="4127956"/>
              <a:ext cx="1463675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>
              <a:spAutoFit/>
            </a:bodyPr>
            <a:lstStyle>
              <a:lvl1pPr>
                <a:spcBef>
                  <a:spcPct val="20000"/>
                </a:spcBef>
                <a:buBlip>
                  <a:blip r:embed="rId5"/>
                </a:buBlip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Arial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1400" b="1">
                  <a:solidFill>
                    <a:srgbClr val="0000FF"/>
                  </a:solidFill>
                </a:rPr>
                <a:t>Incoming</a:t>
              </a:r>
            </a:p>
          </p:txBody>
        </p:sp>
        <p:sp>
          <p:nvSpPr>
            <p:cNvPr id="9" name="Rectangle 4"/>
            <p:cNvSpPr>
              <a:spLocks noChangeArrowheads="1"/>
            </p:cNvSpPr>
            <p:nvPr/>
          </p:nvSpPr>
          <p:spPr bwMode="auto">
            <a:xfrm>
              <a:off x="2209800" y="4114800"/>
              <a:ext cx="1463675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>
              <a:spAutoFit/>
            </a:bodyPr>
            <a:lstStyle>
              <a:lvl1pPr>
                <a:spcBef>
                  <a:spcPct val="20000"/>
                </a:spcBef>
                <a:buBlip>
                  <a:blip r:embed="rId5"/>
                </a:buBlip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Arial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1400" b="1">
                  <a:solidFill>
                    <a:srgbClr val="0000FF"/>
                  </a:solidFill>
                </a:rPr>
                <a:t>At IP</a:t>
              </a:r>
            </a:p>
          </p:txBody>
        </p:sp>
        <p:sp>
          <p:nvSpPr>
            <p:cNvPr id="10" name="Rectangle 4"/>
            <p:cNvSpPr>
              <a:spLocks noChangeArrowheads="1"/>
            </p:cNvSpPr>
            <p:nvPr/>
          </p:nvSpPr>
          <p:spPr bwMode="auto">
            <a:xfrm>
              <a:off x="3810000" y="4114800"/>
              <a:ext cx="1463675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>
              <a:spAutoFit/>
            </a:bodyPr>
            <a:lstStyle>
              <a:lvl1pPr>
                <a:spcBef>
                  <a:spcPct val="20000"/>
                </a:spcBef>
                <a:buBlip>
                  <a:blip r:embed="rId5"/>
                </a:buBlip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Arial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1400" b="1">
                  <a:solidFill>
                    <a:srgbClr val="0000FF"/>
                  </a:solidFill>
                </a:rPr>
                <a:t>Outgoing</a:t>
              </a:r>
            </a:p>
          </p:txBody>
        </p:sp>
      </p:grpSp>
      <p:grpSp>
        <p:nvGrpSpPr>
          <p:cNvPr id="4" name="Group 30"/>
          <p:cNvGrpSpPr>
            <a:grpSpLocks/>
          </p:cNvGrpSpPr>
          <p:nvPr/>
        </p:nvGrpSpPr>
        <p:grpSpPr bwMode="auto">
          <a:xfrm>
            <a:off x="4505832" y="2327858"/>
            <a:ext cx="4519612" cy="1828800"/>
            <a:chOff x="3279410" y="849313"/>
            <a:chExt cx="5102590" cy="3189287"/>
          </a:xfrm>
        </p:grpSpPr>
        <p:pic>
          <p:nvPicPr>
            <p:cNvPr id="19" name="Picture 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128" r="14833"/>
            <a:stretch>
              <a:fillRect/>
            </a:stretch>
          </p:blipFill>
          <p:spPr bwMode="auto">
            <a:xfrm>
              <a:off x="3279410" y="849313"/>
              <a:ext cx="5102590" cy="27868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11" name="Group 32"/>
            <p:cNvGrpSpPr>
              <a:grpSpLocks/>
            </p:cNvGrpSpPr>
            <p:nvPr/>
          </p:nvGrpSpPr>
          <p:grpSpPr bwMode="auto">
            <a:xfrm>
              <a:off x="3838609" y="2617153"/>
              <a:ext cx="3095591" cy="1421447"/>
              <a:chOff x="3529245" y="2682240"/>
              <a:chExt cx="3095591" cy="1421447"/>
            </a:xfrm>
          </p:grpSpPr>
          <p:sp>
            <p:nvSpPr>
              <p:cNvPr id="24" name="Isosceles Triangle 36"/>
              <p:cNvSpPr>
                <a:spLocks noChangeArrowheads="1"/>
              </p:cNvSpPr>
              <p:nvPr/>
            </p:nvSpPr>
            <p:spPr bwMode="auto">
              <a:xfrm>
                <a:off x="3981476" y="3429000"/>
                <a:ext cx="204960" cy="381000"/>
              </a:xfrm>
              <a:prstGeom prst="triangle">
                <a:avLst>
                  <a:gd name="adj" fmla="val 50000"/>
                </a:avLst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Blip>
                    <a:blip r:embed="rId5"/>
                  </a:buBlip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Arial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Arial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Arial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Arial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Arial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400">
                  <a:latin typeface="Times" pitchFamily="18" charset="0"/>
                </a:endParaRPr>
              </a:p>
            </p:txBody>
          </p:sp>
          <p:sp>
            <p:nvSpPr>
              <p:cNvPr id="25" name="Multiply 24"/>
              <p:cNvSpPr/>
              <p:nvPr/>
            </p:nvSpPr>
            <p:spPr bwMode="auto">
              <a:xfrm>
                <a:off x="3529234" y="2683459"/>
                <a:ext cx="236580" cy="290689"/>
              </a:xfrm>
              <a:prstGeom prst="mathMultiply">
                <a:avLst/>
              </a:prstGeom>
              <a:solidFill>
                <a:srgbClr val="0000CC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/>
              <a:lstStyle/>
              <a:p>
                <a:pPr>
                  <a:defRPr/>
                </a:pPr>
                <a:endParaRPr lang="en-US" sz="1400">
                  <a:latin typeface="Times" charset="0"/>
                  <a:ea typeface="MS PGothic" pitchFamily="34" charset="-128"/>
                </a:endParaRPr>
              </a:p>
            </p:txBody>
          </p:sp>
          <p:sp>
            <p:nvSpPr>
              <p:cNvPr id="26" name="Multiply 25"/>
              <p:cNvSpPr/>
              <p:nvPr/>
            </p:nvSpPr>
            <p:spPr bwMode="auto">
              <a:xfrm>
                <a:off x="6387903" y="2821883"/>
                <a:ext cx="236580" cy="287922"/>
              </a:xfrm>
              <a:prstGeom prst="mathMultiply">
                <a:avLst/>
              </a:prstGeom>
              <a:solidFill>
                <a:srgbClr val="0000CC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/>
              <a:lstStyle/>
              <a:p>
                <a:pPr>
                  <a:defRPr/>
                </a:pPr>
                <a:endParaRPr lang="en-US" sz="1400">
                  <a:latin typeface="Times" charset="0"/>
                  <a:ea typeface="MS PGothic" pitchFamily="34" charset="-128"/>
                </a:endParaRPr>
              </a:p>
            </p:txBody>
          </p:sp>
          <p:cxnSp>
            <p:nvCxnSpPr>
              <p:cNvPr id="27" name="Straight Connector 39"/>
              <p:cNvCxnSpPr>
                <a:cxnSpLocks noChangeShapeType="1"/>
              </p:cNvCxnSpPr>
              <p:nvPr/>
            </p:nvCxnSpPr>
            <p:spPr bwMode="auto">
              <a:xfrm>
                <a:off x="3647409" y="2895600"/>
                <a:ext cx="0" cy="990600"/>
              </a:xfrm>
              <a:prstGeom prst="line">
                <a:avLst/>
              </a:prstGeom>
              <a:noFill/>
              <a:ln w="28575" algn="ctr">
                <a:solidFill>
                  <a:schemeClr val="tx1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8" name="Straight Connector 40"/>
              <p:cNvCxnSpPr>
                <a:cxnSpLocks noChangeShapeType="1"/>
              </p:cNvCxnSpPr>
              <p:nvPr/>
            </p:nvCxnSpPr>
            <p:spPr bwMode="auto">
              <a:xfrm>
                <a:off x="6519802" y="3048000"/>
                <a:ext cx="0" cy="838200"/>
              </a:xfrm>
              <a:prstGeom prst="line">
                <a:avLst/>
              </a:prstGeom>
              <a:noFill/>
              <a:ln w="28575" algn="ctr">
                <a:solidFill>
                  <a:schemeClr val="tx1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9" name="Straight Arrow Connector 41"/>
              <p:cNvCxnSpPr>
                <a:cxnSpLocks noChangeShapeType="1"/>
              </p:cNvCxnSpPr>
              <p:nvPr/>
            </p:nvCxnSpPr>
            <p:spPr bwMode="auto">
              <a:xfrm>
                <a:off x="3647409" y="3733800"/>
                <a:ext cx="334067" cy="0"/>
              </a:xfrm>
              <a:prstGeom prst="straightConnector1">
                <a:avLst/>
              </a:prstGeom>
              <a:noFill/>
              <a:ln w="19050" algn="ctr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0" name="Straight Arrow Connector 42"/>
              <p:cNvCxnSpPr>
                <a:cxnSpLocks noChangeShapeType="1"/>
              </p:cNvCxnSpPr>
              <p:nvPr/>
            </p:nvCxnSpPr>
            <p:spPr bwMode="auto">
              <a:xfrm>
                <a:off x="4216344" y="3733800"/>
                <a:ext cx="2275741" cy="0"/>
              </a:xfrm>
              <a:prstGeom prst="straightConnector1">
                <a:avLst/>
              </a:prstGeom>
              <a:noFill/>
              <a:ln w="19050" algn="ctr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31" name="Content Placeholder 2"/>
              <p:cNvSpPr>
                <a:spLocks/>
              </p:cNvSpPr>
              <p:nvPr/>
            </p:nvSpPr>
            <p:spPr bwMode="auto">
              <a:xfrm>
                <a:off x="3602186" y="3733800"/>
                <a:ext cx="510583" cy="3698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Blip>
                    <a:blip r:embed="rId5"/>
                  </a:buBlip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Arial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Arial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Arial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Arial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Arial" charset="0"/>
                  </a:defRPr>
                </a:lvl9pPr>
              </a:lstStyle>
              <a:p>
                <a:pPr>
                  <a:buFontTx/>
                  <a:buNone/>
                </a:pPr>
                <a:r>
                  <a:rPr lang="el-GR" altLang="en-US" sz="1200" b="1">
                    <a:solidFill>
                      <a:srgbClr val="FF00FF"/>
                    </a:solidFill>
                    <a:sym typeface="Symbol" pitchFamily="18" charset="2"/>
                  </a:rPr>
                  <a:t>π</a:t>
                </a:r>
                <a:r>
                  <a:rPr lang="en-US" altLang="en-US" sz="1200" b="1">
                    <a:solidFill>
                      <a:srgbClr val="FF00FF"/>
                    </a:solidFill>
                    <a:sym typeface="Symbol" pitchFamily="18" charset="2"/>
                  </a:rPr>
                  <a:t>/2</a:t>
                </a:r>
              </a:p>
            </p:txBody>
          </p:sp>
          <p:sp>
            <p:nvSpPr>
              <p:cNvPr id="32" name="Content Placeholder 2"/>
              <p:cNvSpPr>
                <a:spLocks/>
              </p:cNvSpPr>
              <p:nvPr/>
            </p:nvSpPr>
            <p:spPr bwMode="auto">
              <a:xfrm>
                <a:off x="4796036" y="3733800"/>
                <a:ext cx="753045" cy="3698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Blip>
                    <a:blip r:embed="rId5"/>
                  </a:buBlip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Arial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Arial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Arial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Arial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Arial" charset="0"/>
                  </a:defRPr>
                </a:lvl9pPr>
              </a:lstStyle>
              <a:p>
                <a:pPr>
                  <a:buFontTx/>
                  <a:buNone/>
                </a:pPr>
                <a:r>
                  <a:rPr lang="en-US" altLang="en-US" sz="1200" b="1">
                    <a:solidFill>
                      <a:srgbClr val="FF00FF"/>
                    </a:solidFill>
                    <a:sym typeface="Symbol" pitchFamily="18" charset="2"/>
                  </a:rPr>
                  <a:t>3</a:t>
                </a:r>
                <a:r>
                  <a:rPr lang="el-GR" altLang="en-US" sz="1200" b="1">
                    <a:solidFill>
                      <a:srgbClr val="FF00FF"/>
                    </a:solidFill>
                    <a:sym typeface="Symbol" pitchFamily="18" charset="2"/>
                  </a:rPr>
                  <a:t>π</a:t>
                </a:r>
                <a:r>
                  <a:rPr lang="en-US" altLang="en-US" sz="1200" b="1">
                    <a:solidFill>
                      <a:srgbClr val="FF00FF"/>
                    </a:solidFill>
                    <a:sym typeface="Symbol" pitchFamily="18" charset="2"/>
                  </a:rPr>
                  <a:t>/2</a:t>
                </a:r>
              </a:p>
            </p:txBody>
          </p:sp>
        </p:grpSp>
        <p:sp>
          <p:nvSpPr>
            <p:cNvPr id="21" name="Content Placeholder 2"/>
            <p:cNvSpPr>
              <a:spLocks/>
            </p:cNvSpPr>
            <p:nvPr/>
          </p:nvSpPr>
          <p:spPr bwMode="auto">
            <a:xfrm>
              <a:off x="6629400" y="1398235"/>
              <a:ext cx="1371600" cy="868538"/>
            </a:xfrm>
            <a:prstGeom prst="rect">
              <a:avLst/>
            </a:prstGeom>
            <a:solidFill>
              <a:srgbClr val="FF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Blip>
                  <a:blip r:embed="rId5"/>
                </a:buBlip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Arial" charset="0"/>
                </a:defRPr>
              </a:lvl9pPr>
            </a:lstStyle>
            <a:p>
              <a:pPr algn="ctr">
                <a:buFontTx/>
                <a:buNone/>
              </a:pPr>
              <a:r>
                <a:rPr lang="en-US" altLang="en-US" sz="1400">
                  <a:sym typeface="Symbol" pitchFamily="18" charset="2"/>
                </a:rPr>
                <a:t>Location of crab cavities</a:t>
              </a:r>
            </a:p>
          </p:txBody>
        </p:sp>
        <p:cxnSp>
          <p:nvCxnSpPr>
            <p:cNvPr id="22" name="Straight Arrow Connector 34"/>
            <p:cNvCxnSpPr>
              <a:cxnSpLocks noChangeShapeType="1"/>
              <a:endCxn id="26" idx="1"/>
            </p:cNvCxnSpPr>
            <p:nvPr/>
          </p:nvCxnSpPr>
          <p:spPr bwMode="auto">
            <a:xfrm flipH="1">
              <a:off x="6877440" y="2266773"/>
              <a:ext cx="56760" cy="557084"/>
            </a:xfrm>
            <a:prstGeom prst="straightConnector1">
              <a:avLst/>
            </a:prstGeom>
            <a:noFill/>
            <a:ln w="28575" algn="ctr">
              <a:solidFill>
                <a:srgbClr val="FF00FF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3" name="Straight Arrow Connector 35"/>
            <p:cNvCxnSpPr>
              <a:cxnSpLocks noChangeShapeType="1"/>
            </p:cNvCxnSpPr>
            <p:nvPr/>
          </p:nvCxnSpPr>
          <p:spPr bwMode="auto">
            <a:xfrm flipH="1">
              <a:off x="4038600" y="2209800"/>
              <a:ext cx="2590800" cy="533400"/>
            </a:xfrm>
            <a:prstGeom prst="straightConnector1">
              <a:avLst/>
            </a:prstGeom>
            <a:noFill/>
            <a:ln w="28575" algn="ctr">
              <a:solidFill>
                <a:srgbClr val="FF00FF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39" name="Content Placeholder 2"/>
          <p:cNvSpPr txBox="1">
            <a:spLocks/>
          </p:cNvSpPr>
          <p:nvPr/>
        </p:nvSpPr>
        <p:spPr bwMode="auto">
          <a:xfrm>
            <a:off x="-2931" y="806403"/>
            <a:ext cx="9028375" cy="38341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SzPct val="85000"/>
              <a:buFontTx/>
              <a:buBlip>
                <a:blip r:embed="rId7"/>
              </a:buBlip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Effective head-on bunch collisions restored with 50 </a:t>
            </a:r>
            <a:r>
              <a:rPr lang="en-US" dirty="0" err="1" smtClean="0"/>
              <a:t>mrad</a:t>
            </a:r>
            <a:r>
              <a:rPr lang="en-US" dirty="0" smtClean="0"/>
              <a:t> crossing angle </a:t>
            </a:r>
          </a:p>
          <a:p>
            <a:r>
              <a:rPr lang="en-US" dirty="0" smtClean="0"/>
              <a:t>Local crab scheme</a:t>
            </a:r>
          </a:p>
          <a:p>
            <a:r>
              <a:rPr lang="en-US" altLang="en-US" dirty="0"/>
              <a:t>C</a:t>
            </a:r>
            <a:r>
              <a:rPr lang="en-US" altLang="en-US" dirty="0" smtClean="0"/>
              <a:t>avities are placed at (n+1)</a:t>
            </a:r>
            <a:r>
              <a:rPr lang="en-US" altLang="en-US" dirty="0" smtClean="0">
                <a:sym typeface="Symbol"/>
              </a:rPr>
              <a:t>/2 phase advance relative to IP  </a:t>
            </a:r>
          </a:p>
          <a:p>
            <a:r>
              <a:rPr lang="en-US" altLang="en-US" dirty="0" smtClean="0">
                <a:sym typeface="Symbol"/>
              </a:rPr>
              <a:t>Large </a:t>
            </a:r>
            <a:r>
              <a:rPr lang="en-US" altLang="en-US" baseline="-25000" dirty="0" smtClean="0">
                <a:sym typeface="Symbol"/>
              </a:rPr>
              <a:t>x</a:t>
            </a:r>
            <a:r>
              <a:rPr lang="en-US" altLang="en-US" dirty="0" smtClean="0">
                <a:sym typeface="Symbol"/>
              </a:rPr>
              <a:t> at location of crab cavities for minimizing the required kicking voltage</a:t>
            </a:r>
          </a:p>
          <a:p>
            <a:r>
              <a:rPr lang="en-US" altLang="en-US" dirty="0" smtClean="0">
                <a:latin typeface="Arial" charset="0"/>
                <a:ea typeface="ＭＳ Ｐゴシック" pitchFamily="34" charset="-128"/>
              </a:rPr>
              <a:t>Deflective crabbing using transverse </a:t>
            </a:r>
          </a:p>
          <a:p>
            <a:pPr marL="0" indent="0">
              <a:buNone/>
            </a:pPr>
            <a:r>
              <a:rPr lang="en-US" altLang="en-US" dirty="0">
                <a:latin typeface="Arial" charset="0"/>
                <a:ea typeface="ＭＳ Ｐゴシック" pitchFamily="34" charset="-128"/>
              </a:rPr>
              <a:t> </a:t>
            </a:r>
            <a:r>
              <a:rPr lang="en-US" altLang="en-US" dirty="0" smtClean="0">
                <a:latin typeface="Arial" charset="0"/>
                <a:ea typeface="ＭＳ Ｐゴシック" pitchFamily="34" charset="-128"/>
              </a:rPr>
              <a:t>     electric field of SRF cavities</a:t>
            </a:r>
          </a:p>
          <a:p>
            <a:pPr marL="457200" lvl="1">
              <a:buFont typeface="Arial" panose="020B0604020202020204" pitchFamily="34" charset="0"/>
              <a:buChar char="−"/>
              <a:defRPr/>
            </a:pPr>
            <a:r>
              <a:rPr lang="en-US" altLang="en-US" dirty="0" smtClean="0"/>
              <a:t>design and analysis completed</a:t>
            </a:r>
          </a:p>
          <a:p>
            <a:pPr marL="457200" lvl="1">
              <a:buFont typeface="Arial" panose="020B0604020202020204" pitchFamily="34" charset="0"/>
              <a:buChar char="−"/>
              <a:defRPr/>
            </a:pPr>
            <a:r>
              <a:rPr lang="en-US" altLang="en-US" dirty="0" smtClean="0"/>
              <a:t>Prototype fabricated and characterized</a:t>
            </a:r>
          </a:p>
          <a:p>
            <a:pPr marL="457200" lvl="1">
              <a:buFont typeface="Arial" panose="020B0604020202020204" pitchFamily="34" charset="0"/>
              <a:buChar char="−"/>
              <a:defRPr/>
            </a:pPr>
            <a:r>
              <a:rPr lang="en-US" altLang="en-US" dirty="0" smtClean="0"/>
              <a:t>Final testing with promising results</a:t>
            </a:r>
            <a:endParaRPr lang="en-US" altLang="en-US" dirty="0" smtClean="0">
              <a:sym typeface="Symbol"/>
            </a:endParaRPr>
          </a:p>
        </p:txBody>
      </p:sp>
      <p:pic>
        <p:nvPicPr>
          <p:cNvPr id="34" name="Picture 49" descr="CrabCrossin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08216" y="4184891"/>
            <a:ext cx="3688133" cy="219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Footer Placeholder 1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HUGS Program, June 12 2015</a:t>
            </a:r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defTabSz="457200"/>
            <a:fld id="{B58F48A6-A3E1-4848-9AC3-B43F560BE4FE}" type="slidenum">
              <a:rPr lang="en-US" smtClean="0">
                <a:solidFill>
                  <a:prstClr val="white"/>
                </a:solidFill>
              </a:rPr>
              <a:pPr defTabSz="457200"/>
              <a:t>26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9654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Deflective Crab Cavity</a:t>
            </a:r>
            <a:endParaRPr lang="en-US" dirty="0"/>
          </a:p>
        </p:txBody>
      </p:sp>
      <p:grpSp>
        <p:nvGrpSpPr>
          <p:cNvPr id="3" name="Group 13"/>
          <p:cNvGrpSpPr/>
          <p:nvPr/>
        </p:nvGrpSpPr>
        <p:grpSpPr>
          <a:xfrm>
            <a:off x="6399230" y="1027609"/>
            <a:ext cx="2596426" cy="1935698"/>
            <a:chOff x="1207135" y="2352998"/>
            <a:chExt cx="5713339" cy="4259431"/>
          </a:xfrm>
        </p:grpSpPr>
        <p:pic>
          <p:nvPicPr>
            <p:cNvPr id="19" name="Picture 23" descr="750 elec"/>
            <p:cNvPicPr/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7135" y="2352998"/>
              <a:ext cx="2839085" cy="212026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" name="Picture 24" descr="750 magnetic"/>
            <p:cNvPicPr/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95752" y="2352998"/>
              <a:ext cx="2747646" cy="21247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" name="Picture 25" descr="750 elec surf"/>
            <p:cNvPicPr/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7135" y="4513754"/>
              <a:ext cx="2782570" cy="20986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" name="Picture 26" descr="750 magnetic surf"/>
            <p:cNvPicPr/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86165" y="4447310"/>
              <a:ext cx="2734309" cy="212026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" name="Group 7"/>
          <p:cNvGrpSpPr/>
          <p:nvPr/>
        </p:nvGrpSpPr>
        <p:grpSpPr>
          <a:xfrm>
            <a:off x="4999815" y="3124200"/>
            <a:ext cx="4137369" cy="3282750"/>
            <a:chOff x="4685911" y="3213388"/>
            <a:chExt cx="4137369" cy="3282750"/>
          </a:xfrm>
        </p:grpSpPr>
        <p:grpSp>
          <p:nvGrpSpPr>
            <p:cNvPr id="5" name="Group 2"/>
            <p:cNvGrpSpPr/>
            <p:nvPr/>
          </p:nvGrpSpPr>
          <p:grpSpPr>
            <a:xfrm>
              <a:off x="4685911" y="3213388"/>
              <a:ext cx="4137369" cy="3282750"/>
              <a:chOff x="4189228" y="3160397"/>
              <a:chExt cx="4137369" cy="3282750"/>
            </a:xfrm>
          </p:grpSpPr>
          <p:grpSp>
            <p:nvGrpSpPr>
              <p:cNvPr id="7" name="11576 Grupo"/>
              <p:cNvGrpSpPr>
                <a:grpSpLocks noChangeAspect="1"/>
              </p:cNvGrpSpPr>
              <p:nvPr/>
            </p:nvGrpSpPr>
            <p:grpSpPr>
              <a:xfrm>
                <a:off x="4189228" y="3160397"/>
                <a:ext cx="4137369" cy="3282750"/>
                <a:chOff x="471705" y="1524000"/>
                <a:chExt cx="6514258" cy="5081704"/>
              </a:xfrm>
            </p:grpSpPr>
            <p:pic>
              <p:nvPicPr>
                <p:cNvPr id="11" name="Picture 2"/>
                <p:cNvPicPr>
                  <a:picLocks noChangeAspect="1" noChangeArrowheads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71705" y="1524000"/>
                  <a:ext cx="6514258" cy="508170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6" name="Picture 1370"/>
                <p:cNvPicPr>
                  <a:picLocks noChangeAspect="1" noChangeArrowheads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362575" y="1779777"/>
                  <a:ext cx="276225" cy="44767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sp>
            <p:nvSpPr>
              <p:cNvPr id="15" name="Slide Number Placeholder 82"/>
              <p:cNvSpPr txBox="1">
                <a:spLocks/>
              </p:cNvSpPr>
              <p:nvPr/>
            </p:nvSpPr>
            <p:spPr>
              <a:xfrm>
                <a:off x="4944193" y="5590860"/>
                <a:ext cx="3275497" cy="272717"/>
              </a:xfrm>
              <a:prstGeom prst="rect">
                <a:avLst/>
              </a:prstGeom>
            </p:spPr>
            <p:txBody>
              <a:bodyPr vert="horz" lIns="91440" tIns="45720" rIns="91440" bIns="45720" rtlCol="0" anchor="ctr"/>
              <a:lstStyle/>
              <a:p>
                <a:pPr>
                  <a:defRPr/>
                </a:pPr>
                <a:r>
                  <a:rPr lang="en-US" sz="10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S. De Silva ICFA Workshop in HOMs for SRF 2014</a:t>
                </a:r>
                <a:endParaRPr lang="en-US" sz="10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8" name="Slide Number Placeholder 82"/>
            <p:cNvSpPr txBox="1">
              <a:spLocks/>
            </p:cNvSpPr>
            <p:nvPr/>
          </p:nvSpPr>
          <p:spPr>
            <a:xfrm>
              <a:off x="5663817" y="3477082"/>
              <a:ext cx="1775329" cy="410024"/>
            </a:xfrm>
            <a:prstGeom prst="rect">
              <a:avLst/>
            </a:prstGeom>
          </p:spPr>
          <p:txBody>
            <a:bodyPr vert="horz" lIns="91440" tIns="45720" rIns="91440" bIns="45720" rtlCol="0" anchor="ctr"/>
            <a:lstStyle/>
            <a:p>
              <a:pPr>
                <a:defRPr/>
              </a:pPr>
              <a:r>
                <a:rPr lang="en-US" sz="1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SRFD test results</a:t>
              </a:r>
              <a:endParaRPr lang="en-US" sz="1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8" name="Group 28"/>
          <p:cNvGrpSpPr/>
          <p:nvPr/>
        </p:nvGrpSpPr>
        <p:grpSpPr>
          <a:xfrm>
            <a:off x="620399" y="1288462"/>
            <a:ext cx="2190847" cy="1234015"/>
            <a:chOff x="4243275" y="1383522"/>
            <a:chExt cx="2190847" cy="1234015"/>
          </a:xfrm>
        </p:grpSpPr>
        <p:pic>
          <p:nvPicPr>
            <p:cNvPr id="30" name="Picture 5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4462447" y="1402713"/>
              <a:ext cx="1971675" cy="1143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31" name="Straight Arrow Connector 30"/>
            <p:cNvCxnSpPr/>
            <p:nvPr/>
          </p:nvCxnSpPr>
          <p:spPr bwMode="auto">
            <a:xfrm>
              <a:off x="6054608" y="1598221"/>
              <a:ext cx="0" cy="758952"/>
            </a:xfrm>
            <a:prstGeom prst="straightConnector1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arrow"/>
              <a:tailEnd type="arrow"/>
            </a:ln>
            <a:effectLst/>
          </p:spPr>
        </p:cxnSp>
        <p:sp>
          <p:nvSpPr>
            <p:cNvPr id="32" name="TextBox 31"/>
            <p:cNvSpPr txBox="1"/>
            <p:nvPr/>
          </p:nvSpPr>
          <p:spPr>
            <a:xfrm>
              <a:off x="5669896" y="2340538"/>
              <a:ext cx="76422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solidFill>
                    <a:srgbClr val="FF0000"/>
                  </a:solidFill>
                </a:rPr>
                <a:t>24 cm</a:t>
              </a:r>
              <a:endParaRPr lang="en-US" sz="1200" dirty="0">
                <a:solidFill>
                  <a:srgbClr val="FF0000"/>
                </a:solidFill>
              </a:endParaRPr>
            </a:p>
          </p:txBody>
        </p:sp>
        <p:cxnSp>
          <p:nvCxnSpPr>
            <p:cNvPr id="33" name="Straight Arrow Connector 32"/>
            <p:cNvCxnSpPr/>
            <p:nvPr/>
          </p:nvCxnSpPr>
          <p:spPr bwMode="auto">
            <a:xfrm flipV="1">
              <a:off x="4451412" y="1402713"/>
              <a:ext cx="663513" cy="629919"/>
            </a:xfrm>
            <a:prstGeom prst="straightConnector1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arrow"/>
              <a:tailEnd type="arrow"/>
            </a:ln>
            <a:effectLst/>
          </p:spPr>
        </p:cxnSp>
        <p:sp>
          <p:nvSpPr>
            <p:cNvPr id="34" name="TextBox 33"/>
            <p:cNvSpPr txBox="1"/>
            <p:nvPr/>
          </p:nvSpPr>
          <p:spPr>
            <a:xfrm>
              <a:off x="4243275" y="1383522"/>
              <a:ext cx="76422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solidFill>
                    <a:srgbClr val="FF0000"/>
                  </a:solidFill>
                </a:rPr>
                <a:t>44 cm</a:t>
              </a:r>
              <a:endParaRPr lang="en-US" sz="12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9" name="Group 34"/>
          <p:cNvGrpSpPr/>
          <p:nvPr/>
        </p:nvGrpSpPr>
        <p:grpSpPr>
          <a:xfrm>
            <a:off x="513676" y="3180354"/>
            <a:ext cx="2379164" cy="1275292"/>
            <a:chOff x="4236399" y="3242400"/>
            <a:chExt cx="2379164" cy="1275292"/>
          </a:xfrm>
        </p:grpSpPr>
        <p:pic>
          <p:nvPicPr>
            <p:cNvPr id="36" name="Picture 4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4509585" y="3265419"/>
              <a:ext cx="2105978" cy="12468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37" name="Straight Arrow Connector 36"/>
            <p:cNvCxnSpPr/>
            <p:nvPr/>
          </p:nvCxnSpPr>
          <p:spPr bwMode="auto">
            <a:xfrm>
              <a:off x="6193348" y="3434749"/>
              <a:ext cx="0" cy="803876"/>
            </a:xfrm>
            <a:prstGeom prst="straightConnector1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arrow"/>
              <a:tailEnd type="arrow"/>
            </a:ln>
            <a:effectLst/>
          </p:spPr>
        </p:cxnSp>
        <p:sp>
          <p:nvSpPr>
            <p:cNvPr id="38" name="TextBox 37"/>
            <p:cNvSpPr txBox="1"/>
            <p:nvPr/>
          </p:nvSpPr>
          <p:spPr>
            <a:xfrm>
              <a:off x="5851337" y="4240693"/>
              <a:ext cx="76422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rgbClr val="FF0000"/>
                  </a:solidFill>
                </a:rPr>
                <a:t>3</a:t>
              </a:r>
              <a:r>
                <a:rPr lang="en-US" sz="1200" dirty="0" smtClean="0">
                  <a:solidFill>
                    <a:srgbClr val="FF0000"/>
                  </a:solidFill>
                </a:rPr>
                <a:t>4 cm</a:t>
              </a:r>
              <a:endParaRPr lang="en-US" sz="1200" dirty="0">
                <a:solidFill>
                  <a:srgbClr val="FF0000"/>
                </a:solidFill>
              </a:endParaRPr>
            </a:p>
          </p:txBody>
        </p:sp>
        <p:cxnSp>
          <p:nvCxnSpPr>
            <p:cNvPr id="39" name="Straight Arrow Connector 38"/>
            <p:cNvCxnSpPr>
              <a:stCxn id="36" idx="1"/>
            </p:cNvCxnSpPr>
            <p:nvPr/>
          </p:nvCxnSpPr>
          <p:spPr bwMode="auto">
            <a:xfrm flipV="1">
              <a:off x="4509585" y="3251925"/>
              <a:ext cx="549603" cy="636906"/>
            </a:xfrm>
            <a:prstGeom prst="straightConnector1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arrow"/>
              <a:tailEnd type="arrow"/>
            </a:ln>
            <a:effectLst/>
          </p:spPr>
        </p:cxnSp>
        <p:sp>
          <p:nvSpPr>
            <p:cNvPr id="40" name="TextBox 39"/>
            <p:cNvSpPr txBox="1"/>
            <p:nvPr/>
          </p:nvSpPr>
          <p:spPr>
            <a:xfrm>
              <a:off x="4236399" y="3242400"/>
              <a:ext cx="764226" cy="276999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r>
                <a:rPr lang="en-US" sz="1200" dirty="0" smtClean="0">
                  <a:solidFill>
                    <a:srgbClr val="FF0000"/>
                  </a:solidFill>
                </a:rPr>
                <a:t>53 cm</a:t>
              </a:r>
              <a:endParaRPr lang="en-US" sz="12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0" name="Group 40"/>
          <p:cNvGrpSpPr/>
          <p:nvPr/>
        </p:nvGrpSpPr>
        <p:grpSpPr>
          <a:xfrm>
            <a:off x="478934" y="5025737"/>
            <a:ext cx="2217074" cy="1002351"/>
            <a:chOff x="4409767" y="5151573"/>
            <a:chExt cx="2217074" cy="1002351"/>
          </a:xfrm>
        </p:grpSpPr>
        <p:pic>
          <p:nvPicPr>
            <p:cNvPr id="42" name="Picture 3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4778641" y="5214407"/>
              <a:ext cx="1793558" cy="850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43" name="Straight Arrow Connector 28"/>
            <p:cNvCxnSpPr/>
            <p:nvPr/>
          </p:nvCxnSpPr>
          <p:spPr bwMode="auto">
            <a:xfrm>
              <a:off x="6281075" y="5319525"/>
              <a:ext cx="0" cy="585975"/>
            </a:xfrm>
            <a:prstGeom prst="straightConnector1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arrow"/>
              <a:tailEnd type="arrow"/>
            </a:ln>
            <a:effectLst/>
          </p:spPr>
        </p:cxnSp>
        <p:sp>
          <p:nvSpPr>
            <p:cNvPr id="44" name="TextBox 29"/>
            <p:cNvSpPr txBox="1"/>
            <p:nvPr/>
          </p:nvSpPr>
          <p:spPr>
            <a:xfrm>
              <a:off x="5943601" y="5876925"/>
              <a:ext cx="68324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solidFill>
                    <a:srgbClr val="FF0000"/>
                  </a:solidFill>
                </a:rPr>
                <a:t>19 cm</a:t>
              </a:r>
              <a:endParaRPr lang="en-US" sz="1200" dirty="0">
                <a:solidFill>
                  <a:srgbClr val="FF0000"/>
                </a:solidFill>
              </a:endParaRPr>
            </a:p>
          </p:txBody>
        </p:sp>
        <p:cxnSp>
          <p:nvCxnSpPr>
            <p:cNvPr id="45" name="Straight Arrow Connector 34"/>
            <p:cNvCxnSpPr/>
            <p:nvPr/>
          </p:nvCxnSpPr>
          <p:spPr bwMode="auto">
            <a:xfrm flipV="1">
              <a:off x="4863417" y="5151573"/>
              <a:ext cx="651532" cy="404132"/>
            </a:xfrm>
            <a:prstGeom prst="straightConnector1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arrow"/>
              <a:tailEnd type="arrow"/>
            </a:ln>
            <a:effectLst/>
          </p:spPr>
        </p:cxnSp>
        <p:sp>
          <p:nvSpPr>
            <p:cNvPr id="46" name="TextBox 35"/>
            <p:cNvSpPr txBox="1"/>
            <p:nvPr/>
          </p:nvSpPr>
          <p:spPr>
            <a:xfrm>
              <a:off x="4409767" y="5190551"/>
              <a:ext cx="764226" cy="276999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r>
                <a:rPr lang="en-US" sz="1200" dirty="0" smtClean="0">
                  <a:solidFill>
                    <a:srgbClr val="FF0000"/>
                  </a:solidFill>
                </a:rPr>
                <a:t>35 cm</a:t>
              </a:r>
              <a:endParaRPr lang="en-US" sz="1200" dirty="0">
                <a:solidFill>
                  <a:srgbClr val="FF0000"/>
                </a:solidFill>
              </a:endParaRPr>
            </a:p>
          </p:txBody>
        </p:sp>
      </p:grpSp>
      <p:pic>
        <p:nvPicPr>
          <p:cNvPr id="50" name="Picture 2" descr="C:\Documents and Settings\sdesilva\Desktop\IPAC 2012\Images\Cavity Pictures\IMG_1500.JPG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17000" contrast="23000"/>
                    </a14:imgEffect>
                  </a14:imgLayer>
                </a14:imgProps>
              </a:ext>
            </a:extLst>
          </a:blip>
          <a:srcRect l="5500" t="8439" r="7875" b="16573"/>
          <a:stretch/>
        </p:blipFill>
        <p:spPr bwMode="auto">
          <a:xfrm>
            <a:off x="3169977" y="1271212"/>
            <a:ext cx="2098060" cy="1268517"/>
          </a:xfrm>
          <a:prstGeom prst="rect">
            <a:avLst/>
          </a:prstGeom>
          <a:noFill/>
        </p:spPr>
      </p:pic>
      <p:pic>
        <p:nvPicPr>
          <p:cNvPr id="51" name="Picture 2" descr="C:\Documents and Settings\sdesilva\Desktop\Pizza Seminar\IMG_0787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t="16667"/>
          <a:stretch>
            <a:fillRect/>
          </a:stretch>
        </p:blipFill>
        <p:spPr bwMode="auto">
          <a:xfrm>
            <a:off x="3169976" y="3174150"/>
            <a:ext cx="1829839" cy="1142996"/>
          </a:xfrm>
          <a:prstGeom prst="rect">
            <a:avLst/>
          </a:prstGeom>
          <a:noFill/>
        </p:spPr>
      </p:pic>
      <p:pic>
        <p:nvPicPr>
          <p:cNvPr id="52" name="Picture 2" descr="C:\Users\alex\Dropbox\phys\750 meic\20131205_105409.jpg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contrast="4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031" b="17268"/>
          <a:stretch/>
        </p:blipFill>
        <p:spPr bwMode="auto">
          <a:xfrm>
            <a:off x="3001906" y="4951175"/>
            <a:ext cx="2072640" cy="1052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" name="Content Placeholder 2"/>
          <p:cNvSpPr txBox="1">
            <a:spLocks/>
          </p:cNvSpPr>
          <p:nvPr/>
        </p:nvSpPr>
        <p:spPr bwMode="auto">
          <a:xfrm>
            <a:off x="6927" y="814111"/>
            <a:ext cx="7315641" cy="4414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SzPct val="85000"/>
              <a:buFontTx/>
              <a:buBlip>
                <a:blip r:embed="rId17"/>
              </a:buBlip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499 MHz Deflecting Cavity for Jefferson Lab 12 GeV Upgrade</a:t>
            </a:r>
            <a:endParaRPr lang="en-US" dirty="0"/>
          </a:p>
        </p:txBody>
      </p:sp>
      <p:sp>
        <p:nvSpPr>
          <p:cNvPr id="54" name="Content Placeholder 2"/>
          <p:cNvSpPr txBox="1">
            <a:spLocks/>
          </p:cNvSpPr>
          <p:nvPr/>
        </p:nvSpPr>
        <p:spPr bwMode="auto">
          <a:xfrm>
            <a:off x="-14470" y="2674744"/>
            <a:ext cx="7315641" cy="4414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SzPct val="85000"/>
              <a:buFontTx/>
              <a:buBlip>
                <a:blip r:embed="rId17"/>
              </a:buBlip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400 MHz Crabbing Cavity for LHC </a:t>
            </a:r>
            <a:r>
              <a:rPr lang="en-US" dirty="0" err="1" smtClean="0"/>
              <a:t>HiLumi</a:t>
            </a:r>
            <a:r>
              <a:rPr lang="en-US" dirty="0" smtClean="0"/>
              <a:t> Upgrade</a:t>
            </a:r>
            <a:endParaRPr lang="en-US" dirty="0"/>
          </a:p>
        </p:txBody>
      </p:sp>
      <p:sp>
        <p:nvSpPr>
          <p:cNvPr id="55" name="Content Placeholder 2"/>
          <p:cNvSpPr txBox="1">
            <a:spLocks/>
          </p:cNvSpPr>
          <p:nvPr/>
        </p:nvSpPr>
        <p:spPr bwMode="auto">
          <a:xfrm>
            <a:off x="-12198" y="4533144"/>
            <a:ext cx="5728189" cy="4414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SzPct val="85000"/>
              <a:buFontTx/>
              <a:buBlip>
                <a:blip r:embed="rId17"/>
              </a:buBlip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750 MHz Crabbing Cavity</a:t>
            </a:r>
            <a:endParaRPr lang="en-US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HUGS Program, June 12 2015</a:t>
            </a:r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defTabSz="457200"/>
            <a:fld id="{B58F48A6-A3E1-4848-9AC3-B43F560BE4FE}" type="slidenum">
              <a:rPr lang="en-US" smtClean="0">
                <a:solidFill>
                  <a:prstClr val="white"/>
                </a:solidFill>
              </a:rPr>
              <a:pPr defTabSz="457200"/>
              <a:t>27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4321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RF Cavities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809626"/>
            <a:ext cx="6648450" cy="1333052"/>
          </a:xfrm>
        </p:spPr>
        <p:txBody>
          <a:bodyPr/>
          <a:lstStyle/>
          <a:p>
            <a:r>
              <a:rPr lang="en-US" dirty="0" smtClean="0"/>
              <a:t>Electron collider ring --- reuse PEP-II RF stations</a:t>
            </a:r>
          </a:p>
          <a:p>
            <a:pPr lvl="1"/>
            <a:r>
              <a:rPr lang="en-US" sz="1600" dirty="0" smtClean="0"/>
              <a:t>476 MHz HOM damped 1-cell cavities, 34 cavities available</a:t>
            </a:r>
          </a:p>
          <a:p>
            <a:pPr lvl="1"/>
            <a:r>
              <a:rPr lang="en-US" sz="1600" dirty="0" smtClean="0"/>
              <a:t>1.2 MW klystrons including power supplies etc., 13 available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3866" y="1904329"/>
            <a:ext cx="1314022" cy="141936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4214" y="1909854"/>
            <a:ext cx="1861344" cy="142324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26294" y="1919893"/>
            <a:ext cx="2585217" cy="1419369"/>
          </a:xfrm>
          <a:prstGeom prst="rect">
            <a:avLst/>
          </a:prstGeom>
        </p:spPr>
      </p:pic>
      <p:grpSp>
        <p:nvGrpSpPr>
          <p:cNvPr id="4" name="Group 13"/>
          <p:cNvGrpSpPr>
            <a:grpSpLocks noChangeAspect="1"/>
          </p:cNvGrpSpPr>
          <p:nvPr/>
        </p:nvGrpSpPr>
        <p:grpSpPr>
          <a:xfrm>
            <a:off x="4379084" y="4421694"/>
            <a:ext cx="4556701" cy="1662547"/>
            <a:chOff x="217433" y="2186902"/>
            <a:chExt cx="8560808" cy="3123474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17433" y="2186902"/>
              <a:ext cx="1650368" cy="3123474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003097" y="2504903"/>
              <a:ext cx="6775144" cy="2805473"/>
            </a:xfrm>
            <a:prstGeom prst="rect">
              <a:avLst/>
            </a:prstGeom>
          </p:spPr>
        </p:pic>
      </p:grpSp>
      <p:pic>
        <p:nvPicPr>
          <p:cNvPr id="17" name="Picture 16" descr="undefined-4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1529" y="4473807"/>
            <a:ext cx="2020405" cy="1912271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5329548" y="6012399"/>
            <a:ext cx="3813044" cy="307777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algn="ctr"/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952.6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MHz single cell 4-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seater CM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21226" y="5010943"/>
            <a:ext cx="16960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New HOM damped cavity concept </a:t>
            </a:r>
            <a:endParaRPr lang="en-US" sz="1400" dirty="0"/>
          </a:p>
        </p:txBody>
      </p:sp>
      <p:sp>
        <p:nvSpPr>
          <p:cNvPr id="20" name="Content Placeholder 2"/>
          <p:cNvSpPr txBox="1">
            <a:spLocks/>
          </p:cNvSpPr>
          <p:nvPr/>
        </p:nvSpPr>
        <p:spPr bwMode="auto">
          <a:xfrm>
            <a:off x="9524" y="3485102"/>
            <a:ext cx="8677275" cy="1520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SzPct val="85000"/>
              <a:buFontTx/>
              <a:buBlip>
                <a:blip r:embed="rId8"/>
              </a:buBlip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Ion collider ring --- design 952.6 MHz HOM damped 1-cell cavities</a:t>
            </a:r>
            <a:r>
              <a:rPr lang="en-US" sz="1600" dirty="0" smtClean="0"/>
              <a:t> </a:t>
            </a:r>
          </a:p>
          <a:p>
            <a:pPr lvl="1"/>
            <a:r>
              <a:rPr lang="en-US" sz="1600" dirty="0" smtClean="0"/>
              <a:t>High frequency/high voltage for short bunch (re-bucket at energy)</a:t>
            </a:r>
          </a:p>
          <a:p>
            <a:pPr lvl="1"/>
            <a:r>
              <a:rPr lang="en-US" sz="1600" dirty="0" smtClean="0"/>
              <a:t>Double repetition rate for future luminosity upgrade </a:t>
            </a:r>
            <a:endParaRPr lang="en-US" sz="16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HUGS Program, June 12 2015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defTabSz="457200"/>
            <a:fld id="{B58F48A6-A3E1-4848-9AC3-B43F560BE4FE}" type="slidenum">
              <a:rPr lang="en-US" smtClean="0">
                <a:solidFill>
                  <a:prstClr val="white"/>
                </a:solidFill>
              </a:rPr>
              <a:pPr defTabSz="457200"/>
              <a:t>28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3021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Multi-Step Electron Cooling Scheme </a:t>
            </a:r>
            <a:endParaRPr lang="en-US" dirty="0"/>
          </a:p>
        </p:txBody>
      </p:sp>
      <p:grpSp>
        <p:nvGrpSpPr>
          <p:cNvPr id="3" name="Group 57"/>
          <p:cNvGrpSpPr/>
          <p:nvPr/>
        </p:nvGrpSpPr>
        <p:grpSpPr>
          <a:xfrm>
            <a:off x="627879" y="2148674"/>
            <a:ext cx="8210550" cy="1463534"/>
            <a:chOff x="352425" y="921603"/>
            <a:chExt cx="8624521" cy="1524000"/>
          </a:xfrm>
        </p:grpSpPr>
        <p:cxnSp>
          <p:nvCxnSpPr>
            <p:cNvPr id="5" name="Straight Connector 5"/>
            <p:cNvCxnSpPr>
              <a:cxnSpLocks noChangeShapeType="1"/>
            </p:cNvCxnSpPr>
            <p:nvPr/>
          </p:nvCxnSpPr>
          <p:spPr bwMode="auto">
            <a:xfrm flipV="1">
              <a:off x="990600" y="1683603"/>
              <a:ext cx="6062669" cy="0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prstDash val="dash"/>
              <a:round/>
              <a:headEnd/>
              <a:tailEnd/>
            </a:ln>
          </p:spPr>
        </p:cxnSp>
        <p:sp>
          <p:nvSpPr>
            <p:cNvPr id="6" name="Rectangle 6"/>
            <p:cNvSpPr>
              <a:spLocks noChangeArrowheads="1"/>
            </p:cNvSpPr>
            <p:nvPr/>
          </p:nvSpPr>
          <p:spPr bwMode="auto">
            <a:xfrm>
              <a:off x="790103" y="1607402"/>
              <a:ext cx="171922" cy="150349"/>
            </a:xfrm>
            <a:prstGeom prst="rect">
              <a:avLst/>
            </a:prstGeom>
            <a:solidFill>
              <a:srgbClr val="00B05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400" b="1">
                <a:latin typeface="Arial" charset="0"/>
                <a:cs typeface="Arial" charset="0"/>
              </a:endParaRPr>
            </a:p>
          </p:txBody>
        </p:sp>
        <p:sp>
          <p:nvSpPr>
            <p:cNvPr id="7" name="Rectangle 7"/>
            <p:cNvSpPr>
              <a:spLocks noChangeArrowheads="1"/>
            </p:cNvSpPr>
            <p:nvPr/>
          </p:nvSpPr>
          <p:spPr bwMode="auto">
            <a:xfrm>
              <a:off x="1813496" y="1513819"/>
              <a:ext cx="1005904" cy="322184"/>
            </a:xfrm>
            <a:prstGeom prst="rect">
              <a:avLst/>
            </a:prstGeom>
            <a:solidFill>
              <a:srgbClr val="00B05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400" b="1">
                <a:latin typeface="Arial" charset="0"/>
                <a:cs typeface="Arial" charset="0"/>
              </a:endParaRPr>
            </a:p>
          </p:txBody>
        </p:sp>
        <p:grpSp>
          <p:nvGrpSpPr>
            <p:cNvPr id="4" name="Group 30"/>
            <p:cNvGrpSpPr>
              <a:grpSpLocks/>
            </p:cNvGrpSpPr>
            <p:nvPr/>
          </p:nvGrpSpPr>
          <p:grpSpPr bwMode="auto">
            <a:xfrm>
              <a:off x="3955619" y="1228299"/>
              <a:ext cx="839186" cy="914095"/>
              <a:chOff x="1671466" y="1296661"/>
              <a:chExt cx="610316" cy="609396"/>
            </a:xfrm>
          </p:grpSpPr>
          <p:cxnSp>
            <p:nvCxnSpPr>
              <p:cNvPr id="28" name="Straight Connector 41"/>
              <p:cNvCxnSpPr>
                <a:cxnSpLocks noChangeShapeType="1"/>
              </p:cNvCxnSpPr>
              <p:nvPr/>
            </p:nvCxnSpPr>
            <p:spPr bwMode="auto">
              <a:xfrm rot="5400000">
                <a:off x="1828153" y="1600380"/>
                <a:ext cx="304800" cy="0"/>
              </a:xfrm>
              <a:prstGeom prst="line">
                <a:avLst/>
              </a:prstGeom>
              <a:noFill/>
              <a:ln w="28575" algn="ctr">
                <a:solidFill>
                  <a:schemeClr val="tx1"/>
                </a:solidFill>
                <a:round/>
                <a:headEnd/>
                <a:tailEnd/>
              </a:ln>
            </p:spPr>
          </p:cxnSp>
          <p:grpSp>
            <p:nvGrpSpPr>
              <p:cNvPr id="8" name="Group 23"/>
              <p:cNvGrpSpPr>
                <a:grpSpLocks/>
              </p:cNvGrpSpPr>
              <p:nvPr/>
            </p:nvGrpSpPr>
            <p:grpSpPr bwMode="auto">
              <a:xfrm>
                <a:off x="1978275" y="1296661"/>
                <a:ext cx="303507" cy="305230"/>
                <a:chOff x="2968875" y="1296662"/>
                <a:chExt cx="303507" cy="305230"/>
              </a:xfrm>
            </p:grpSpPr>
            <p:sp>
              <p:nvSpPr>
                <p:cNvPr id="35" name="Arc 20"/>
                <p:cNvSpPr/>
                <p:nvPr/>
              </p:nvSpPr>
              <p:spPr bwMode="auto">
                <a:xfrm>
                  <a:off x="2968875" y="1296662"/>
                  <a:ext cx="303506" cy="305228"/>
                </a:xfrm>
                <a:prstGeom prst="arc">
                  <a:avLst/>
                </a:prstGeom>
                <a:noFill/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 sz="1400" b="1"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36" name="Arc 21"/>
                <p:cNvSpPr/>
                <p:nvPr/>
              </p:nvSpPr>
              <p:spPr bwMode="auto">
                <a:xfrm rot="16200000">
                  <a:off x="2968014" y="1297525"/>
                  <a:ext cx="305229" cy="303506"/>
                </a:xfrm>
                <a:prstGeom prst="arc">
                  <a:avLst/>
                </a:prstGeom>
                <a:noFill/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 sz="1400" b="1"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37" name="Arc 36"/>
                <p:cNvSpPr/>
                <p:nvPr/>
              </p:nvSpPr>
              <p:spPr bwMode="auto">
                <a:xfrm rot="5400000">
                  <a:off x="2968014" y="1297525"/>
                  <a:ext cx="305229" cy="303506"/>
                </a:xfrm>
                <a:prstGeom prst="arc">
                  <a:avLst/>
                </a:prstGeom>
                <a:noFill/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 sz="1400" b="1"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  <p:grpSp>
            <p:nvGrpSpPr>
              <p:cNvPr id="9" name="Group 24"/>
              <p:cNvGrpSpPr>
                <a:grpSpLocks/>
              </p:cNvGrpSpPr>
              <p:nvPr/>
            </p:nvGrpSpPr>
            <p:grpSpPr bwMode="auto">
              <a:xfrm rot="10800000">
                <a:off x="1671466" y="1598584"/>
                <a:ext cx="309527" cy="307473"/>
                <a:chOff x="2972007" y="1294342"/>
                <a:chExt cx="309527" cy="307473"/>
              </a:xfrm>
            </p:grpSpPr>
            <p:sp>
              <p:nvSpPr>
                <p:cNvPr id="32" name="Arc 31"/>
                <p:cNvSpPr/>
                <p:nvPr/>
              </p:nvSpPr>
              <p:spPr bwMode="auto">
                <a:xfrm>
                  <a:off x="2972007" y="1297649"/>
                  <a:ext cx="305887" cy="304166"/>
                </a:xfrm>
                <a:prstGeom prst="arc">
                  <a:avLst/>
                </a:prstGeom>
                <a:noFill/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 sz="1400" b="1"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33" name="Arc 32"/>
                <p:cNvSpPr/>
                <p:nvPr/>
              </p:nvSpPr>
              <p:spPr bwMode="auto">
                <a:xfrm rot="16200000">
                  <a:off x="2976508" y="1296786"/>
                  <a:ext cx="304166" cy="305887"/>
                </a:xfrm>
                <a:prstGeom prst="arc">
                  <a:avLst/>
                </a:prstGeom>
                <a:noFill/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 sz="1400" b="1"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34" name="Arc 33"/>
                <p:cNvSpPr/>
                <p:nvPr/>
              </p:nvSpPr>
              <p:spPr bwMode="auto">
                <a:xfrm rot="5400000">
                  <a:off x="2972869" y="1293481"/>
                  <a:ext cx="304166" cy="305887"/>
                </a:xfrm>
                <a:prstGeom prst="arc">
                  <a:avLst/>
                </a:prstGeom>
                <a:noFill/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 sz="1400" b="1"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  <p:cxnSp>
            <p:nvCxnSpPr>
              <p:cNvPr id="31" name="Straight Connector 44"/>
              <p:cNvCxnSpPr>
                <a:cxnSpLocks noChangeShapeType="1"/>
              </p:cNvCxnSpPr>
              <p:nvPr/>
            </p:nvCxnSpPr>
            <p:spPr bwMode="auto">
              <a:xfrm rot="10800000">
                <a:off x="1845046" y="1604093"/>
                <a:ext cx="304800" cy="0"/>
              </a:xfrm>
              <a:prstGeom prst="line">
                <a:avLst/>
              </a:prstGeom>
              <a:noFill/>
              <a:ln w="28575" algn="ctr">
                <a:solidFill>
                  <a:schemeClr val="tx1"/>
                </a:solidFill>
                <a:round/>
                <a:headEnd/>
                <a:tailEnd/>
              </a:ln>
            </p:spPr>
          </p:cxnSp>
        </p:grpSp>
        <p:grpSp>
          <p:nvGrpSpPr>
            <p:cNvPr id="19" name="Group 42"/>
            <p:cNvGrpSpPr>
              <a:grpSpLocks/>
            </p:cNvGrpSpPr>
            <p:nvPr/>
          </p:nvGrpSpPr>
          <p:grpSpPr bwMode="auto">
            <a:xfrm>
              <a:off x="6467475" y="921603"/>
              <a:ext cx="1676400" cy="1524000"/>
              <a:chOff x="1676400" y="1295399"/>
              <a:chExt cx="609600" cy="609600"/>
            </a:xfrm>
          </p:grpSpPr>
          <p:cxnSp>
            <p:nvCxnSpPr>
              <p:cNvPr id="18" name="Straight Connector 21"/>
              <p:cNvCxnSpPr>
                <a:cxnSpLocks noChangeShapeType="1"/>
              </p:cNvCxnSpPr>
              <p:nvPr/>
            </p:nvCxnSpPr>
            <p:spPr bwMode="auto">
              <a:xfrm rot="5400000">
                <a:off x="1826981" y="1600199"/>
                <a:ext cx="304800" cy="0"/>
              </a:xfrm>
              <a:prstGeom prst="line">
                <a:avLst/>
              </a:prstGeom>
              <a:noFill/>
              <a:ln w="28575" algn="ctr">
                <a:solidFill>
                  <a:schemeClr val="tx1"/>
                </a:solidFill>
                <a:round/>
                <a:headEnd/>
                <a:tailEnd/>
              </a:ln>
            </p:spPr>
          </p:cxnSp>
          <p:grpSp>
            <p:nvGrpSpPr>
              <p:cNvPr id="20" name="Group 23"/>
              <p:cNvGrpSpPr>
                <a:grpSpLocks/>
              </p:cNvGrpSpPr>
              <p:nvPr/>
            </p:nvGrpSpPr>
            <p:grpSpPr bwMode="auto">
              <a:xfrm>
                <a:off x="1981200" y="1295399"/>
                <a:ext cx="304800" cy="304800"/>
                <a:chOff x="2971800" y="1295400"/>
                <a:chExt cx="304800" cy="304800"/>
              </a:xfrm>
            </p:grpSpPr>
            <p:sp>
              <p:nvSpPr>
                <p:cNvPr id="25" name="Arc 24"/>
                <p:cNvSpPr/>
                <p:nvPr/>
              </p:nvSpPr>
              <p:spPr bwMode="auto">
                <a:xfrm>
                  <a:off x="2970825" y="1295790"/>
                  <a:ext cx="305353" cy="304560"/>
                </a:xfrm>
                <a:prstGeom prst="arc">
                  <a:avLst/>
                </a:prstGeom>
                <a:noFill/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 sz="1400" b="1"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26" name="Arc 25"/>
                <p:cNvSpPr/>
                <p:nvPr/>
              </p:nvSpPr>
              <p:spPr bwMode="auto">
                <a:xfrm rot="16200000">
                  <a:off x="2971221" y="1295394"/>
                  <a:ext cx="304560" cy="305353"/>
                </a:xfrm>
                <a:prstGeom prst="arc">
                  <a:avLst/>
                </a:prstGeom>
                <a:noFill/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 sz="1400" b="1"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27" name="Arc 26"/>
                <p:cNvSpPr/>
                <p:nvPr/>
              </p:nvSpPr>
              <p:spPr bwMode="auto">
                <a:xfrm rot="5400000">
                  <a:off x="2971221" y="1295394"/>
                  <a:ext cx="304560" cy="305353"/>
                </a:xfrm>
                <a:prstGeom prst="arc">
                  <a:avLst/>
                </a:prstGeom>
                <a:noFill/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 sz="1400" b="1"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  <p:grpSp>
            <p:nvGrpSpPr>
              <p:cNvPr id="29" name="Group 24"/>
              <p:cNvGrpSpPr>
                <a:grpSpLocks/>
              </p:cNvGrpSpPr>
              <p:nvPr/>
            </p:nvGrpSpPr>
            <p:grpSpPr bwMode="auto">
              <a:xfrm rot="10800000">
                <a:off x="1676400" y="1600199"/>
                <a:ext cx="304800" cy="304800"/>
                <a:chOff x="2971800" y="1295400"/>
                <a:chExt cx="304800" cy="304800"/>
              </a:xfrm>
            </p:grpSpPr>
            <p:sp>
              <p:nvSpPr>
                <p:cNvPr id="22" name="Arc 21"/>
                <p:cNvSpPr/>
                <p:nvPr/>
              </p:nvSpPr>
              <p:spPr bwMode="auto">
                <a:xfrm>
                  <a:off x="2973729" y="1294598"/>
                  <a:ext cx="304399" cy="305451"/>
                </a:xfrm>
                <a:prstGeom prst="arc">
                  <a:avLst/>
                </a:prstGeom>
                <a:noFill/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 sz="1400" b="1"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23" name="Arc 22"/>
                <p:cNvSpPr/>
                <p:nvPr/>
              </p:nvSpPr>
              <p:spPr bwMode="auto">
                <a:xfrm rot="16200000">
                  <a:off x="2973203" y="1295124"/>
                  <a:ext cx="305451" cy="304399"/>
                </a:xfrm>
                <a:prstGeom prst="arc">
                  <a:avLst/>
                </a:prstGeom>
                <a:noFill/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 sz="1400" b="1"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24" name="Arc 23"/>
                <p:cNvSpPr/>
                <p:nvPr/>
              </p:nvSpPr>
              <p:spPr bwMode="auto">
                <a:xfrm rot="5400000">
                  <a:off x="2973203" y="1295124"/>
                  <a:ext cx="305451" cy="304399"/>
                </a:xfrm>
                <a:prstGeom prst="arc">
                  <a:avLst/>
                </a:prstGeom>
                <a:noFill/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 sz="1400" b="1"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  <p:cxnSp>
            <p:nvCxnSpPr>
              <p:cNvPr id="21" name="Straight Connector 24"/>
              <p:cNvCxnSpPr>
                <a:cxnSpLocks noChangeShapeType="1"/>
              </p:cNvCxnSpPr>
              <p:nvPr/>
            </p:nvCxnSpPr>
            <p:spPr bwMode="auto">
              <a:xfrm rot="10800000">
                <a:off x="1828800" y="1600200"/>
                <a:ext cx="304800" cy="0"/>
              </a:xfrm>
              <a:prstGeom prst="line">
                <a:avLst/>
              </a:prstGeom>
              <a:noFill/>
              <a:ln w="28575" algn="ctr">
                <a:solidFill>
                  <a:schemeClr val="tx1"/>
                </a:solidFill>
                <a:round/>
                <a:headEnd/>
                <a:tailEnd/>
              </a:ln>
            </p:spPr>
          </p:cxnSp>
        </p:grpSp>
        <p:sp>
          <p:nvSpPr>
            <p:cNvPr id="10" name="TextBox 12"/>
            <p:cNvSpPr txBox="1">
              <a:spLocks noChangeArrowheads="1"/>
            </p:cNvSpPr>
            <p:nvPr/>
          </p:nvSpPr>
          <p:spPr bwMode="auto">
            <a:xfrm>
              <a:off x="352425" y="1743108"/>
              <a:ext cx="1143000" cy="5448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400" b="1" dirty="0">
                  <a:latin typeface="Arial" charset="0"/>
                  <a:cs typeface="Arial" charset="0"/>
                </a:rPr>
                <a:t>ion sources</a:t>
              </a:r>
            </a:p>
          </p:txBody>
        </p:sp>
        <p:sp>
          <p:nvSpPr>
            <p:cNvPr id="11" name="TextBox 13"/>
            <p:cNvSpPr txBox="1">
              <a:spLocks noChangeArrowheads="1"/>
            </p:cNvSpPr>
            <p:nvPr/>
          </p:nvSpPr>
          <p:spPr bwMode="auto">
            <a:xfrm>
              <a:off x="1584709" y="1861168"/>
              <a:ext cx="1524000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400" b="1" dirty="0" smtClean="0">
                  <a:latin typeface="Arial" charset="0"/>
                  <a:cs typeface="Arial" charset="0"/>
                </a:rPr>
                <a:t>ion </a:t>
              </a:r>
              <a:r>
                <a:rPr lang="en-US" sz="1400" b="1" dirty="0" err="1" smtClean="0">
                  <a:latin typeface="Arial" charset="0"/>
                  <a:cs typeface="Arial" charset="0"/>
                </a:rPr>
                <a:t>linac</a:t>
              </a:r>
              <a:endParaRPr lang="en-US" sz="1400" b="1" dirty="0">
                <a:latin typeface="Arial" charset="0"/>
                <a:cs typeface="Arial" charset="0"/>
              </a:endParaRPr>
            </a:p>
          </p:txBody>
        </p:sp>
        <p:sp>
          <p:nvSpPr>
            <p:cNvPr id="12" name="TextBox 14"/>
            <p:cNvSpPr txBox="1">
              <a:spLocks noChangeArrowheads="1"/>
            </p:cNvSpPr>
            <p:nvPr/>
          </p:nvSpPr>
          <p:spPr bwMode="auto">
            <a:xfrm>
              <a:off x="4150980" y="1676400"/>
              <a:ext cx="1919849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400" b="1" dirty="0" smtClean="0">
                  <a:latin typeface="Arial" charset="0"/>
                  <a:cs typeface="Arial" charset="0"/>
                </a:rPr>
                <a:t>Booster </a:t>
              </a:r>
            </a:p>
            <a:p>
              <a:pPr algn="ctr"/>
              <a:r>
                <a:rPr lang="en-US" sz="1400" b="1" dirty="0" smtClean="0">
                  <a:latin typeface="Arial" charset="0"/>
                  <a:cs typeface="Arial" charset="0"/>
                </a:rPr>
                <a:t>   (0.285 to 8 </a:t>
              </a:r>
              <a:r>
                <a:rPr lang="en-US" sz="1400" b="1" dirty="0" err="1">
                  <a:latin typeface="Arial" charset="0"/>
                  <a:cs typeface="Arial" charset="0"/>
                </a:rPr>
                <a:t>GeV</a:t>
              </a:r>
              <a:r>
                <a:rPr lang="en-US" sz="1400" b="1" dirty="0" smtClean="0">
                  <a:latin typeface="Arial" charset="0"/>
                  <a:cs typeface="Arial" charset="0"/>
                </a:rPr>
                <a:t>)</a:t>
              </a:r>
              <a:endParaRPr lang="en-US" sz="1400" b="1" dirty="0">
                <a:latin typeface="Arial" charset="0"/>
                <a:cs typeface="Arial" charset="0"/>
              </a:endParaRPr>
            </a:p>
          </p:txBody>
        </p:sp>
        <p:sp>
          <p:nvSpPr>
            <p:cNvPr id="13" name="TextBox 16"/>
            <p:cNvSpPr txBox="1">
              <a:spLocks noChangeArrowheads="1"/>
            </p:cNvSpPr>
            <p:nvPr/>
          </p:nvSpPr>
          <p:spPr bwMode="auto">
            <a:xfrm>
              <a:off x="7243396" y="1676400"/>
              <a:ext cx="1733550" cy="5448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400" b="1" dirty="0" smtClean="0">
                  <a:latin typeface="Arial" charset="0"/>
                  <a:cs typeface="Arial" charset="0"/>
                </a:rPr>
                <a:t>collider ring</a:t>
              </a:r>
            </a:p>
            <a:p>
              <a:pPr algn="ctr"/>
              <a:r>
                <a:rPr lang="en-US" sz="1400" b="1" dirty="0" smtClean="0">
                  <a:latin typeface="Arial" charset="0"/>
                  <a:cs typeface="Arial" charset="0"/>
                </a:rPr>
                <a:t>(8 to 100 </a:t>
              </a:r>
              <a:r>
                <a:rPr lang="en-US" sz="1400" b="1" dirty="0" err="1" smtClean="0">
                  <a:latin typeface="Arial" charset="0"/>
                  <a:cs typeface="Arial" charset="0"/>
                </a:rPr>
                <a:t>GeV</a:t>
              </a:r>
              <a:r>
                <a:rPr lang="en-US" sz="1400" b="1" dirty="0" smtClean="0">
                  <a:latin typeface="Arial" charset="0"/>
                  <a:cs typeface="Arial" charset="0"/>
                </a:rPr>
                <a:t>)</a:t>
              </a:r>
              <a:endParaRPr lang="en-US" sz="1400" b="1" dirty="0">
                <a:latin typeface="Arial" charset="0"/>
                <a:cs typeface="Arial" charset="0"/>
              </a:endParaRPr>
            </a:p>
          </p:txBody>
        </p:sp>
        <p:sp>
          <p:nvSpPr>
            <p:cNvPr id="14" name="Rectangle 17"/>
            <p:cNvSpPr>
              <a:spLocks noChangeArrowheads="1"/>
            </p:cNvSpPr>
            <p:nvPr/>
          </p:nvSpPr>
          <p:spPr bwMode="auto">
            <a:xfrm>
              <a:off x="4150980" y="1659469"/>
              <a:ext cx="116220" cy="100334"/>
            </a:xfrm>
            <a:prstGeom prst="rect">
              <a:avLst/>
            </a:prstGeom>
            <a:solidFill>
              <a:srgbClr val="FF990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400" b="1">
                <a:latin typeface="Arial" charset="0"/>
                <a:cs typeface="Arial" charset="0"/>
              </a:endParaRPr>
            </a:p>
          </p:txBody>
        </p:sp>
        <p:sp>
          <p:nvSpPr>
            <p:cNvPr id="15" name="Rectangle 18"/>
            <p:cNvSpPr>
              <a:spLocks noChangeArrowheads="1"/>
            </p:cNvSpPr>
            <p:nvPr/>
          </p:nvSpPr>
          <p:spPr bwMode="auto">
            <a:xfrm>
              <a:off x="6938969" y="1626233"/>
              <a:ext cx="228600" cy="100334"/>
            </a:xfrm>
            <a:prstGeom prst="rect">
              <a:avLst/>
            </a:prstGeom>
            <a:solidFill>
              <a:srgbClr val="FF990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400" b="1">
                <a:latin typeface="Arial" charset="0"/>
                <a:cs typeface="Arial" charset="0"/>
              </a:endParaRPr>
            </a:p>
          </p:txBody>
        </p:sp>
        <p:sp>
          <p:nvSpPr>
            <p:cNvPr id="16" name="TextBox 20"/>
            <p:cNvSpPr txBox="1">
              <a:spLocks noChangeArrowheads="1"/>
            </p:cNvSpPr>
            <p:nvPr/>
          </p:nvSpPr>
          <p:spPr bwMode="auto">
            <a:xfrm>
              <a:off x="6148287" y="1184942"/>
              <a:ext cx="1311045" cy="3204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400" b="1" dirty="0" smtClean="0">
                  <a:solidFill>
                    <a:srgbClr val="FF0000"/>
                  </a:solidFill>
                  <a:latin typeface="Arial" charset="0"/>
                  <a:cs typeface="Arial" charset="0"/>
                </a:rPr>
                <a:t>BB cooler</a:t>
              </a:r>
              <a:endParaRPr lang="en-US" sz="1400" b="1" dirty="0">
                <a:solidFill>
                  <a:srgbClr val="FF0000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7" name="TextBox 20"/>
            <p:cNvSpPr txBox="1">
              <a:spLocks noChangeArrowheads="1"/>
            </p:cNvSpPr>
            <p:nvPr/>
          </p:nvSpPr>
          <p:spPr bwMode="auto">
            <a:xfrm>
              <a:off x="3514725" y="1121628"/>
              <a:ext cx="1028700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400" b="1" dirty="0">
                  <a:solidFill>
                    <a:srgbClr val="FF0000"/>
                  </a:solidFill>
                  <a:latin typeface="Arial" charset="0"/>
                  <a:cs typeface="Arial" charset="0"/>
                </a:rPr>
                <a:t>DC </a:t>
              </a:r>
              <a:r>
                <a:rPr lang="en-US" sz="1400" b="1" dirty="0" smtClean="0">
                  <a:solidFill>
                    <a:srgbClr val="FF0000"/>
                  </a:solidFill>
                  <a:latin typeface="Arial" charset="0"/>
                  <a:cs typeface="Arial" charset="0"/>
                </a:rPr>
                <a:t>cooler</a:t>
              </a:r>
              <a:endParaRPr lang="en-US" sz="1400" b="1" dirty="0">
                <a:solidFill>
                  <a:srgbClr val="FF0000"/>
                </a:solidFill>
                <a:latin typeface="Arial" charset="0"/>
                <a:cs typeface="Arial" charset="0"/>
              </a:endParaRPr>
            </a:p>
          </p:txBody>
        </p:sp>
      </p:grpSp>
      <p:graphicFrame>
        <p:nvGraphicFramePr>
          <p:cNvPr id="38" name="Table 3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50542652"/>
              </p:ext>
            </p:extLst>
          </p:nvPr>
        </p:nvGraphicFramePr>
        <p:xfrm>
          <a:off x="88022" y="3638555"/>
          <a:ext cx="8982077" cy="273315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34473"/>
                <a:gridCol w="1327727"/>
                <a:gridCol w="2640393"/>
                <a:gridCol w="2122107"/>
                <a:gridCol w="1857377"/>
              </a:tblGrid>
              <a:tr h="602103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latin typeface="Arial" pitchFamily="34" charset="0"/>
                          <a:cs typeface="Arial" pitchFamily="34" charset="0"/>
                        </a:rPr>
                        <a:t>Ring</a:t>
                      </a:r>
                      <a:endParaRPr lang="en-US" sz="18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Cooler</a:t>
                      </a:r>
                      <a:endParaRPr lang="en-US" sz="18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Function</a:t>
                      </a:r>
                      <a:endParaRPr lang="en-US" sz="18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Ion</a:t>
                      </a:r>
                      <a:r>
                        <a:rPr lang="en-US" sz="1800" b="1" baseline="0" dirty="0" smtClean="0">
                          <a:latin typeface="Arial" pitchFamily="34" charset="0"/>
                          <a:cs typeface="Arial" pitchFamily="34" charset="0"/>
                        </a:rPr>
                        <a:t>  energy (GeV/u)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Electron energy (MeV)</a:t>
                      </a:r>
                      <a:endParaRPr lang="en-US" sz="18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</a:tr>
              <a:tr h="544760">
                <a:tc rowSpan="2"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Booster ring</a:t>
                      </a:r>
                      <a:endParaRPr lang="en-US" sz="1600" b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DC</a:t>
                      </a:r>
                      <a:endParaRPr lang="en-US" sz="1600" b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Injection/accumulation of positive ions</a:t>
                      </a:r>
                      <a:endParaRPr lang="en-US" sz="1600" b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0.11</a:t>
                      </a:r>
                      <a:r>
                        <a:rPr lang="en-US" sz="1600" b="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~ 0.19 </a:t>
                      </a:r>
                    </a:p>
                    <a:p>
                      <a:pPr algn="ctr"/>
                      <a:r>
                        <a:rPr lang="en-US" sz="1600" b="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(injection)</a:t>
                      </a:r>
                      <a:endParaRPr lang="en-US" sz="1600" b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0.062</a:t>
                      </a:r>
                      <a:r>
                        <a:rPr lang="en-US" sz="1600" b="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~ 0.1</a:t>
                      </a:r>
                      <a:endParaRPr lang="en-US" sz="1600" b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</a:tr>
              <a:tr h="447154">
                <a:tc vMerge="1">
                  <a:txBody>
                    <a:bodyPr/>
                    <a:lstStyle/>
                    <a:p>
                      <a:endParaRPr lang="en-US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en-US" sz="1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Emittance</a:t>
                      </a:r>
                      <a:r>
                        <a:rPr lang="en-US" sz="1600" b="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reduction</a:t>
                      </a:r>
                      <a:endParaRPr lang="en-US" sz="1600" b="0" dirty="0" smtClean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1.1</a:t>
                      </a:r>
                      <a:endParaRPr lang="en-US" sz="1600" b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</a:tr>
              <a:tr h="544760">
                <a:tc rowSpan="2"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Collider ring</a:t>
                      </a:r>
                      <a:endParaRPr lang="en-US" sz="1600" b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latin typeface="Arial" pitchFamily="34" charset="0"/>
                          <a:cs typeface="Arial" pitchFamily="34" charset="0"/>
                        </a:rPr>
                        <a:t>Bunched Beam</a:t>
                      </a:r>
                    </a:p>
                    <a:p>
                      <a:pPr algn="ctr"/>
                      <a:r>
                        <a:rPr lang="en-US" sz="1600" b="0" dirty="0" smtClean="0">
                          <a:latin typeface="Arial" pitchFamily="34" charset="0"/>
                          <a:cs typeface="Arial" pitchFamily="34" charset="0"/>
                        </a:rPr>
                        <a:t>Cooling</a:t>
                      </a:r>
                    </a:p>
                    <a:p>
                      <a:pPr algn="ctr"/>
                      <a:r>
                        <a:rPr lang="en-US" sz="1600" b="0" dirty="0" smtClean="0">
                          <a:latin typeface="Arial" pitchFamily="34" charset="0"/>
                          <a:cs typeface="Arial" pitchFamily="34" charset="0"/>
                        </a:rPr>
                        <a:t>(BBC)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Maintain</a:t>
                      </a:r>
                      <a:r>
                        <a:rPr lang="en-US" sz="1600" b="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b="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emittance</a:t>
                      </a:r>
                      <a:r>
                        <a:rPr lang="en-US" sz="1600" b="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during stacking</a:t>
                      </a:r>
                      <a:endParaRPr lang="en-US" sz="1600" b="0" dirty="0" smtClean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7.9 </a:t>
                      </a:r>
                    </a:p>
                    <a:p>
                      <a:pPr algn="ctr"/>
                      <a:r>
                        <a:rPr lang="en-US" sz="16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(injection)</a:t>
                      </a:r>
                      <a:endParaRPr lang="en-US" sz="1600" b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4.3</a:t>
                      </a:r>
                      <a:endParaRPr lang="en-US" sz="1600" b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</a:tr>
              <a:tr h="458745">
                <a:tc vMerge="1">
                  <a:txBody>
                    <a:bodyPr/>
                    <a:lstStyle/>
                    <a:p>
                      <a:pPr algn="ctr"/>
                      <a:endParaRPr lang="en-US" sz="15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algn="ctr"/>
                      <a:endParaRPr lang="en-US" sz="1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Maintain</a:t>
                      </a:r>
                      <a:r>
                        <a:rPr lang="en-US" sz="1600" b="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b="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emittance</a:t>
                      </a:r>
                      <a:endParaRPr lang="en-US" sz="1600" b="0" dirty="0" smtClean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Up to 100</a:t>
                      </a:r>
                      <a:endParaRPr lang="en-US" sz="1600" b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Up to 55</a:t>
                      </a:r>
                      <a:endParaRPr lang="en-US" sz="1600" b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graphicFrame>
        <p:nvGraphicFramePr>
          <p:cNvPr id="39" name="Object 3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15975790"/>
              </p:ext>
            </p:extLst>
          </p:nvPr>
        </p:nvGraphicFramePr>
        <p:xfrm>
          <a:off x="6481327" y="1371986"/>
          <a:ext cx="1521377" cy="5455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781" name="Equation" r:id="rId3" imgW="1168400" imgH="419100" progId="Equation.3">
                  <p:embed/>
                </p:oleObj>
              </mc:Choice>
              <mc:Fallback>
                <p:oleObj name="Equation" r:id="rId3" imgW="1168400" imgH="41910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81327" y="1371986"/>
                        <a:ext cx="1521377" cy="54557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0" name="Content Placeholder 2"/>
          <p:cNvSpPr txBox="1">
            <a:spLocks/>
          </p:cNvSpPr>
          <p:nvPr/>
        </p:nvSpPr>
        <p:spPr bwMode="auto">
          <a:xfrm>
            <a:off x="13509" y="816258"/>
            <a:ext cx="7683827" cy="1333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SzPct val="85000"/>
              <a:buFontTx/>
              <a:buBlip>
                <a:blip r:embed="rId5"/>
              </a:buBlip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Cooling of ion beams in the MEIC is critical in delivering high luminosity over a broad CM energy range</a:t>
            </a:r>
          </a:p>
          <a:p>
            <a:pPr lvl="1"/>
            <a:r>
              <a:rPr lang="en-US" dirty="0" smtClean="0"/>
              <a:t>Help accumulation of positive ions</a:t>
            </a:r>
          </a:p>
          <a:p>
            <a:pPr lvl="1"/>
            <a:r>
              <a:rPr lang="en-US" dirty="0" smtClean="0"/>
              <a:t>Reduce the emittance</a:t>
            </a:r>
          </a:p>
          <a:p>
            <a:pPr lvl="1"/>
            <a:r>
              <a:rPr lang="en-US" dirty="0" smtClean="0"/>
              <a:t>Maintain the emittance</a:t>
            </a:r>
          </a:p>
        </p:txBody>
      </p:sp>
      <p:sp>
        <p:nvSpPr>
          <p:cNvPr id="30" name="Footer Placeholder 29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HUGS Program, June 12 2015</a:t>
            </a:r>
            <a:endParaRPr lang="en-US"/>
          </a:p>
        </p:txBody>
      </p:sp>
      <p:sp>
        <p:nvSpPr>
          <p:cNvPr id="41" name="Slide Number Placeholder 4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defTabSz="457200"/>
            <a:fld id="{B58F48A6-A3E1-4848-9AC3-B43F560BE4FE}" type="slidenum">
              <a:rPr lang="en-US" smtClean="0">
                <a:solidFill>
                  <a:prstClr val="white"/>
                </a:solidFill>
              </a:rPr>
              <a:pPr defTabSz="457200"/>
              <a:t>29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3077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Accelerators “101”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HUGS Program, June 12 2015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defTabSz="457200"/>
            <a:fld id="{B58F48A6-A3E1-4848-9AC3-B43F560BE4FE}" type="slidenum">
              <a:rPr lang="en-US" smtClean="0">
                <a:solidFill>
                  <a:prstClr val="white"/>
                </a:solidFill>
              </a:rPr>
              <a:pPr defTabSz="457200"/>
              <a:t>3</a:t>
            </a:fld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8" name="Picture 7" descr="Screen Shot 2015-06-11 at 14.23.3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Bunched Beam Electron Cooler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8592" y="923366"/>
            <a:ext cx="8453718" cy="2353234"/>
          </a:xfrm>
        </p:spPr>
        <p:txBody>
          <a:bodyPr/>
          <a:lstStyle/>
          <a:p>
            <a:r>
              <a:rPr lang="en-US" dirty="0" smtClean="0"/>
              <a:t>Baseline cooling requirements </a:t>
            </a:r>
          </a:p>
          <a:p>
            <a:pPr lvl="1"/>
            <a:r>
              <a:rPr lang="en-US" sz="1600" dirty="0" smtClean="0"/>
              <a:t>Emittance 0.5 to 1 mm-</a:t>
            </a:r>
            <a:r>
              <a:rPr lang="en-US" sz="1600" dirty="0" err="1" smtClean="0"/>
              <a:t>mrad</a:t>
            </a:r>
            <a:r>
              <a:rPr lang="en-US" sz="1600" dirty="0" smtClean="0"/>
              <a:t> -&gt; reduce IBS effect</a:t>
            </a:r>
          </a:p>
          <a:p>
            <a:pPr lvl="1"/>
            <a:r>
              <a:rPr lang="en-US" sz="1600" dirty="0" smtClean="0"/>
              <a:t>Magnetized beam, up to 55 MeV energy, 200 mA current</a:t>
            </a:r>
          </a:p>
          <a:p>
            <a:pPr lvl="1"/>
            <a:r>
              <a:rPr lang="en-US" sz="1600" dirty="0" err="1" smtClean="0"/>
              <a:t>Linac</a:t>
            </a:r>
            <a:r>
              <a:rPr lang="en-US" sz="1600" dirty="0" smtClean="0"/>
              <a:t> for acceleration</a:t>
            </a:r>
          </a:p>
          <a:p>
            <a:pPr lvl="1"/>
            <a:r>
              <a:rPr lang="en-US" sz="1600" dirty="0" smtClean="0"/>
              <a:t>Must utilize energy-recovery-</a:t>
            </a:r>
            <a:r>
              <a:rPr lang="en-US" sz="1600" dirty="0" err="1" smtClean="0"/>
              <a:t>linac</a:t>
            </a:r>
            <a:r>
              <a:rPr lang="en-US" sz="1600" dirty="0" smtClean="0"/>
              <a:t> (beam power is 11 MW)</a:t>
            </a:r>
            <a:endParaRPr lang="en-US" sz="1600" dirty="0"/>
          </a:p>
          <a:p>
            <a:endParaRPr lang="en-US" dirty="0" smtClean="0"/>
          </a:p>
          <a:p>
            <a:r>
              <a:rPr lang="en-US" dirty="0" smtClean="0"/>
              <a:t>Solution : cooling by a bunched electron beam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74640" y="3522891"/>
            <a:ext cx="4608301" cy="2387985"/>
            <a:chOff x="301988" y="3265511"/>
            <a:chExt cx="5514518" cy="2785624"/>
          </a:xfrm>
        </p:grpSpPr>
        <p:sp>
          <p:nvSpPr>
            <p:cNvPr id="5" name="Line 118"/>
            <p:cNvSpPr>
              <a:spLocks noChangeShapeType="1"/>
            </p:cNvSpPr>
            <p:nvPr/>
          </p:nvSpPr>
          <p:spPr bwMode="auto">
            <a:xfrm>
              <a:off x="1484407" y="5644090"/>
              <a:ext cx="708605" cy="532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400" b="1"/>
            </a:p>
          </p:txBody>
        </p:sp>
        <p:sp>
          <p:nvSpPr>
            <p:cNvPr id="6" name="Rectangle 3"/>
            <p:cNvSpPr>
              <a:spLocks noChangeArrowheads="1"/>
            </p:cNvSpPr>
            <p:nvPr/>
          </p:nvSpPr>
          <p:spPr bwMode="auto">
            <a:xfrm>
              <a:off x="1537909" y="3710983"/>
              <a:ext cx="2689592" cy="253108"/>
            </a:xfrm>
            <a:prstGeom prst="rect">
              <a:avLst/>
            </a:prstGeom>
            <a:solidFill>
              <a:srgbClr val="FFFF66"/>
            </a:solidFill>
            <a:ln w="12700">
              <a:solidFill>
                <a:schemeClr val="tx1"/>
              </a:solidFill>
              <a:prstDash val="dash"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400" b="1">
                <a:latin typeface="Arial" charset="0"/>
                <a:cs typeface="Arial" charset="0"/>
              </a:endParaRPr>
            </a:p>
          </p:txBody>
        </p:sp>
        <p:sp>
          <p:nvSpPr>
            <p:cNvPr id="7" name="Arc 5"/>
            <p:cNvSpPr>
              <a:spLocks/>
            </p:cNvSpPr>
            <p:nvPr/>
          </p:nvSpPr>
          <p:spPr bwMode="auto">
            <a:xfrm flipH="1">
              <a:off x="342535" y="3837536"/>
              <a:ext cx="821820" cy="696047"/>
            </a:xfrm>
            <a:custGeom>
              <a:avLst/>
              <a:gdLst>
                <a:gd name="T0" fmla="*/ 2147483647 w 21600"/>
                <a:gd name="T1" fmla="*/ 0 h 21593"/>
                <a:gd name="T2" fmla="*/ 2147483647 w 21600"/>
                <a:gd name="T3" fmla="*/ 2147483647 h 21593"/>
                <a:gd name="T4" fmla="*/ 0 w 21600"/>
                <a:gd name="T5" fmla="*/ 2147483647 h 21593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3"/>
                <a:gd name="T11" fmla="*/ 21600 w 21600"/>
                <a:gd name="T12" fmla="*/ 21593 h 2159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3" fill="none" extrusionOk="0">
                  <a:moveTo>
                    <a:pt x="556" y="0"/>
                  </a:moveTo>
                  <a:cubicBezTo>
                    <a:pt x="12265" y="302"/>
                    <a:pt x="21600" y="9880"/>
                    <a:pt x="21600" y="21593"/>
                  </a:cubicBezTo>
                </a:path>
                <a:path w="21600" h="21593" stroke="0" extrusionOk="0">
                  <a:moveTo>
                    <a:pt x="556" y="0"/>
                  </a:moveTo>
                  <a:cubicBezTo>
                    <a:pt x="12265" y="302"/>
                    <a:pt x="21600" y="9880"/>
                    <a:pt x="21600" y="21593"/>
                  </a:cubicBezTo>
                  <a:lnTo>
                    <a:pt x="0" y="21593"/>
                  </a:lnTo>
                  <a:close/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 sz="1400" b="1"/>
            </a:p>
          </p:txBody>
        </p:sp>
        <p:sp>
          <p:nvSpPr>
            <p:cNvPr id="8" name="Arc 6"/>
            <p:cNvSpPr>
              <a:spLocks/>
            </p:cNvSpPr>
            <p:nvPr/>
          </p:nvSpPr>
          <p:spPr bwMode="auto">
            <a:xfrm flipH="1" flipV="1">
              <a:off x="342535" y="4470307"/>
              <a:ext cx="831564" cy="709877"/>
            </a:xfrm>
            <a:custGeom>
              <a:avLst/>
              <a:gdLst>
                <a:gd name="T0" fmla="*/ 2147483647 w 21600"/>
                <a:gd name="T1" fmla="*/ 0 h 21593"/>
                <a:gd name="T2" fmla="*/ 2147483647 w 21600"/>
                <a:gd name="T3" fmla="*/ 2147483647 h 21593"/>
                <a:gd name="T4" fmla="*/ 0 w 21600"/>
                <a:gd name="T5" fmla="*/ 2147483647 h 21593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3"/>
                <a:gd name="T11" fmla="*/ 21600 w 21600"/>
                <a:gd name="T12" fmla="*/ 21593 h 2159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3" fill="none" extrusionOk="0">
                  <a:moveTo>
                    <a:pt x="556" y="0"/>
                  </a:moveTo>
                  <a:cubicBezTo>
                    <a:pt x="12265" y="302"/>
                    <a:pt x="21600" y="9880"/>
                    <a:pt x="21600" y="21593"/>
                  </a:cubicBezTo>
                </a:path>
                <a:path w="21600" h="21593" stroke="0" extrusionOk="0">
                  <a:moveTo>
                    <a:pt x="556" y="0"/>
                  </a:moveTo>
                  <a:cubicBezTo>
                    <a:pt x="12265" y="302"/>
                    <a:pt x="21600" y="9880"/>
                    <a:pt x="21600" y="21593"/>
                  </a:cubicBezTo>
                  <a:lnTo>
                    <a:pt x="0" y="21593"/>
                  </a:lnTo>
                  <a:close/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 type="triangle" w="med" len="med"/>
              <a:tailEnd/>
            </a:ln>
          </p:spPr>
          <p:txBody>
            <a:bodyPr wrap="none" anchor="ctr"/>
            <a:lstStyle/>
            <a:p>
              <a:endParaRPr lang="en-US" sz="1400" b="1"/>
            </a:p>
          </p:txBody>
        </p:sp>
        <p:sp>
          <p:nvSpPr>
            <p:cNvPr id="9" name="Arc 7"/>
            <p:cNvSpPr>
              <a:spLocks/>
            </p:cNvSpPr>
            <p:nvPr/>
          </p:nvSpPr>
          <p:spPr bwMode="auto">
            <a:xfrm>
              <a:off x="4601056" y="3837536"/>
              <a:ext cx="821820" cy="696047"/>
            </a:xfrm>
            <a:custGeom>
              <a:avLst/>
              <a:gdLst>
                <a:gd name="T0" fmla="*/ 2147483647 w 21600"/>
                <a:gd name="T1" fmla="*/ 0 h 21593"/>
                <a:gd name="T2" fmla="*/ 2147483647 w 21600"/>
                <a:gd name="T3" fmla="*/ 2147483647 h 21593"/>
                <a:gd name="T4" fmla="*/ 0 w 21600"/>
                <a:gd name="T5" fmla="*/ 2147483647 h 21593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3"/>
                <a:gd name="T11" fmla="*/ 21600 w 21600"/>
                <a:gd name="T12" fmla="*/ 21593 h 2159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3" fill="none" extrusionOk="0">
                  <a:moveTo>
                    <a:pt x="556" y="0"/>
                  </a:moveTo>
                  <a:cubicBezTo>
                    <a:pt x="12265" y="302"/>
                    <a:pt x="21600" y="9880"/>
                    <a:pt x="21600" y="21593"/>
                  </a:cubicBezTo>
                </a:path>
                <a:path w="21600" h="21593" stroke="0" extrusionOk="0">
                  <a:moveTo>
                    <a:pt x="556" y="0"/>
                  </a:moveTo>
                  <a:cubicBezTo>
                    <a:pt x="12265" y="302"/>
                    <a:pt x="21600" y="9880"/>
                    <a:pt x="21600" y="21593"/>
                  </a:cubicBezTo>
                  <a:lnTo>
                    <a:pt x="0" y="21593"/>
                  </a:lnTo>
                  <a:close/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400" b="1"/>
            </a:p>
          </p:txBody>
        </p:sp>
        <p:sp>
          <p:nvSpPr>
            <p:cNvPr id="10" name="Arc 8"/>
            <p:cNvSpPr>
              <a:spLocks/>
            </p:cNvSpPr>
            <p:nvPr/>
          </p:nvSpPr>
          <p:spPr bwMode="auto">
            <a:xfrm flipV="1">
              <a:off x="4623794" y="4470307"/>
              <a:ext cx="799082" cy="709877"/>
            </a:xfrm>
            <a:custGeom>
              <a:avLst/>
              <a:gdLst>
                <a:gd name="T0" fmla="*/ 2147483647 w 21600"/>
                <a:gd name="T1" fmla="*/ 0 h 21593"/>
                <a:gd name="T2" fmla="*/ 2147483647 w 21600"/>
                <a:gd name="T3" fmla="*/ 2147483647 h 21593"/>
                <a:gd name="T4" fmla="*/ 0 w 21600"/>
                <a:gd name="T5" fmla="*/ 2147483647 h 21593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3"/>
                <a:gd name="T11" fmla="*/ 21600 w 21600"/>
                <a:gd name="T12" fmla="*/ 21593 h 2159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3" fill="none" extrusionOk="0">
                  <a:moveTo>
                    <a:pt x="556" y="0"/>
                  </a:moveTo>
                  <a:cubicBezTo>
                    <a:pt x="12265" y="302"/>
                    <a:pt x="21600" y="9880"/>
                    <a:pt x="21600" y="21593"/>
                  </a:cubicBezTo>
                </a:path>
                <a:path w="21600" h="21593" stroke="0" extrusionOk="0">
                  <a:moveTo>
                    <a:pt x="556" y="0"/>
                  </a:moveTo>
                  <a:cubicBezTo>
                    <a:pt x="12265" y="302"/>
                    <a:pt x="21600" y="9880"/>
                    <a:pt x="21600" y="21593"/>
                  </a:cubicBezTo>
                  <a:lnTo>
                    <a:pt x="0" y="21593"/>
                  </a:lnTo>
                  <a:close/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 sz="1400" b="1"/>
            </a:p>
          </p:txBody>
        </p:sp>
        <p:sp>
          <p:nvSpPr>
            <p:cNvPr id="11" name="Line 10"/>
            <p:cNvSpPr>
              <a:spLocks noChangeShapeType="1"/>
            </p:cNvSpPr>
            <p:nvPr/>
          </p:nvSpPr>
          <p:spPr bwMode="auto">
            <a:xfrm flipH="1">
              <a:off x="5049321" y="3837536"/>
              <a:ext cx="52297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z="1400" b="1"/>
            </a:p>
          </p:txBody>
        </p:sp>
        <p:sp>
          <p:nvSpPr>
            <p:cNvPr id="12" name="Line 11"/>
            <p:cNvSpPr>
              <a:spLocks noChangeShapeType="1"/>
            </p:cNvSpPr>
            <p:nvPr/>
          </p:nvSpPr>
          <p:spPr bwMode="auto">
            <a:xfrm flipH="1">
              <a:off x="454276" y="3837536"/>
              <a:ext cx="52297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z="1400" b="1"/>
            </a:p>
          </p:txBody>
        </p:sp>
        <p:sp>
          <p:nvSpPr>
            <p:cNvPr id="13" name="Line 12"/>
            <p:cNvSpPr>
              <a:spLocks noChangeShapeType="1"/>
            </p:cNvSpPr>
            <p:nvPr/>
          </p:nvSpPr>
          <p:spPr bwMode="auto">
            <a:xfrm flipH="1">
              <a:off x="2583862" y="3774259"/>
              <a:ext cx="522976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z="1400" b="1"/>
            </a:p>
          </p:txBody>
        </p:sp>
        <p:sp>
          <p:nvSpPr>
            <p:cNvPr id="14" name="Line 13"/>
            <p:cNvSpPr>
              <a:spLocks noChangeShapeType="1"/>
            </p:cNvSpPr>
            <p:nvPr/>
          </p:nvSpPr>
          <p:spPr bwMode="auto">
            <a:xfrm flipH="1">
              <a:off x="2583862" y="3900814"/>
              <a:ext cx="522976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z="1400" b="1"/>
            </a:p>
          </p:txBody>
        </p:sp>
        <p:sp>
          <p:nvSpPr>
            <p:cNvPr id="15" name="Oval 16"/>
            <p:cNvSpPr>
              <a:spLocks noChangeArrowheads="1"/>
            </p:cNvSpPr>
            <p:nvPr/>
          </p:nvSpPr>
          <p:spPr bwMode="auto">
            <a:xfrm rot="19275161">
              <a:off x="5231044" y="3985714"/>
              <a:ext cx="172312" cy="429492"/>
            </a:xfrm>
            <a:prstGeom prst="ellipse">
              <a:avLst/>
            </a:prstGeom>
            <a:solidFill>
              <a:srgbClr val="0066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400" b="1">
                <a:latin typeface="Arial" charset="0"/>
                <a:cs typeface="Arial" charset="0"/>
              </a:endParaRPr>
            </a:p>
          </p:txBody>
        </p:sp>
        <p:sp>
          <p:nvSpPr>
            <p:cNvPr id="16" name="Text Box 17"/>
            <p:cNvSpPr txBox="1">
              <a:spLocks noChangeArrowheads="1"/>
            </p:cNvSpPr>
            <p:nvPr/>
          </p:nvSpPr>
          <p:spPr bwMode="auto">
            <a:xfrm>
              <a:off x="4645100" y="3265511"/>
              <a:ext cx="1171406" cy="3432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400" b="1" dirty="0">
                  <a:latin typeface="Arial" charset="0"/>
                  <a:cs typeface="Arial" charset="0"/>
                </a:rPr>
                <a:t>ion bunch</a:t>
              </a:r>
            </a:p>
          </p:txBody>
        </p:sp>
        <p:sp>
          <p:nvSpPr>
            <p:cNvPr id="17" name="Text Box 18"/>
            <p:cNvSpPr txBox="1">
              <a:spLocks noChangeArrowheads="1"/>
            </p:cNvSpPr>
            <p:nvPr/>
          </p:nvSpPr>
          <p:spPr bwMode="auto">
            <a:xfrm>
              <a:off x="4284234" y="4125409"/>
              <a:ext cx="1138642" cy="5835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400" b="1" dirty="0">
                  <a:latin typeface="Arial" charset="0"/>
                  <a:cs typeface="Arial" charset="0"/>
                </a:rPr>
                <a:t>electron bunch</a:t>
              </a:r>
            </a:p>
          </p:txBody>
        </p:sp>
        <p:grpSp>
          <p:nvGrpSpPr>
            <p:cNvPr id="18" name="Group 20"/>
            <p:cNvGrpSpPr>
              <a:grpSpLocks/>
            </p:cNvGrpSpPr>
            <p:nvPr/>
          </p:nvGrpSpPr>
          <p:grpSpPr bwMode="auto">
            <a:xfrm>
              <a:off x="1537909" y="3521151"/>
              <a:ext cx="2689592" cy="126554"/>
              <a:chOff x="1872" y="1200"/>
              <a:chExt cx="1728" cy="96"/>
            </a:xfrm>
          </p:grpSpPr>
          <p:grpSp>
            <p:nvGrpSpPr>
              <p:cNvPr id="19" name="Group 21"/>
              <p:cNvGrpSpPr>
                <a:grpSpLocks/>
              </p:cNvGrpSpPr>
              <p:nvPr/>
            </p:nvGrpSpPr>
            <p:grpSpPr bwMode="auto">
              <a:xfrm>
                <a:off x="1872" y="1200"/>
                <a:ext cx="144" cy="96"/>
                <a:chOff x="1680" y="3648"/>
                <a:chExt cx="192" cy="48"/>
              </a:xfrm>
            </p:grpSpPr>
            <p:sp>
              <p:nvSpPr>
                <p:cNvPr id="108" name="Arc 22"/>
                <p:cNvSpPr>
                  <a:spLocks/>
                </p:cNvSpPr>
                <p:nvPr/>
              </p:nvSpPr>
              <p:spPr bwMode="auto">
                <a:xfrm flipH="1">
                  <a:off x="1680" y="3648"/>
                  <a:ext cx="96" cy="4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400" b="1"/>
                </a:p>
              </p:txBody>
            </p:sp>
            <p:sp>
              <p:nvSpPr>
                <p:cNvPr id="109" name="Arc 23"/>
                <p:cNvSpPr>
                  <a:spLocks/>
                </p:cNvSpPr>
                <p:nvPr/>
              </p:nvSpPr>
              <p:spPr bwMode="auto">
                <a:xfrm>
                  <a:off x="1776" y="3648"/>
                  <a:ext cx="96" cy="4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400" b="1"/>
                </a:p>
              </p:txBody>
            </p:sp>
          </p:grpSp>
          <p:grpSp>
            <p:nvGrpSpPr>
              <p:cNvPr id="21" name="Group 24"/>
              <p:cNvGrpSpPr>
                <a:grpSpLocks/>
              </p:cNvGrpSpPr>
              <p:nvPr/>
            </p:nvGrpSpPr>
            <p:grpSpPr bwMode="auto">
              <a:xfrm>
                <a:off x="2016" y="1200"/>
                <a:ext cx="144" cy="96"/>
                <a:chOff x="1680" y="3648"/>
                <a:chExt cx="192" cy="48"/>
              </a:xfrm>
            </p:grpSpPr>
            <p:sp>
              <p:nvSpPr>
                <p:cNvPr id="106" name="Arc 25"/>
                <p:cNvSpPr>
                  <a:spLocks/>
                </p:cNvSpPr>
                <p:nvPr/>
              </p:nvSpPr>
              <p:spPr bwMode="auto">
                <a:xfrm flipH="1">
                  <a:off x="1680" y="3648"/>
                  <a:ext cx="96" cy="4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400" b="1"/>
                </a:p>
              </p:txBody>
            </p:sp>
            <p:sp>
              <p:nvSpPr>
                <p:cNvPr id="107" name="Arc 26"/>
                <p:cNvSpPr>
                  <a:spLocks/>
                </p:cNvSpPr>
                <p:nvPr/>
              </p:nvSpPr>
              <p:spPr bwMode="auto">
                <a:xfrm>
                  <a:off x="1776" y="3648"/>
                  <a:ext cx="96" cy="4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400" b="1"/>
                </a:p>
              </p:txBody>
            </p:sp>
          </p:grpSp>
          <p:grpSp>
            <p:nvGrpSpPr>
              <p:cNvPr id="38" name="Group 27"/>
              <p:cNvGrpSpPr>
                <a:grpSpLocks/>
              </p:cNvGrpSpPr>
              <p:nvPr/>
            </p:nvGrpSpPr>
            <p:grpSpPr bwMode="auto">
              <a:xfrm>
                <a:off x="2160" y="1200"/>
                <a:ext cx="144" cy="96"/>
                <a:chOff x="1680" y="3648"/>
                <a:chExt cx="192" cy="48"/>
              </a:xfrm>
            </p:grpSpPr>
            <p:sp>
              <p:nvSpPr>
                <p:cNvPr id="104" name="Arc 28"/>
                <p:cNvSpPr>
                  <a:spLocks/>
                </p:cNvSpPr>
                <p:nvPr/>
              </p:nvSpPr>
              <p:spPr bwMode="auto">
                <a:xfrm flipH="1">
                  <a:off x="1680" y="3648"/>
                  <a:ext cx="96" cy="4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400" b="1"/>
                </a:p>
              </p:txBody>
            </p:sp>
            <p:sp>
              <p:nvSpPr>
                <p:cNvPr id="105" name="Arc 29"/>
                <p:cNvSpPr>
                  <a:spLocks/>
                </p:cNvSpPr>
                <p:nvPr/>
              </p:nvSpPr>
              <p:spPr bwMode="auto">
                <a:xfrm>
                  <a:off x="1776" y="3648"/>
                  <a:ext cx="96" cy="4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400" b="1"/>
                </a:p>
              </p:txBody>
            </p:sp>
          </p:grpSp>
          <p:grpSp>
            <p:nvGrpSpPr>
              <p:cNvPr id="39" name="Group 30"/>
              <p:cNvGrpSpPr>
                <a:grpSpLocks/>
              </p:cNvGrpSpPr>
              <p:nvPr/>
            </p:nvGrpSpPr>
            <p:grpSpPr bwMode="auto">
              <a:xfrm>
                <a:off x="2304" y="1200"/>
                <a:ext cx="144" cy="96"/>
                <a:chOff x="1680" y="3648"/>
                <a:chExt cx="192" cy="48"/>
              </a:xfrm>
            </p:grpSpPr>
            <p:sp>
              <p:nvSpPr>
                <p:cNvPr id="102" name="Arc 31"/>
                <p:cNvSpPr>
                  <a:spLocks/>
                </p:cNvSpPr>
                <p:nvPr/>
              </p:nvSpPr>
              <p:spPr bwMode="auto">
                <a:xfrm flipH="1">
                  <a:off x="1680" y="3648"/>
                  <a:ext cx="96" cy="4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400" b="1"/>
                </a:p>
              </p:txBody>
            </p:sp>
            <p:sp>
              <p:nvSpPr>
                <p:cNvPr id="103" name="Arc 32"/>
                <p:cNvSpPr>
                  <a:spLocks/>
                </p:cNvSpPr>
                <p:nvPr/>
              </p:nvSpPr>
              <p:spPr bwMode="auto">
                <a:xfrm>
                  <a:off x="1776" y="3648"/>
                  <a:ext cx="96" cy="4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400" b="1"/>
                </a:p>
              </p:txBody>
            </p:sp>
          </p:grpSp>
          <p:grpSp>
            <p:nvGrpSpPr>
              <p:cNvPr id="40" name="Group 33"/>
              <p:cNvGrpSpPr>
                <a:grpSpLocks/>
              </p:cNvGrpSpPr>
              <p:nvPr/>
            </p:nvGrpSpPr>
            <p:grpSpPr bwMode="auto">
              <a:xfrm>
                <a:off x="2448" y="1200"/>
                <a:ext cx="144" cy="96"/>
                <a:chOff x="1680" y="3648"/>
                <a:chExt cx="192" cy="48"/>
              </a:xfrm>
            </p:grpSpPr>
            <p:sp>
              <p:nvSpPr>
                <p:cNvPr id="100" name="Arc 34"/>
                <p:cNvSpPr>
                  <a:spLocks/>
                </p:cNvSpPr>
                <p:nvPr/>
              </p:nvSpPr>
              <p:spPr bwMode="auto">
                <a:xfrm flipH="1">
                  <a:off x="1680" y="3648"/>
                  <a:ext cx="96" cy="4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400" b="1"/>
                </a:p>
              </p:txBody>
            </p:sp>
            <p:sp>
              <p:nvSpPr>
                <p:cNvPr id="101" name="Arc 35"/>
                <p:cNvSpPr>
                  <a:spLocks/>
                </p:cNvSpPr>
                <p:nvPr/>
              </p:nvSpPr>
              <p:spPr bwMode="auto">
                <a:xfrm>
                  <a:off x="1776" y="3648"/>
                  <a:ext cx="96" cy="4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400" b="1"/>
                </a:p>
              </p:txBody>
            </p:sp>
          </p:grpSp>
          <p:grpSp>
            <p:nvGrpSpPr>
              <p:cNvPr id="41" name="Group 36"/>
              <p:cNvGrpSpPr>
                <a:grpSpLocks/>
              </p:cNvGrpSpPr>
              <p:nvPr/>
            </p:nvGrpSpPr>
            <p:grpSpPr bwMode="auto">
              <a:xfrm>
                <a:off x="2592" y="1200"/>
                <a:ext cx="144" cy="96"/>
                <a:chOff x="1680" y="3648"/>
                <a:chExt cx="192" cy="48"/>
              </a:xfrm>
            </p:grpSpPr>
            <p:sp>
              <p:nvSpPr>
                <p:cNvPr id="98" name="Arc 37"/>
                <p:cNvSpPr>
                  <a:spLocks/>
                </p:cNvSpPr>
                <p:nvPr/>
              </p:nvSpPr>
              <p:spPr bwMode="auto">
                <a:xfrm flipH="1">
                  <a:off x="1680" y="3648"/>
                  <a:ext cx="96" cy="4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400" b="1"/>
                </a:p>
              </p:txBody>
            </p:sp>
            <p:sp>
              <p:nvSpPr>
                <p:cNvPr id="99" name="Arc 38"/>
                <p:cNvSpPr>
                  <a:spLocks/>
                </p:cNvSpPr>
                <p:nvPr/>
              </p:nvSpPr>
              <p:spPr bwMode="auto">
                <a:xfrm>
                  <a:off x="1776" y="3648"/>
                  <a:ext cx="96" cy="4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400" b="1"/>
                </a:p>
              </p:txBody>
            </p:sp>
          </p:grpSp>
          <p:grpSp>
            <p:nvGrpSpPr>
              <p:cNvPr id="42" name="Group 39"/>
              <p:cNvGrpSpPr>
                <a:grpSpLocks/>
              </p:cNvGrpSpPr>
              <p:nvPr/>
            </p:nvGrpSpPr>
            <p:grpSpPr bwMode="auto">
              <a:xfrm>
                <a:off x="2736" y="1200"/>
                <a:ext cx="144" cy="96"/>
                <a:chOff x="1680" y="3648"/>
                <a:chExt cx="192" cy="48"/>
              </a:xfrm>
            </p:grpSpPr>
            <p:sp>
              <p:nvSpPr>
                <p:cNvPr id="96" name="Arc 40"/>
                <p:cNvSpPr>
                  <a:spLocks/>
                </p:cNvSpPr>
                <p:nvPr/>
              </p:nvSpPr>
              <p:spPr bwMode="auto">
                <a:xfrm flipH="1">
                  <a:off x="1680" y="3648"/>
                  <a:ext cx="96" cy="4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400" b="1"/>
                </a:p>
              </p:txBody>
            </p:sp>
            <p:sp>
              <p:nvSpPr>
                <p:cNvPr id="97" name="Arc 41"/>
                <p:cNvSpPr>
                  <a:spLocks/>
                </p:cNvSpPr>
                <p:nvPr/>
              </p:nvSpPr>
              <p:spPr bwMode="auto">
                <a:xfrm>
                  <a:off x="1776" y="3648"/>
                  <a:ext cx="96" cy="4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400" b="1"/>
                </a:p>
              </p:txBody>
            </p:sp>
          </p:grpSp>
          <p:grpSp>
            <p:nvGrpSpPr>
              <p:cNvPr id="43" name="Group 42"/>
              <p:cNvGrpSpPr>
                <a:grpSpLocks/>
              </p:cNvGrpSpPr>
              <p:nvPr/>
            </p:nvGrpSpPr>
            <p:grpSpPr bwMode="auto">
              <a:xfrm>
                <a:off x="2880" y="1200"/>
                <a:ext cx="144" cy="96"/>
                <a:chOff x="1680" y="3648"/>
                <a:chExt cx="192" cy="48"/>
              </a:xfrm>
            </p:grpSpPr>
            <p:sp>
              <p:nvSpPr>
                <p:cNvPr id="94" name="Arc 43"/>
                <p:cNvSpPr>
                  <a:spLocks/>
                </p:cNvSpPr>
                <p:nvPr/>
              </p:nvSpPr>
              <p:spPr bwMode="auto">
                <a:xfrm flipH="1">
                  <a:off x="1680" y="3648"/>
                  <a:ext cx="96" cy="4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400" b="1"/>
                </a:p>
              </p:txBody>
            </p:sp>
            <p:sp>
              <p:nvSpPr>
                <p:cNvPr id="95" name="Arc 44"/>
                <p:cNvSpPr>
                  <a:spLocks/>
                </p:cNvSpPr>
                <p:nvPr/>
              </p:nvSpPr>
              <p:spPr bwMode="auto">
                <a:xfrm>
                  <a:off x="1776" y="3648"/>
                  <a:ext cx="96" cy="4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400" b="1"/>
                </a:p>
              </p:txBody>
            </p:sp>
          </p:grpSp>
          <p:grpSp>
            <p:nvGrpSpPr>
              <p:cNvPr id="44" name="Group 45"/>
              <p:cNvGrpSpPr>
                <a:grpSpLocks/>
              </p:cNvGrpSpPr>
              <p:nvPr/>
            </p:nvGrpSpPr>
            <p:grpSpPr bwMode="auto">
              <a:xfrm>
                <a:off x="3024" y="1200"/>
                <a:ext cx="144" cy="96"/>
                <a:chOff x="1680" y="3648"/>
                <a:chExt cx="192" cy="48"/>
              </a:xfrm>
            </p:grpSpPr>
            <p:sp>
              <p:nvSpPr>
                <p:cNvPr id="92" name="Arc 46"/>
                <p:cNvSpPr>
                  <a:spLocks/>
                </p:cNvSpPr>
                <p:nvPr/>
              </p:nvSpPr>
              <p:spPr bwMode="auto">
                <a:xfrm flipH="1">
                  <a:off x="1680" y="3648"/>
                  <a:ext cx="96" cy="4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400" b="1"/>
                </a:p>
              </p:txBody>
            </p:sp>
            <p:sp>
              <p:nvSpPr>
                <p:cNvPr id="93" name="Arc 47"/>
                <p:cNvSpPr>
                  <a:spLocks/>
                </p:cNvSpPr>
                <p:nvPr/>
              </p:nvSpPr>
              <p:spPr bwMode="auto">
                <a:xfrm>
                  <a:off x="1776" y="3648"/>
                  <a:ext cx="96" cy="4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400" b="1"/>
                </a:p>
              </p:txBody>
            </p:sp>
          </p:grpSp>
          <p:grpSp>
            <p:nvGrpSpPr>
              <p:cNvPr id="45" name="Group 48"/>
              <p:cNvGrpSpPr>
                <a:grpSpLocks/>
              </p:cNvGrpSpPr>
              <p:nvPr/>
            </p:nvGrpSpPr>
            <p:grpSpPr bwMode="auto">
              <a:xfrm>
                <a:off x="3168" y="1200"/>
                <a:ext cx="144" cy="96"/>
                <a:chOff x="1680" y="3648"/>
                <a:chExt cx="192" cy="48"/>
              </a:xfrm>
            </p:grpSpPr>
            <p:sp>
              <p:nvSpPr>
                <p:cNvPr id="90" name="Arc 49"/>
                <p:cNvSpPr>
                  <a:spLocks/>
                </p:cNvSpPr>
                <p:nvPr/>
              </p:nvSpPr>
              <p:spPr bwMode="auto">
                <a:xfrm flipH="1">
                  <a:off x="1680" y="3648"/>
                  <a:ext cx="96" cy="4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400" b="1"/>
                </a:p>
              </p:txBody>
            </p:sp>
            <p:sp>
              <p:nvSpPr>
                <p:cNvPr id="91" name="Arc 50"/>
                <p:cNvSpPr>
                  <a:spLocks/>
                </p:cNvSpPr>
                <p:nvPr/>
              </p:nvSpPr>
              <p:spPr bwMode="auto">
                <a:xfrm>
                  <a:off x="1776" y="3648"/>
                  <a:ext cx="96" cy="4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400" b="1"/>
                </a:p>
              </p:txBody>
            </p:sp>
          </p:grpSp>
          <p:grpSp>
            <p:nvGrpSpPr>
              <p:cNvPr id="46" name="Group 51"/>
              <p:cNvGrpSpPr>
                <a:grpSpLocks/>
              </p:cNvGrpSpPr>
              <p:nvPr/>
            </p:nvGrpSpPr>
            <p:grpSpPr bwMode="auto">
              <a:xfrm>
                <a:off x="3312" y="1200"/>
                <a:ext cx="144" cy="96"/>
                <a:chOff x="1680" y="3648"/>
                <a:chExt cx="192" cy="48"/>
              </a:xfrm>
            </p:grpSpPr>
            <p:sp>
              <p:nvSpPr>
                <p:cNvPr id="88" name="Arc 52"/>
                <p:cNvSpPr>
                  <a:spLocks/>
                </p:cNvSpPr>
                <p:nvPr/>
              </p:nvSpPr>
              <p:spPr bwMode="auto">
                <a:xfrm flipH="1">
                  <a:off x="1680" y="3648"/>
                  <a:ext cx="96" cy="4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400" b="1"/>
                </a:p>
              </p:txBody>
            </p:sp>
            <p:sp>
              <p:nvSpPr>
                <p:cNvPr id="89" name="Arc 53"/>
                <p:cNvSpPr>
                  <a:spLocks/>
                </p:cNvSpPr>
                <p:nvPr/>
              </p:nvSpPr>
              <p:spPr bwMode="auto">
                <a:xfrm>
                  <a:off x="1776" y="3648"/>
                  <a:ext cx="96" cy="4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400" b="1"/>
                </a:p>
              </p:txBody>
            </p:sp>
          </p:grpSp>
          <p:grpSp>
            <p:nvGrpSpPr>
              <p:cNvPr id="47" name="Group 54"/>
              <p:cNvGrpSpPr>
                <a:grpSpLocks/>
              </p:cNvGrpSpPr>
              <p:nvPr/>
            </p:nvGrpSpPr>
            <p:grpSpPr bwMode="auto">
              <a:xfrm>
                <a:off x="3456" y="1200"/>
                <a:ext cx="144" cy="96"/>
                <a:chOff x="1680" y="3648"/>
                <a:chExt cx="192" cy="48"/>
              </a:xfrm>
            </p:grpSpPr>
            <p:sp>
              <p:nvSpPr>
                <p:cNvPr id="86" name="Arc 55"/>
                <p:cNvSpPr>
                  <a:spLocks/>
                </p:cNvSpPr>
                <p:nvPr/>
              </p:nvSpPr>
              <p:spPr bwMode="auto">
                <a:xfrm flipH="1">
                  <a:off x="1680" y="3648"/>
                  <a:ext cx="96" cy="4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400" b="1"/>
                </a:p>
              </p:txBody>
            </p:sp>
            <p:sp>
              <p:nvSpPr>
                <p:cNvPr id="87" name="Arc 56"/>
                <p:cNvSpPr>
                  <a:spLocks/>
                </p:cNvSpPr>
                <p:nvPr/>
              </p:nvSpPr>
              <p:spPr bwMode="auto">
                <a:xfrm>
                  <a:off x="1776" y="3648"/>
                  <a:ext cx="96" cy="4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400" b="1"/>
                </a:p>
              </p:txBody>
            </p:sp>
          </p:grpSp>
        </p:grpSp>
        <p:grpSp>
          <p:nvGrpSpPr>
            <p:cNvPr id="48" name="Group 57"/>
            <p:cNvGrpSpPr>
              <a:grpSpLocks/>
            </p:cNvGrpSpPr>
            <p:nvPr/>
          </p:nvGrpSpPr>
          <p:grpSpPr bwMode="auto">
            <a:xfrm>
              <a:off x="1537909" y="4027367"/>
              <a:ext cx="2689592" cy="126554"/>
              <a:chOff x="1872" y="1680"/>
              <a:chExt cx="1728" cy="96"/>
            </a:xfrm>
          </p:grpSpPr>
          <p:grpSp>
            <p:nvGrpSpPr>
              <p:cNvPr id="49" name="Group 58"/>
              <p:cNvGrpSpPr>
                <a:grpSpLocks/>
              </p:cNvGrpSpPr>
              <p:nvPr/>
            </p:nvGrpSpPr>
            <p:grpSpPr bwMode="auto">
              <a:xfrm flipV="1">
                <a:off x="1872" y="1680"/>
                <a:ext cx="144" cy="96"/>
                <a:chOff x="1680" y="3648"/>
                <a:chExt cx="192" cy="48"/>
              </a:xfrm>
            </p:grpSpPr>
            <p:sp>
              <p:nvSpPr>
                <p:cNvPr id="72" name="Arc 59"/>
                <p:cNvSpPr>
                  <a:spLocks/>
                </p:cNvSpPr>
                <p:nvPr/>
              </p:nvSpPr>
              <p:spPr bwMode="auto">
                <a:xfrm flipH="1">
                  <a:off x="1680" y="3648"/>
                  <a:ext cx="96" cy="4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400" b="1"/>
                </a:p>
              </p:txBody>
            </p:sp>
            <p:sp>
              <p:nvSpPr>
                <p:cNvPr id="73" name="Arc 60"/>
                <p:cNvSpPr>
                  <a:spLocks/>
                </p:cNvSpPr>
                <p:nvPr/>
              </p:nvSpPr>
              <p:spPr bwMode="auto">
                <a:xfrm>
                  <a:off x="1776" y="3648"/>
                  <a:ext cx="96" cy="4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400" b="1"/>
                </a:p>
              </p:txBody>
            </p:sp>
          </p:grpSp>
          <p:grpSp>
            <p:nvGrpSpPr>
              <p:cNvPr id="74" name="Group 61"/>
              <p:cNvGrpSpPr>
                <a:grpSpLocks/>
              </p:cNvGrpSpPr>
              <p:nvPr/>
            </p:nvGrpSpPr>
            <p:grpSpPr bwMode="auto">
              <a:xfrm flipV="1">
                <a:off x="2016" y="1680"/>
                <a:ext cx="144" cy="96"/>
                <a:chOff x="1680" y="3648"/>
                <a:chExt cx="192" cy="48"/>
              </a:xfrm>
            </p:grpSpPr>
            <p:sp>
              <p:nvSpPr>
                <p:cNvPr id="70" name="Arc 62"/>
                <p:cNvSpPr>
                  <a:spLocks/>
                </p:cNvSpPr>
                <p:nvPr/>
              </p:nvSpPr>
              <p:spPr bwMode="auto">
                <a:xfrm flipH="1">
                  <a:off x="1680" y="3648"/>
                  <a:ext cx="96" cy="4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400" b="1"/>
                </a:p>
              </p:txBody>
            </p:sp>
            <p:sp>
              <p:nvSpPr>
                <p:cNvPr id="71" name="Arc 63"/>
                <p:cNvSpPr>
                  <a:spLocks/>
                </p:cNvSpPr>
                <p:nvPr/>
              </p:nvSpPr>
              <p:spPr bwMode="auto">
                <a:xfrm>
                  <a:off x="1776" y="3648"/>
                  <a:ext cx="96" cy="4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400" b="1"/>
                </a:p>
              </p:txBody>
            </p:sp>
          </p:grpSp>
          <p:grpSp>
            <p:nvGrpSpPr>
              <p:cNvPr id="75" name="Group 64"/>
              <p:cNvGrpSpPr>
                <a:grpSpLocks/>
              </p:cNvGrpSpPr>
              <p:nvPr/>
            </p:nvGrpSpPr>
            <p:grpSpPr bwMode="auto">
              <a:xfrm flipV="1">
                <a:off x="2160" y="1680"/>
                <a:ext cx="144" cy="96"/>
                <a:chOff x="1680" y="3648"/>
                <a:chExt cx="192" cy="48"/>
              </a:xfrm>
            </p:grpSpPr>
            <p:sp>
              <p:nvSpPr>
                <p:cNvPr id="68" name="Arc 65"/>
                <p:cNvSpPr>
                  <a:spLocks/>
                </p:cNvSpPr>
                <p:nvPr/>
              </p:nvSpPr>
              <p:spPr bwMode="auto">
                <a:xfrm flipH="1">
                  <a:off x="1680" y="3648"/>
                  <a:ext cx="96" cy="4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400" b="1"/>
                </a:p>
              </p:txBody>
            </p:sp>
            <p:sp>
              <p:nvSpPr>
                <p:cNvPr id="69" name="Arc 66"/>
                <p:cNvSpPr>
                  <a:spLocks/>
                </p:cNvSpPr>
                <p:nvPr/>
              </p:nvSpPr>
              <p:spPr bwMode="auto">
                <a:xfrm>
                  <a:off x="1776" y="3648"/>
                  <a:ext cx="96" cy="4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400" b="1"/>
                </a:p>
              </p:txBody>
            </p:sp>
          </p:grpSp>
          <p:grpSp>
            <p:nvGrpSpPr>
              <p:cNvPr id="76" name="Group 67"/>
              <p:cNvGrpSpPr>
                <a:grpSpLocks/>
              </p:cNvGrpSpPr>
              <p:nvPr/>
            </p:nvGrpSpPr>
            <p:grpSpPr bwMode="auto">
              <a:xfrm flipV="1">
                <a:off x="2304" y="1680"/>
                <a:ext cx="144" cy="96"/>
                <a:chOff x="1680" y="3648"/>
                <a:chExt cx="192" cy="48"/>
              </a:xfrm>
            </p:grpSpPr>
            <p:sp>
              <p:nvSpPr>
                <p:cNvPr id="66" name="Arc 68"/>
                <p:cNvSpPr>
                  <a:spLocks/>
                </p:cNvSpPr>
                <p:nvPr/>
              </p:nvSpPr>
              <p:spPr bwMode="auto">
                <a:xfrm flipH="1">
                  <a:off x="1680" y="3648"/>
                  <a:ext cx="96" cy="4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400" b="1"/>
                </a:p>
              </p:txBody>
            </p:sp>
            <p:sp>
              <p:nvSpPr>
                <p:cNvPr id="67" name="Arc 69"/>
                <p:cNvSpPr>
                  <a:spLocks/>
                </p:cNvSpPr>
                <p:nvPr/>
              </p:nvSpPr>
              <p:spPr bwMode="auto">
                <a:xfrm>
                  <a:off x="1776" y="3648"/>
                  <a:ext cx="96" cy="4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400" b="1"/>
                </a:p>
              </p:txBody>
            </p:sp>
          </p:grpSp>
          <p:grpSp>
            <p:nvGrpSpPr>
              <p:cNvPr id="77" name="Group 70"/>
              <p:cNvGrpSpPr>
                <a:grpSpLocks/>
              </p:cNvGrpSpPr>
              <p:nvPr/>
            </p:nvGrpSpPr>
            <p:grpSpPr bwMode="auto">
              <a:xfrm flipV="1">
                <a:off x="2448" y="1680"/>
                <a:ext cx="144" cy="96"/>
                <a:chOff x="1680" y="3648"/>
                <a:chExt cx="192" cy="48"/>
              </a:xfrm>
            </p:grpSpPr>
            <p:sp>
              <p:nvSpPr>
                <p:cNvPr id="64" name="Arc 71"/>
                <p:cNvSpPr>
                  <a:spLocks/>
                </p:cNvSpPr>
                <p:nvPr/>
              </p:nvSpPr>
              <p:spPr bwMode="auto">
                <a:xfrm flipH="1">
                  <a:off x="1680" y="3648"/>
                  <a:ext cx="96" cy="4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400" b="1"/>
                </a:p>
              </p:txBody>
            </p:sp>
            <p:sp>
              <p:nvSpPr>
                <p:cNvPr id="65" name="Arc 72"/>
                <p:cNvSpPr>
                  <a:spLocks/>
                </p:cNvSpPr>
                <p:nvPr/>
              </p:nvSpPr>
              <p:spPr bwMode="auto">
                <a:xfrm>
                  <a:off x="1776" y="3648"/>
                  <a:ext cx="96" cy="4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400" b="1"/>
                </a:p>
              </p:txBody>
            </p:sp>
          </p:grpSp>
          <p:grpSp>
            <p:nvGrpSpPr>
              <p:cNvPr id="78" name="Group 73"/>
              <p:cNvGrpSpPr>
                <a:grpSpLocks/>
              </p:cNvGrpSpPr>
              <p:nvPr/>
            </p:nvGrpSpPr>
            <p:grpSpPr bwMode="auto">
              <a:xfrm flipV="1">
                <a:off x="2592" y="1680"/>
                <a:ext cx="144" cy="96"/>
                <a:chOff x="1680" y="3648"/>
                <a:chExt cx="192" cy="48"/>
              </a:xfrm>
            </p:grpSpPr>
            <p:sp>
              <p:nvSpPr>
                <p:cNvPr id="62" name="Arc 74"/>
                <p:cNvSpPr>
                  <a:spLocks/>
                </p:cNvSpPr>
                <p:nvPr/>
              </p:nvSpPr>
              <p:spPr bwMode="auto">
                <a:xfrm flipH="1">
                  <a:off x="1680" y="3648"/>
                  <a:ext cx="96" cy="4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400" b="1"/>
                </a:p>
              </p:txBody>
            </p:sp>
            <p:sp>
              <p:nvSpPr>
                <p:cNvPr id="63" name="Arc 75"/>
                <p:cNvSpPr>
                  <a:spLocks/>
                </p:cNvSpPr>
                <p:nvPr/>
              </p:nvSpPr>
              <p:spPr bwMode="auto">
                <a:xfrm>
                  <a:off x="1776" y="3648"/>
                  <a:ext cx="96" cy="4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400" b="1"/>
                </a:p>
              </p:txBody>
            </p:sp>
          </p:grpSp>
          <p:grpSp>
            <p:nvGrpSpPr>
              <p:cNvPr id="79" name="Group 76"/>
              <p:cNvGrpSpPr>
                <a:grpSpLocks/>
              </p:cNvGrpSpPr>
              <p:nvPr/>
            </p:nvGrpSpPr>
            <p:grpSpPr bwMode="auto">
              <a:xfrm flipV="1">
                <a:off x="2736" y="1680"/>
                <a:ext cx="144" cy="96"/>
                <a:chOff x="1680" y="3648"/>
                <a:chExt cx="192" cy="48"/>
              </a:xfrm>
            </p:grpSpPr>
            <p:sp>
              <p:nvSpPr>
                <p:cNvPr id="60" name="Arc 77"/>
                <p:cNvSpPr>
                  <a:spLocks/>
                </p:cNvSpPr>
                <p:nvPr/>
              </p:nvSpPr>
              <p:spPr bwMode="auto">
                <a:xfrm flipH="1">
                  <a:off x="1680" y="3648"/>
                  <a:ext cx="96" cy="4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400" b="1"/>
                </a:p>
              </p:txBody>
            </p:sp>
            <p:sp>
              <p:nvSpPr>
                <p:cNvPr id="61" name="Arc 78"/>
                <p:cNvSpPr>
                  <a:spLocks/>
                </p:cNvSpPr>
                <p:nvPr/>
              </p:nvSpPr>
              <p:spPr bwMode="auto">
                <a:xfrm>
                  <a:off x="1776" y="3648"/>
                  <a:ext cx="96" cy="4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400" b="1"/>
                </a:p>
              </p:txBody>
            </p:sp>
          </p:grpSp>
          <p:grpSp>
            <p:nvGrpSpPr>
              <p:cNvPr id="80" name="Group 79"/>
              <p:cNvGrpSpPr>
                <a:grpSpLocks/>
              </p:cNvGrpSpPr>
              <p:nvPr/>
            </p:nvGrpSpPr>
            <p:grpSpPr bwMode="auto">
              <a:xfrm flipV="1">
                <a:off x="2880" y="1680"/>
                <a:ext cx="144" cy="96"/>
                <a:chOff x="1680" y="3648"/>
                <a:chExt cx="192" cy="48"/>
              </a:xfrm>
            </p:grpSpPr>
            <p:sp>
              <p:nvSpPr>
                <p:cNvPr id="58" name="Arc 80"/>
                <p:cNvSpPr>
                  <a:spLocks/>
                </p:cNvSpPr>
                <p:nvPr/>
              </p:nvSpPr>
              <p:spPr bwMode="auto">
                <a:xfrm flipH="1">
                  <a:off x="1680" y="3648"/>
                  <a:ext cx="96" cy="4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400" b="1"/>
                </a:p>
              </p:txBody>
            </p:sp>
            <p:sp>
              <p:nvSpPr>
                <p:cNvPr id="59" name="Arc 81"/>
                <p:cNvSpPr>
                  <a:spLocks/>
                </p:cNvSpPr>
                <p:nvPr/>
              </p:nvSpPr>
              <p:spPr bwMode="auto">
                <a:xfrm>
                  <a:off x="1776" y="3648"/>
                  <a:ext cx="96" cy="4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400" b="1"/>
                </a:p>
              </p:txBody>
            </p:sp>
          </p:grpSp>
          <p:grpSp>
            <p:nvGrpSpPr>
              <p:cNvPr id="81" name="Group 82"/>
              <p:cNvGrpSpPr>
                <a:grpSpLocks/>
              </p:cNvGrpSpPr>
              <p:nvPr/>
            </p:nvGrpSpPr>
            <p:grpSpPr bwMode="auto">
              <a:xfrm flipV="1">
                <a:off x="3024" y="1680"/>
                <a:ext cx="144" cy="96"/>
                <a:chOff x="1680" y="3648"/>
                <a:chExt cx="192" cy="48"/>
              </a:xfrm>
            </p:grpSpPr>
            <p:sp>
              <p:nvSpPr>
                <p:cNvPr id="56" name="Arc 83"/>
                <p:cNvSpPr>
                  <a:spLocks/>
                </p:cNvSpPr>
                <p:nvPr/>
              </p:nvSpPr>
              <p:spPr bwMode="auto">
                <a:xfrm flipH="1">
                  <a:off x="1680" y="3648"/>
                  <a:ext cx="96" cy="4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400" b="1"/>
                </a:p>
              </p:txBody>
            </p:sp>
            <p:sp>
              <p:nvSpPr>
                <p:cNvPr id="57" name="Arc 84"/>
                <p:cNvSpPr>
                  <a:spLocks/>
                </p:cNvSpPr>
                <p:nvPr/>
              </p:nvSpPr>
              <p:spPr bwMode="auto">
                <a:xfrm>
                  <a:off x="1776" y="3648"/>
                  <a:ext cx="96" cy="4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400" b="1"/>
                </a:p>
              </p:txBody>
            </p:sp>
          </p:grpSp>
          <p:grpSp>
            <p:nvGrpSpPr>
              <p:cNvPr id="82" name="Group 85"/>
              <p:cNvGrpSpPr>
                <a:grpSpLocks/>
              </p:cNvGrpSpPr>
              <p:nvPr/>
            </p:nvGrpSpPr>
            <p:grpSpPr bwMode="auto">
              <a:xfrm flipV="1">
                <a:off x="3168" y="1680"/>
                <a:ext cx="144" cy="96"/>
                <a:chOff x="1680" y="3648"/>
                <a:chExt cx="192" cy="48"/>
              </a:xfrm>
            </p:grpSpPr>
            <p:sp>
              <p:nvSpPr>
                <p:cNvPr id="54" name="Arc 86"/>
                <p:cNvSpPr>
                  <a:spLocks/>
                </p:cNvSpPr>
                <p:nvPr/>
              </p:nvSpPr>
              <p:spPr bwMode="auto">
                <a:xfrm flipH="1">
                  <a:off x="1680" y="3648"/>
                  <a:ext cx="96" cy="4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400" b="1"/>
                </a:p>
              </p:txBody>
            </p:sp>
            <p:sp>
              <p:nvSpPr>
                <p:cNvPr id="55" name="Arc 87"/>
                <p:cNvSpPr>
                  <a:spLocks/>
                </p:cNvSpPr>
                <p:nvPr/>
              </p:nvSpPr>
              <p:spPr bwMode="auto">
                <a:xfrm>
                  <a:off x="1776" y="3648"/>
                  <a:ext cx="96" cy="4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400" b="1"/>
                </a:p>
              </p:txBody>
            </p:sp>
          </p:grpSp>
          <p:grpSp>
            <p:nvGrpSpPr>
              <p:cNvPr id="83" name="Group 88"/>
              <p:cNvGrpSpPr>
                <a:grpSpLocks/>
              </p:cNvGrpSpPr>
              <p:nvPr/>
            </p:nvGrpSpPr>
            <p:grpSpPr bwMode="auto">
              <a:xfrm flipV="1">
                <a:off x="3312" y="1680"/>
                <a:ext cx="144" cy="96"/>
                <a:chOff x="1680" y="3648"/>
                <a:chExt cx="192" cy="48"/>
              </a:xfrm>
            </p:grpSpPr>
            <p:sp>
              <p:nvSpPr>
                <p:cNvPr id="52" name="Arc 89"/>
                <p:cNvSpPr>
                  <a:spLocks/>
                </p:cNvSpPr>
                <p:nvPr/>
              </p:nvSpPr>
              <p:spPr bwMode="auto">
                <a:xfrm flipH="1">
                  <a:off x="1680" y="3648"/>
                  <a:ext cx="96" cy="4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400" b="1"/>
                </a:p>
              </p:txBody>
            </p:sp>
            <p:sp>
              <p:nvSpPr>
                <p:cNvPr id="53" name="Arc 90"/>
                <p:cNvSpPr>
                  <a:spLocks/>
                </p:cNvSpPr>
                <p:nvPr/>
              </p:nvSpPr>
              <p:spPr bwMode="auto">
                <a:xfrm>
                  <a:off x="1776" y="3648"/>
                  <a:ext cx="96" cy="4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400" b="1"/>
                </a:p>
              </p:txBody>
            </p:sp>
          </p:grpSp>
          <p:grpSp>
            <p:nvGrpSpPr>
              <p:cNvPr id="84" name="Group 91"/>
              <p:cNvGrpSpPr>
                <a:grpSpLocks/>
              </p:cNvGrpSpPr>
              <p:nvPr/>
            </p:nvGrpSpPr>
            <p:grpSpPr bwMode="auto">
              <a:xfrm flipV="1">
                <a:off x="3456" y="1680"/>
                <a:ext cx="144" cy="96"/>
                <a:chOff x="1680" y="3648"/>
                <a:chExt cx="192" cy="48"/>
              </a:xfrm>
            </p:grpSpPr>
            <p:sp>
              <p:nvSpPr>
                <p:cNvPr id="50" name="Arc 92"/>
                <p:cNvSpPr>
                  <a:spLocks/>
                </p:cNvSpPr>
                <p:nvPr/>
              </p:nvSpPr>
              <p:spPr bwMode="auto">
                <a:xfrm flipH="1">
                  <a:off x="1680" y="3648"/>
                  <a:ext cx="96" cy="4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400" b="1"/>
                </a:p>
              </p:txBody>
            </p:sp>
            <p:sp>
              <p:nvSpPr>
                <p:cNvPr id="51" name="Arc 93"/>
                <p:cNvSpPr>
                  <a:spLocks/>
                </p:cNvSpPr>
                <p:nvPr/>
              </p:nvSpPr>
              <p:spPr bwMode="auto">
                <a:xfrm>
                  <a:off x="1776" y="3648"/>
                  <a:ext cx="96" cy="4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400" b="1"/>
                </a:p>
              </p:txBody>
            </p:sp>
          </p:grpSp>
        </p:grpSp>
        <p:sp>
          <p:nvSpPr>
            <p:cNvPr id="20" name="Text Box 94"/>
            <p:cNvSpPr txBox="1">
              <a:spLocks noChangeArrowheads="1"/>
            </p:cNvSpPr>
            <p:nvPr/>
          </p:nvSpPr>
          <p:spPr bwMode="auto">
            <a:xfrm>
              <a:off x="1527500" y="4204428"/>
              <a:ext cx="2755163" cy="3590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400" b="1" dirty="0">
                  <a:latin typeface="Arial" charset="0"/>
                  <a:cs typeface="Arial" charset="0"/>
                </a:rPr>
                <a:t>Cooling </a:t>
              </a:r>
              <a:r>
                <a:rPr lang="en-US" sz="1400" b="1" dirty="0" smtClean="0">
                  <a:latin typeface="Arial" charset="0"/>
                  <a:cs typeface="Arial" charset="0"/>
                </a:rPr>
                <a:t>section solenoid</a:t>
              </a:r>
              <a:endParaRPr lang="en-US" sz="1400" b="1" dirty="0">
                <a:latin typeface="Arial" charset="0"/>
                <a:cs typeface="Arial" charset="0"/>
              </a:endParaRPr>
            </a:p>
          </p:txBody>
        </p:sp>
        <p:sp>
          <p:nvSpPr>
            <p:cNvPr id="22" name="AutoShape 96"/>
            <p:cNvSpPr>
              <a:spLocks/>
            </p:cNvSpPr>
            <p:nvPr/>
          </p:nvSpPr>
          <p:spPr bwMode="auto">
            <a:xfrm rot="5400000">
              <a:off x="2759323" y="2033239"/>
              <a:ext cx="154924" cy="2676599"/>
            </a:xfrm>
            <a:prstGeom prst="leftBrace">
              <a:avLst>
                <a:gd name="adj1" fmla="val 75009"/>
                <a:gd name="adj2" fmla="val 50000"/>
              </a:avLst>
            </a:prstGeom>
            <a:noFill/>
            <a:ln w="12700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400" b="1">
                <a:latin typeface="Arial" charset="0"/>
                <a:cs typeface="Arial" charset="0"/>
              </a:endParaRPr>
            </a:p>
          </p:txBody>
        </p:sp>
        <p:sp>
          <p:nvSpPr>
            <p:cNvPr id="23" name="Rectangle 98"/>
            <p:cNvSpPr>
              <a:spLocks noChangeArrowheads="1"/>
            </p:cNvSpPr>
            <p:nvPr/>
          </p:nvSpPr>
          <p:spPr bwMode="auto">
            <a:xfrm rot="10800000">
              <a:off x="2068186" y="5479923"/>
              <a:ext cx="1625946" cy="253134"/>
            </a:xfrm>
            <a:prstGeom prst="rect">
              <a:avLst/>
            </a:prstGeom>
            <a:solidFill>
              <a:srgbClr val="FF7C8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400" b="1">
                <a:latin typeface="Arial" charset="0"/>
                <a:cs typeface="Arial" charset="0"/>
              </a:endParaRPr>
            </a:p>
          </p:txBody>
        </p:sp>
        <p:sp>
          <p:nvSpPr>
            <p:cNvPr id="24" name="Rectangle 101"/>
            <p:cNvSpPr>
              <a:spLocks noChangeArrowheads="1"/>
            </p:cNvSpPr>
            <p:nvPr/>
          </p:nvSpPr>
          <p:spPr bwMode="auto">
            <a:xfrm rot="10800000" flipH="1">
              <a:off x="1139440" y="5565766"/>
              <a:ext cx="344969" cy="15217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400" b="1">
                <a:latin typeface="Arial" charset="0"/>
                <a:cs typeface="Arial" charset="0"/>
              </a:endParaRPr>
            </a:p>
          </p:txBody>
        </p:sp>
        <p:sp>
          <p:nvSpPr>
            <p:cNvPr id="25" name="Line 110"/>
            <p:cNvSpPr>
              <a:spLocks noChangeShapeType="1"/>
            </p:cNvSpPr>
            <p:nvPr/>
          </p:nvSpPr>
          <p:spPr bwMode="auto">
            <a:xfrm rot="16200000">
              <a:off x="3957004" y="4897815"/>
              <a:ext cx="418841" cy="998509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z="1400" b="1"/>
            </a:p>
          </p:txBody>
        </p:sp>
        <p:sp>
          <p:nvSpPr>
            <p:cNvPr id="26" name="Text Box 114"/>
            <p:cNvSpPr txBox="1">
              <a:spLocks noChangeArrowheads="1"/>
            </p:cNvSpPr>
            <p:nvPr/>
          </p:nvSpPr>
          <p:spPr bwMode="auto">
            <a:xfrm>
              <a:off x="2153764" y="5704787"/>
              <a:ext cx="1513407" cy="3432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1400" b="1" dirty="0">
                  <a:latin typeface="Arial" charset="0"/>
                  <a:cs typeface="Arial" charset="0"/>
                </a:rPr>
                <a:t>SRF </a:t>
              </a:r>
              <a:r>
                <a:rPr lang="en-US" sz="1400" b="1" dirty="0" err="1">
                  <a:latin typeface="Arial" charset="0"/>
                  <a:cs typeface="Arial" charset="0"/>
                </a:rPr>
                <a:t>Linac</a:t>
              </a:r>
              <a:endParaRPr lang="en-US" sz="1400" b="1" dirty="0">
                <a:latin typeface="Arial" charset="0"/>
                <a:cs typeface="Arial" charset="0"/>
              </a:endParaRPr>
            </a:p>
          </p:txBody>
        </p:sp>
        <p:sp>
          <p:nvSpPr>
            <p:cNvPr id="27" name="Text Box 115"/>
            <p:cNvSpPr txBox="1">
              <a:spLocks noChangeArrowheads="1"/>
            </p:cNvSpPr>
            <p:nvPr/>
          </p:nvSpPr>
          <p:spPr bwMode="auto">
            <a:xfrm>
              <a:off x="3760815" y="5653287"/>
              <a:ext cx="884286" cy="3432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1400" b="1" dirty="0">
                  <a:latin typeface="Arial" charset="0"/>
                  <a:cs typeface="Arial" charset="0"/>
                </a:rPr>
                <a:t>dump</a:t>
              </a:r>
            </a:p>
          </p:txBody>
        </p:sp>
        <p:sp>
          <p:nvSpPr>
            <p:cNvPr id="28" name="Text Box 116"/>
            <p:cNvSpPr txBox="1">
              <a:spLocks noChangeArrowheads="1"/>
            </p:cNvSpPr>
            <p:nvPr/>
          </p:nvSpPr>
          <p:spPr bwMode="auto">
            <a:xfrm>
              <a:off x="724281" y="5707860"/>
              <a:ext cx="1139109" cy="3432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1400" b="1" dirty="0">
                  <a:latin typeface="Arial" charset="0"/>
                  <a:cs typeface="Arial" charset="0"/>
                </a:rPr>
                <a:t>injector</a:t>
              </a:r>
            </a:p>
          </p:txBody>
        </p:sp>
        <p:sp>
          <p:nvSpPr>
            <p:cNvPr id="29" name="Line 2"/>
            <p:cNvSpPr>
              <a:spLocks noChangeShapeType="1"/>
            </p:cNvSpPr>
            <p:nvPr/>
          </p:nvSpPr>
          <p:spPr bwMode="auto">
            <a:xfrm flipV="1">
              <a:off x="301988" y="3843984"/>
              <a:ext cx="5432724" cy="2153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400" b="1"/>
            </a:p>
          </p:txBody>
        </p:sp>
        <p:sp>
          <p:nvSpPr>
            <p:cNvPr id="30" name="Oval 15"/>
            <p:cNvSpPr>
              <a:spLocks noChangeArrowheads="1"/>
            </p:cNvSpPr>
            <p:nvPr/>
          </p:nvSpPr>
          <p:spPr bwMode="auto">
            <a:xfrm>
              <a:off x="5208489" y="3792651"/>
              <a:ext cx="298194" cy="9784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400" b="1">
                <a:latin typeface="Arial" charset="0"/>
                <a:cs typeface="Arial" charset="0"/>
              </a:endParaRPr>
            </a:p>
          </p:txBody>
        </p:sp>
        <p:sp>
          <p:nvSpPr>
            <p:cNvPr id="31" name="Rectangle 109"/>
            <p:cNvSpPr>
              <a:spLocks noChangeArrowheads="1"/>
            </p:cNvSpPr>
            <p:nvPr/>
          </p:nvSpPr>
          <p:spPr bwMode="auto">
            <a:xfrm>
              <a:off x="4112078" y="5568298"/>
              <a:ext cx="143186" cy="151232"/>
            </a:xfrm>
            <a:prstGeom prst="rect">
              <a:avLst/>
            </a:prstGeom>
            <a:solidFill>
              <a:srgbClr val="99CCFF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400" b="1">
                <a:latin typeface="Arial" charset="0"/>
                <a:cs typeface="Arial" charset="0"/>
              </a:endParaRPr>
            </a:p>
          </p:txBody>
        </p:sp>
        <p:sp>
          <p:nvSpPr>
            <p:cNvPr id="32" name="Line 110"/>
            <p:cNvSpPr>
              <a:spLocks noChangeShapeType="1"/>
            </p:cNvSpPr>
            <p:nvPr/>
          </p:nvSpPr>
          <p:spPr bwMode="auto">
            <a:xfrm rot="16200000" flipH="1">
              <a:off x="1337080" y="4882753"/>
              <a:ext cx="489288" cy="103303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400" b="1"/>
            </a:p>
          </p:txBody>
        </p:sp>
        <p:sp>
          <p:nvSpPr>
            <p:cNvPr id="33" name="Line 110"/>
            <p:cNvSpPr>
              <a:spLocks noChangeShapeType="1"/>
            </p:cNvSpPr>
            <p:nvPr/>
          </p:nvSpPr>
          <p:spPr bwMode="auto">
            <a:xfrm rot="16200000" flipH="1">
              <a:off x="1337654" y="5146742"/>
              <a:ext cx="178924" cy="37420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z="1400" b="1"/>
            </a:p>
          </p:txBody>
        </p:sp>
        <p:sp>
          <p:nvSpPr>
            <p:cNvPr id="34" name="Line 118"/>
            <p:cNvSpPr>
              <a:spLocks noChangeShapeType="1"/>
            </p:cNvSpPr>
            <p:nvPr/>
          </p:nvSpPr>
          <p:spPr bwMode="auto">
            <a:xfrm>
              <a:off x="1478141" y="5649412"/>
              <a:ext cx="268960" cy="1033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z="1400" b="1"/>
            </a:p>
          </p:txBody>
        </p:sp>
        <p:sp>
          <p:nvSpPr>
            <p:cNvPr id="35" name="Line 110"/>
            <p:cNvSpPr>
              <a:spLocks noChangeShapeType="1"/>
            </p:cNvSpPr>
            <p:nvPr/>
          </p:nvSpPr>
          <p:spPr bwMode="auto">
            <a:xfrm rot="16200000">
              <a:off x="3887513" y="5238766"/>
              <a:ext cx="168698" cy="48530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z="1400" b="1"/>
            </a:p>
          </p:txBody>
        </p:sp>
        <p:sp>
          <p:nvSpPr>
            <p:cNvPr id="36" name="Line 110"/>
            <p:cNvSpPr>
              <a:spLocks noChangeShapeType="1"/>
            </p:cNvSpPr>
            <p:nvPr/>
          </p:nvSpPr>
          <p:spPr bwMode="auto">
            <a:xfrm rot="16200000" flipH="1">
              <a:off x="3936955" y="5392738"/>
              <a:ext cx="5168" cy="432673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z="1400" b="1"/>
            </a:p>
          </p:txBody>
        </p:sp>
        <p:sp>
          <p:nvSpPr>
            <p:cNvPr id="37" name="Text Box 116"/>
            <p:cNvSpPr txBox="1">
              <a:spLocks noChangeArrowheads="1"/>
            </p:cNvSpPr>
            <p:nvPr/>
          </p:nvSpPr>
          <p:spPr bwMode="auto">
            <a:xfrm>
              <a:off x="1923768" y="5119256"/>
              <a:ext cx="1965619" cy="3590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400" b="1" dirty="0">
                  <a:solidFill>
                    <a:srgbClr val="FF0000"/>
                  </a:solidFill>
                  <a:latin typeface="Arial" charset="0"/>
                  <a:cs typeface="Arial" charset="0"/>
                </a:rPr>
                <a:t>energy recovery</a:t>
              </a:r>
            </a:p>
          </p:txBody>
        </p:sp>
      </p:grpSp>
      <p:graphicFrame>
        <p:nvGraphicFramePr>
          <p:cNvPr id="110" name="Group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05768446"/>
              </p:ext>
            </p:extLst>
          </p:nvPr>
        </p:nvGraphicFramePr>
        <p:xfrm>
          <a:off x="4654366" y="3537402"/>
          <a:ext cx="4461059" cy="2743200"/>
        </p:xfrm>
        <a:graphic>
          <a:graphicData uri="http://schemas.openxmlformats.org/drawingml/2006/table">
            <a:tbl>
              <a:tblPr/>
              <a:tblGrid>
                <a:gridCol w="2775134"/>
                <a:gridCol w="742950"/>
                <a:gridCol w="942975"/>
              </a:tblGrid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Electron energy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MeV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 up to 55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296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Current and bunch charge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A / </a:t>
                      </a:r>
                      <a:r>
                        <a:rPr kumimoji="0" lang="en-US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nC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0.2 / 0.42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296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Bunch repetition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MHz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476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296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Cooling section length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60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296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RMS Bunch length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cm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296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Electron energy spread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10</a:t>
                      </a:r>
                      <a:r>
                        <a:rPr kumimoji="0" lang="en-US" sz="14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-4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836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Cooling section solenoid field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296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Beam radius in solenoid/cathode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mm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~1 / 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296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Solenoid field at cathode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KG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11" name="Text Placeholder 2"/>
          <p:cNvSpPr txBox="1">
            <a:spLocks/>
          </p:cNvSpPr>
          <p:nvPr/>
        </p:nvSpPr>
        <p:spPr bwMode="auto">
          <a:xfrm>
            <a:off x="5692982" y="2674959"/>
            <a:ext cx="3360386" cy="749588"/>
          </a:xfrm>
          <a:prstGeom prst="rect">
            <a:avLst/>
          </a:prstGeom>
          <a:solidFill>
            <a:srgbClr val="CCFFCC"/>
          </a:solidFill>
          <a:ln>
            <a:noFill/>
          </a:ln>
          <a:effectLst/>
          <a:extLst/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just">
              <a:buFontTx/>
              <a:buNone/>
              <a:defRPr/>
            </a:pPr>
            <a:r>
              <a:rPr lang="en-US" sz="1600" b="1" kern="0" dirty="0" smtClean="0">
                <a:latin typeface="Arial" pitchFamily="34" charset="0"/>
                <a:cs typeface="Arial" pitchFamily="34" charset="0"/>
              </a:rPr>
              <a:t>Electron Cooling: </a:t>
            </a:r>
            <a:r>
              <a:rPr lang="en-US" sz="1600" dirty="0" smtClean="0"/>
              <a:t>MOPMN011, TUPWI037, TUPMA034, TUPMA035, TUPWI038, TUPWI040, </a:t>
            </a:r>
            <a:r>
              <a:rPr lang="en-US" sz="1600" dirty="0"/>
              <a:t>WEPMN025</a:t>
            </a:r>
            <a:r>
              <a:rPr lang="en-US" sz="1600" dirty="0" smtClean="0"/>
              <a:t> </a:t>
            </a:r>
            <a:endParaRPr lang="en-US" sz="1600" b="1" kern="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5" name="Footer Placeholder 8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HUGS Program, June 12 2015</a:t>
            </a:r>
            <a:endParaRPr lang="en-US"/>
          </a:p>
        </p:txBody>
      </p:sp>
      <p:sp>
        <p:nvSpPr>
          <p:cNvPr id="112" name="Slide Number Placeholder 1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defTabSz="457200"/>
            <a:fld id="{B58F48A6-A3E1-4848-9AC3-B43F560BE4FE}" type="slidenum">
              <a:rPr lang="en-US" smtClean="0">
                <a:solidFill>
                  <a:prstClr val="white"/>
                </a:solidFill>
              </a:rPr>
              <a:pPr defTabSz="457200"/>
              <a:t>30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0973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43578"/>
          </a:xfrm>
        </p:spPr>
        <p:txBody>
          <a:bodyPr/>
          <a:lstStyle/>
          <a:p>
            <a:r>
              <a:rPr lang="en-US" dirty="0" smtClean="0"/>
              <a:t>e-p Luminosity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63578" y="5862002"/>
            <a:ext cx="83407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The baseline performance requires a </a:t>
            </a:r>
            <a:r>
              <a:rPr lang="en-US" b="1" dirty="0" smtClean="0"/>
              <a:t>ERL bunched beam cooler </a:t>
            </a:r>
            <a:r>
              <a:rPr lang="en-US" dirty="0" smtClean="0"/>
              <a:t>but no circulator cooler </a:t>
            </a:r>
            <a:endParaRPr lang="en-US" dirty="0"/>
          </a:p>
        </p:txBody>
      </p:sp>
      <p:graphicFrame>
        <p:nvGraphicFramePr>
          <p:cNvPr id="8" name="Chart 7"/>
          <p:cNvGraphicFramePr/>
          <p:nvPr/>
        </p:nvGraphicFramePr>
        <p:xfrm>
          <a:off x="728505" y="933578"/>
          <a:ext cx="7822642" cy="47437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9" name="Straight Connector 8"/>
          <p:cNvCxnSpPr/>
          <p:nvPr/>
        </p:nvCxnSpPr>
        <p:spPr>
          <a:xfrm>
            <a:off x="1791079" y="4483346"/>
            <a:ext cx="5915987" cy="10856"/>
          </a:xfrm>
          <a:prstGeom prst="line">
            <a:avLst/>
          </a:prstGeom>
          <a:ln w="38100" cap="flat" cmpd="sng" algn="ctr">
            <a:solidFill>
              <a:srgbClr val="A6A6A6"/>
            </a:solidFill>
            <a:prstDash val="sysDash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964759" y="1367678"/>
            <a:ext cx="7046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7F7F7F"/>
                </a:solidFill>
              </a:rPr>
              <a:t>10</a:t>
            </a:r>
            <a:r>
              <a:rPr lang="en-US" sz="2400" b="1" baseline="30000" dirty="0" smtClean="0">
                <a:solidFill>
                  <a:srgbClr val="7F7F7F"/>
                </a:solidFill>
              </a:rPr>
              <a:t>34</a:t>
            </a:r>
            <a:endParaRPr lang="en-US" b="1" baseline="30000" dirty="0">
              <a:solidFill>
                <a:srgbClr val="7F7F7F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707066" y="4283291"/>
            <a:ext cx="7046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bg1">
                    <a:lumMod val="50000"/>
                  </a:schemeClr>
                </a:solidFill>
              </a:rPr>
              <a:t>10</a:t>
            </a:r>
            <a:r>
              <a:rPr lang="en-US" sz="2400" b="1" baseline="30000" dirty="0" smtClean="0">
                <a:solidFill>
                  <a:schemeClr val="bg1">
                    <a:lumMod val="50000"/>
                  </a:schemeClr>
                </a:solidFill>
              </a:rPr>
              <a:t>33</a:t>
            </a:r>
            <a:endParaRPr lang="en-US" sz="2000" b="1" baseline="30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HUGS Program, June 12 2015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defTabSz="457200"/>
            <a:fld id="{B58F48A6-A3E1-4848-9AC3-B43F560BE4FE}" type="slidenum">
              <a:rPr lang="en-US" smtClean="0">
                <a:solidFill>
                  <a:prstClr val="white"/>
                </a:solidFill>
              </a:rPr>
              <a:pPr defTabSz="457200"/>
              <a:t>31</a:t>
            </a:fld>
            <a:endParaRPr lang="en-US" dirty="0">
              <a:solidFill>
                <a:prstClr val="white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Recent and ongoing events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295400"/>
            <a:ext cx="8229600" cy="4835245"/>
          </a:xfrm>
        </p:spPr>
        <p:txBody>
          <a:bodyPr>
            <a:normAutofit fontScale="92500" lnSpcReduction="20000"/>
          </a:bodyPr>
          <a:lstStyle/>
          <a:p>
            <a:pPr marL="569913" indent="-569913">
              <a:lnSpc>
                <a:spcPct val="150000"/>
              </a:lnSpc>
            </a:pPr>
            <a:r>
              <a:rPr lang="en-US" sz="2000" dirty="0" smtClean="0"/>
              <a:t>MEIC redesign effort (cost reduction) </a:t>
            </a:r>
            <a:r>
              <a:rPr lang="en-US" sz="2000" dirty="0" smtClean="0">
                <a:solidFill>
                  <a:srgbClr val="FF0000"/>
                </a:solidFill>
              </a:rPr>
              <a:t>July – December 2014</a:t>
            </a:r>
            <a:endParaRPr lang="en-US" sz="2000" dirty="0" smtClean="0"/>
          </a:p>
          <a:p>
            <a:pPr marL="0" indent="0">
              <a:lnSpc>
                <a:spcPct val="150000"/>
              </a:lnSpc>
              <a:buNone/>
            </a:pPr>
            <a:r>
              <a:rPr lang="en-US" sz="2000" dirty="0"/>
              <a:t>	</a:t>
            </a:r>
            <a:r>
              <a:rPr lang="en-US" sz="2000" dirty="0" smtClean="0"/>
              <a:t>- </a:t>
            </a:r>
            <a:r>
              <a:rPr lang="en-US" sz="1600" dirty="0" smtClean="0"/>
              <a:t>Larger ring (2.1 km)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1600" dirty="0"/>
              <a:t>	</a:t>
            </a:r>
            <a:r>
              <a:rPr lang="en-US" sz="1600" dirty="0" smtClean="0"/>
              <a:t>- PEP-II magnets, RF for e-ring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1600" dirty="0"/>
              <a:t>	</a:t>
            </a:r>
            <a:r>
              <a:rPr lang="en-US" sz="1600" dirty="0" smtClean="0"/>
              <a:t>- Super-ferric magnets</a:t>
            </a:r>
          </a:p>
          <a:p>
            <a:pPr>
              <a:lnSpc>
                <a:spcPct val="150000"/>
              </a:lnSpc>
            </a:pPr>
            <a:r>
              <a:rPr lang="en-US" sz="2000" dirty="0"/>
              <a:t> </a:t>
            </a:r>
            <a:r>
              <a:rPr lang="en-US" sz="2000" dirty="0" smtClean="0"/>
              <a:t>Internal cost review (Dec. 2014)</a:t>
            </a:r>
          </a:p>
          <a:p>
            <a:pPr>
              <a:lnSpc>
                <a:spcPct val="150000"/>
              </a:lnSpc>
            </a:pPr>
            <a:r>
              <a:rPr lang="en-US" sz="2000" dirty="0"/>
              <a:t> </a:t>
            </a:r>
            <a:r>
              <a:rPr lang="en-US" sz="2000" dirty="0" smtClean="0"/>
              <a:t>NSAC Cost Review </a:t>
            </a:r>
            <a:r>
              <a:rPr lang="en-US" sz="2000" dirty="0" smtClean="0">
                <a:solidFill>
                  <a:srgbClr val="FF0000"/>
                </a:solidFill>
              </a:rPr>
              <a:t>January 2015</a:t>
            </a:r>
            <a:endParaRPr lang="en-US" sz="2000" dirty="0" smtClean="0"/>
          </a:p>
          <a:p>
            <a:pPr>
              <a:lnSpc>
                <a:spcPct val="150000"/>
              </a:lnSpc>
            </a:pPr>
            <a:r>
              <a:rPr lang="en-US" sz="2000" dirty="0" smtClean="0"/>
              <a:t>NSAC LRP working group </a:t>
            </a:r>
            <a:r>
              <a:rPr lang="en-US" sz="2000" dirty="0" smtClean="0">
                <a:solidFill>
                  <a:srgbClr val="FF0000"/>
                </a:solidFill>
              </a:rPr>
              <a:t>April 2015</a:t>
            </a:r>
          </a:p>
          <a:p>
            <a:pPr>
              <a:lnSpc>
                <a:spcPct val="150000"/>
              </a:lnSpc>
              <a:buNone/>
            </a:pPr>
            <a:r>
              <a:rPr lang="en-US" sz="2000" dirty="0" smtClean="0">
                <a:solidFill>
                  <a:srgbClr val="FF0000"/>
                </a:solidFill>
              </a:rPr>
              <a:t>Presently: </a:t>
            </a:r>
          </a:p>
          <a:p>
            <a:pPr>
              <a:lnSpc>
                <a:spcPct val="150000"/>
              </a:lnSpc>
            </a:pPr>
            <a:r>
              <a:rPr lang="en-US" sz="2000" dirty="0" smtClean="0"/>
              <a:t>Design optimization</a:t>
            </a:r>
          </a:p>
          <a:p>
            <a:pPr>
              <a:lnSpc>
                <a:spcPct val="150000"/>
              </a:lnSpc>
            </a:pPr>
            <a:r>
              <a:rPr lang="en-US" sz="2000" dirty="0" smtClean="0"/>
              <a:t>Pre-project R&amp;D</a:t>
            </a:r>
          </a:p>
          <a:p>
            <a:pPr>
              <a:lnSpc>
                <a:spcPct val="150000"/>
              </a:lnSpc>
            </a:pPr>
            <a:r>
              <a:rPr lang="en-US" sz="2000" dirty="0" smtClean="0"/>
              <a:t>Preparation for Conceptual Design Report</a:t>
            </a:r>
            <a:endParaRPr lang="en-US" sz="2400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HUGS Program, June 12 2015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defTabSz="457200"/>
            <a:fld id="{B58F48A6-A3E1-4848-9AC3-B43F560BE4FE}" type="slidenum">
              <a:rPr lang="en-US" smtClean="0">
                <a:solidFill>
                  <a:prstClr val="white"/>
                </a:solidFill>
              </a:rPr>
              <a:pPr defTabSz="457200"/>
              <a:t>32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7884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-26988"/>
            <a:ext cx="9144000" cy="685801"/>
          </a:xfrm>
        </p:spPr>
        <p:txBody>
          <a:bodyPr>
            <a:normAutofit/>
          </a:bodyPr>
          <a:lstStyle/>
          <a:p>
            <a:r>
              <a:rPr lang="en-US" sz="3600" dirty="0" smtClean="0"/>
              <a:t>MEIC Realization Imagined</a:t>
            </a:r>
            <a:endParaRPr lang="en-US" sz="3600" dirty="0"/>
          </a:p>
        </p:txBody>
      </p:sp>
      <p:sp>
        <p:nvSpPr>
          <p:cNvPr id="20" name="TextBox 7"/>
          <p:cNvSpPr txBox="1">
            <a:spLocks noChangeArrowheads="1"/>
          </p:cNvSpPr>
          <p:nvPr/>
        </p:nvSpPr>
        <p:spPr bwMode="auto">
          <a:xfrm>
            <a:off x="319663" y="5709382"/>
            <a:ext cx="666721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Start EIC construction after FRIB completion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Can operate 12 GeV CEBAF for physics during construction</a:t>
            </a:r>
            <a:endParaRPr lang="en-US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27" name="Table 2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57744166"/>
              </p:ext>
            </p:extLst>
          </p:nvPr>
        </p:nvGraphicFramePr>
        <p:xfrm>
          <a:off x="121907" y="1106805"/>
          <a:ext cx="8945893" cy="4532779"/>
        </p:xfrm>
        <a:graphic>
          <a:graphicData uri="http://schemas.openxmlformats.org/drawingml/2006/table">
            <a:tbl>
              <a:tblPr firstRow="1" bandRow="1">
                <a:tableStyleId>{91EBBBCC-DAD2-459C-BE2E-F6DE35CF9A28}</a:tableStyleId>
              </a:tblPr>
              <a:tblGrid>
                <a:gridCol w="1944757"/>
                <a:gridCol w="437571"/>
                <a:gridCol w="437571"/>
                <a:gridCol w="437571"/>
                <a:gridCol w="437571"/>
                <a:gridCol w="437571"/>
                <a:gridCol w="437571"/>
                <a:gridCol w="437571"/>
                <a:gridCol w="437571"/>
                <a:gridCol w="437571"/>
                <a:gridCol w="437571"/>
                <a:gridCol w="437571"/>
                <a:gridCol w="437571"/>
                <a:gridCol w="437571"/>
                <a:gridCol w="437571"/>
                <a:gridCol w="437571"/>
                <a:gridCol w="437571"/>
              </a:tblGrid>
              <a:tr h="271749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 smtClean="0">
                          <a:latin typeface="Arial" pitchFamily="34" charset="0"/>
                          <a:cs typeface="Arial" pitchFamily="34" charset="0"/>
                        </a:rPr>
                        <a:t>   Activity Name                                                              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latin typeface="Arial" pitchFamily="34" charset="0"/>
                          <a:cs typeface="Arial" pitchFamily="34" charset="0"/>
                        </a:rPr>
                        <a:t>2010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latin typeface="Arial" pitchFamily="34" charset="0"/>
                          <a:cs typeface="Arial" pitchFamily="34" charset="0"/>
                        </a:rPr>
                        <a:t>2011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latin typeface="Arial" pitchFamily="34" charset="0"/>
                          <a:cs typeface="Arial" pitchFamily="34" charset="0"/>
                        </a:rPr>
                        <a:t>2012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latin typeface="Arial" pitchFamily="34" charset="0"/>
                          <a:cs typeface="Arial" pitchFamily="34" charset="0"/>
                        </a:rPr>
                        <a:t>2013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latin typeface="Arial" pitchFamily="34" charset="0"/>
                          <a:cs typeface="Arial" pitchFamily="34" charset="0"/>
                        </a:rPr>
                        <a:t>2014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latin typeface="Arial" pitchFamily="34" charset="0"/>
                          <a:cs typeface="Arial" pitchFamily="34" charset="0"/>
                        </a:rPr>
                        <a:t>2015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latin typeface="Arial" pitchFamily="34" charset="0"/>
                          <a:cs typeface="Arial" pitchFamily="34" charset="0"/>
                        </a:rPr>
                        <a:t>2016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latin typeface="Arial" pitchFamily="34" charset="0"/>
                          <a:cs typeface="Arial" pitchFamily="34" charset="0"/>
                        </a:rPr>
                        <a:t>2017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latin typeface="Arial" pitchFamily="34" charset="0"/>
                          <a:cs typeface="Arial" pitchFamily="34" charset="0"/>
                        </a:rPr>
                        <a:t>2018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latin typeface="Arial" pitchFamily="34" charset="0"/>
                          <a:cs typeface="Arial" pitchFamily="34" charset="0"/>
                        </a:rPr>
                        <a:t>2019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latin typeface="Arial" pitchFamily="34" charset="0"/>
                          <a:cs typeface="Arial" pitchFamily="34" charset="0"/>
                        </a:rPr>
                        <a:t>2020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latin typeface="Arial" pitchFamily="34" charset="0"/>
                          <a:cs typeface="Arial" pitchFamily="34" charset="0"/>
                        </a:rPr>
                        <a:t>2021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latin typeface="Arial" pitchFamily="34" charset="0"/>
                          <a:cs typeface="Arial" pitchFamily="34" charset="0"/>
                        </a:rPr>
                        <a:t>2022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latin typeface="Arial" pitchFamily="34" charset="0"/>
                          <a:cs typeface="Arial" pitchFamily="34" charset="0"/>
                        </a:rPr>
                        <a:t>2023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latin typeface="Arial" pitchFamily="34" charset="0"/>
                          <a:cs typeface="Arial" pitchFamily="34" charset="0"/>
                        </a:rPr>
                        <a:t>2024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latin typeface="Arial" pitchFamily="34" charset="0"/>
                          <a:cs typeface="Arial" pitchFamily="34" charset="0"/>
                        </a:rPr>
                        <a:t>2025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274320">
                <a:tc>
                  <a:txBody>
                    <a:bodyPr/>
                    <a:lstStyle/>
                    <a:p>
                      <a:endParaRPr lang="en-US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sz="1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sz="1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sz="1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sz="1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sz="1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sz="100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sz="100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sz="100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sz="100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sz="1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sz="1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sz="1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sz="1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sz="1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sz="1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sz="1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412824"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latin typeface="Arial" pitchFamily="34" charset="0"/>
                          <a:cs typeface="Arial" pitchFamily="34" charset="0"/>
                        </a:rPr>
                        <a:t>12 GeV Upgrade</a:t>
                      </a:r>
                      <a:endParaRPr lang="en-US" sz="1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412824"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latin typeface="Arial" pitchFamily="34" charset="0"/>
                          <a:cs typeface="Arial" pitchFamily="34" charset="0"/>
                        </a:rPr>
                        <a:t>FRIB</a:t>
                      </a:r>
                      <a:endParaRPr lang="en-US" sz="1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282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latin typeface="Arial" pitchFamily="34" charset="0"/>
                          <a:cs typeface="Arial" pitchFamily="34" charset="0"/>
                        </a:rPr>
                        <a:t>EIC Physics Case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41282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latin typeface="Arial" pitchFamily="34" charset="0"/>
                          <a:cs typeface="Arial" pitchFamily="34" charset="0"/>
                        </a:rPr>
                        <a:t>NSAC LRP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41282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Arial" pitchFamily="34" charset="0"/>
                          <a:cs typeface="Arial" pitchFamily="34" charset="0"/>
                        </a:rPr>
                        <a:t> EIC CD0</a:t>
                      </a:r>
                      <a:endParaRPr kumimoji="0" lang="en-US" sz="16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653638"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latin typeface="Arial" pitchFamily="34" charset="0"/>
                          <a:cs typeface="Arial" pitchFamily="34" charset="0"/>
                        </a:rPr>
                        <a:t>EIC Machine Design/R&amp;D</a:t>
                      </a:r>
                      <a:endParaRPr lang="en-US" sz="1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412824"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latin typeface="Arial" pitchFamily="34" charset="0"/>
                          <a:cs typeface="Arial" pitchFamily="34" charset="0"/>
                        </a:rPr>
                        <a:t> EIC CD1/</a:t>
                      </a:r>
                      <a:r>
                        <a:rPr lang="en-US" sz="1600" b="1" dirty="0" err="1" smtClean="0">
                          <a:latin typeface="Arial" pitchFamily="34" charset="0"/>
                          <a:cs typeface="Arial" pitchFamily="34" charset="0"/>
                        </a:rPr>
                        <a:t>Downsel</a:t>
                      </a:r>
                      <a:endParaRPr lang="en-US" sz="1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41282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EIC CD2/CD3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41282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Arial" pitchFamily="34" charset="0"/>
                          <a:cs typeface="Arial" pitchFamily="34" charset="0"/>
                        </a:rPr>
                        <a:t>EIC Construction</a:t>
                      </a:r>
                      <a:endParaRPr kumimoji="0" lang="en-US" sz="16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cxnSp>
        <p:nvCxnSpPr>
          <p:cNvPr id="28" name="Straight Connector 27"/>
          <p:cNvCxnSpPr/>
          <p:nvPr/>
        </p:nvCxnSpPr>
        <p:spPr bwMode="auto">
          <a:xfrm>
            <a:off x="3581400" y="3135870"/>
            <a:ext cx="914400" cy="0"/>
          </a:xfrm>
          <a:prstGeom prst="line">
            <a:avLst/>
          </a:prstGeom>
          <a:solidFill>
            <a:schemeClr val="accent1"/>
          </a:solidFill>
          <a:ln w="1524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9" name="Straight Connector 28"/>
          <p:cNvCxnSpPr/>
          <p:nvPr/>
        </p:nvCxnSpPr>
        <p:spPr bwMode="auto">
          <a:xfrm>
            <a:off x="4495800" y="3505200"/>
            <a:ext cx="609600" cy="1588"/>
          </a:xfrm>
          <a:prstGeom prst="line">
            <a:avLst/>
          </a:prstGeom>
          <a:solidFill>
            <a:schemeClr val="accent1"/>
          </a:solidFill>
          <a:ln w="152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0" name="Straight Connector 29"/>
          <p:cNvCxnSpPr/>
          <p:nvPr/>
        </p:nvCxnSpPr>
        <p:spPr bwMode="auto">
          <a:xfrm>
            <a:off x="6248400" y="5410200"/>
            <a:ext cx="2667000" cy="0"/>
          </a:xfrm>
          <a:prstGeom prst="line">
            <a:avLst/>
          </a:prstGeom>
          <a:solidFill>
            <a:schemeClr val="accent1"/>
          </a:solidFill>
          <a:ln w="1524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4" name="Straight Connector 33"/>
          <p:cNvCxnSpPr/>
          <p:nvPr/>
        </p:nvCxnSpPr>
        <p:spPr bwMode="auto">
          <a:xfrm>
            <a:off x="5105400" y="4572000"/>
            <a:ext cx="685800" cy="0"/>
          </a:xfrm>
          <a:prstGeom prst="line">
            <a:avLst/>
          </a:prstGeom>
          <a:solidFill>
            <a:schemeClr val="accent1"/>
          </a:solidFill>
          <a:ln w="152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5" name="Straight Connector 34"/>
          <p:cNvCxnSpPr/>
          <p:nvPr/>
        </p:nvCxnSpPr>
        <p:spPr bwMode="auto">
          <a:xfrm>
            <a:off x="5486400" y="5029200"/>
            <a:ext cx="762000" cy="1588"/>
          </a:xfrm>
          <a:prstGeom prst="line">
            <a:avLst/>
          </a:prstGeom>
          <a:solidFill>
            <a:schemeClr val="accent1"/>
          </a:solidFill>
          <a:ln w="152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6" name="Straight Connector 35"/>
          <p:cNvCxnSpPr/>
          <p:nvPr/>
        </p:nvCxnSpPr>
        <p:spPr bwMode="auto">
          <a:xfrm>
            <a:off x="2075543" y="4101070"/>
            <a:ext cx="3487057" cy="13730"/>
          </a:xfrm>
          <a:prstGeom prst="line">
            <a:avLst/>
          </a:prstGeom>
          <a:solidFill>
            <a:schemeClr val="accent1"/>
          </a:solidFill>
          <a:ln w="152400" cap="flat" cmpd="sng" algn="ctr">
            <a:solidFill>
              <a:srgbClr val="7030A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7" name="Straight Connector 36"/>
          <p:cNvCxnSpPr/>
          <p:nvPr/>
        </p:nvCxnSpPr>
        <p:spPr bwMode="auto">
          <a:xfrm>
            <a:off x="4419600" y="1905784"/>
            <a:ext cx="4648200" cy="0"/>
          </a:xfrm>
          <a:prstGeom prst="line">
            <a:avLst/>
          </a:prstGeom>
          <a:solidFill>
            <a:schemeClr val="accent1"/>
          </a:solidFill>
          <a:ln w="152400" cap="flat" cmpd="sng" algn="ctr">
            <a:gradFill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5400000" scaled="0"/>
            </a:gra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8" name="Straight Connector 37"/>
          <p:cNvCxnSpPr/>
          <p:nvPr/>
        </p:nvCxnSpPr>
        <p:spPr bwMode="auto">
          <a:xfrm flipV="1">
            <a:off x="6553200" y="2272270"/>
            <a:ext cx="2489200" cy="14514"/>
          </a:xfrm>
          <a:prstGeom prst="line">
            <a:avLst/>
          </a:prstGeom>
          <a:solidFill>
            <a:schemeClr val="accent1"/>
          </a:solidFill>
          <a:ln w="152400" cap="flat" cmpd="sng" algn="ctr">
            <a:gradFill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5400000" scaled="0"/>
            </a:gra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9" name="Straight Connector 38"/>
          <p:cNvCxnSpPr/>
          <p:nvPr/>
        </p:nvCxnSpPr>
        <p:spPr bwMode="auto">
          <a:xfrm rot="120000" flipV="1">
            <a:off x="2046514" y="2667784"/>
            <a:ext cx="1001486" cy="39914"/>
          </a:xfrm>
          <a:prstGeom prst="line">
            <a:avLst/>
          </a:prstGeom>
          <a:solidFill>
            <a:schemeClr val="accent1"/>
          </a:solidFill>
          <a:ln w="152400" cap="flat" cmpd="sng" algn="ctr">
            <a:solidFill>
              <a:srgbClr val="7030A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0" name="Straight Connector 39"/>
          <p:cNvCxnSpPr/>
          <p:nvPr/>
        </p:nvCxnSpPr>
        <p:spPr bwMode="auto">
          <a:xfrm>
            <a:off x="2057400" y="2286784"/>
            <a:ext cx="1371600" cy="0"/>
          </a:xfrm>
          <a:prstGeom prst="line">
            <a:avLst/>
          </a:prstGeom>
          <a:solidFill>
            <a:schemeClr val="accent1"/>
          </a:solidFill>
          <a:ln w="152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1" name="Straight Connector 40"/>
          <p:cNvCxnSpPr/>
          <p:nvPr/>
        </p:nvCxnSpPr>
        <p:spPr bwMode="auto">
          <a:xfrm>
            <a:off x="3429000" y="2286784"/>
            <a:ext cx="3505200" cy="0"/>
          </a:xfrm>
          <a:prstGeom prst="line">
            <a:avLst/>
          </a:prstGeom>
          <a:solidFill>
            <a:schemeClr val="accent1"/>
          </a:solidFill>
          <a:ln w="1524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2" name="Straight Connector 41"/>
          <p:cNvCxnSpPr/>
          <p:nvPr/>
        </p:nvCxnSpPr>
        <p:spPr bwMode="auto">
          <a:xfrm>
            <a:off x="2057400" y="1905784"/>
            <a:ext cx="2895600" cy="0"/>
          </a:xfrm>
          <a:prstGeom prst="line">
            <a:avLst/>
          </a:prstGeom>
          <a:solidFill>
            <a:schemeClr val="accent1"/>
          </a:solidFill>
          <a:ln w="15240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defTabSz="457200"/>
            <a:fld id="{B58F48A6-A3E1-4848-9AC3-B43F560BE4FE}" type="slidenum">
              <a:rPr lang="en-US" smtClean="0">
                <a:solidFill>
                  <a:prstClr val="white"/>
                </a:solidFill>
              </a:rPr>
              <a:pPr defTabSz="457200"/>
              <a:t>33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HUGS Program, June 12 2015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3264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err="1" smtClean="0"/>
              <a:t>eRHIC</a:t>
            </a:r>
            <a:r>
              <a:rPr lang="en-US" sz="3200" dirty="0" smtClean="0"/>
              <a:t> Realization Imagined</a:t>
            </a:r>
            <a:endParaRPr lang="en-US" sz="3200" dirty="0"/>
          </a:p>
        </p:txBody>
      </p:sp>
      <p:pic>
        <p:nvPicPr>
          <p:cNvPr id="5" name="Picture 4" descr="Screen Shot 2015-06-11 at 14.16.47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19200"/>
            <a:ext cx="9144000" cy="4495800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HUGS Program, June 12 2015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defTabSz="457200"/>
            <a:fld id="{B58F48A6-A3E1-4848-9AC3-B43F560BE4FE}" type="slidenum">
              <a:rPr lang="en-US" smtClean="0">
                <a:solidFill>
                  <a:prstClr val="white"/>
                </a:solidFill>
              </a:rPr>
              <a:pPr defTabSz="457200"/>
              <a:t>34</a:t>
            </a:fld>
            <a:endParaRPr lang="en-US" dirty="0">
              <a:solidFill>
                <a:prstClr val="white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 smtClean="0"/>
              <a:t>The EIC is well on the way of being identified as the major future project in Nuclear Physics</a:t>
            </a:r>
          </a:p>
          <a:p>
            <a:endParaRPr lang="en-US" sz="2000" dirty="0" smtClean="0"/>
          </a:p>
          <a:p>
            <a:r>
              <a:rPr lang="en-US" sz="2000" dirty="0" smtClean="0"/>
              <a:t>2 designs exists for the accelerator complex: the MEIC at JLAB, based on a figure-8 collider, and </a:t>
            </a:r>
            <a:r>
              <a:rPr lang="en-US" sz="2000" dirty="0" err="1" smtClean="0"/>
              <a:t>eRHIC</a:t>
            </a:r>
            <a:r>
              <a:rPr lang="en-US" sz="2000" dirty="0" smtClean="0"/>
              <a:t> at BNL, based on a </a:t>
            </a:r>
            <a:r>
              <a:rPr lang="en-US" sz="2000" dirty="0" err="1" smtClean="0"/>
              <a:t>e</a:t>
            </a:r>
            <a:r>
              <a:rPr lang="en-US" sz="2000" dirty="0" smtClean="0"/>
              <a:t>- ERL linac colliding with one of the RHIC rings</a:t>
            </a:r>
          </a:p>
          <a:p>
            <a:endParaRPr lang="en-US" sz="2000" dirty="0" smtClean="0"/>
          </a:p>
          <a:p>
            <a:r>
              <a:rPr lang="en-US" sz="2000" dirty="0" smtClean="0"/>
              <a:t>A process is in place to develop the designs in to </a:t>
            </a:r>
            <a:r>
              <a:rPr lang="en-US" sz="2000" dirty="0" err="1" smtClean="0"/>
              <a:t>CDR’s</a:t>
            </a:r>
            <a:r>
              <a:rPr lang="en-US" sz="2000" dirty="0" smtClean="0"/>
              <a:t>, select the most appropriate, proceed to construction in the early 2020’s and to operations in the late 2020</a:t>
            </a:r>
          </a:p>
          <a:p>
            <a:endParaRPr lang="en-US" sz="2000" dirty="0" smtClean="0"/>
          </a:p>
          <a:p>
            <a:r>
              <a:rPr lang="en-US" sz="2000" dirty="0" smtClean="0"/>
              <a:t>Hopefully I succeeded in conveying how challenging and exciting the EIC is, so I hope some of you will join us to make it a reality!</a:t>
            </a:r>
            <a:endParaRPr lang="en-US" sz="20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HUGS Program, June 12 2015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defTabSz="457200"/>
            <a:fld id="{B58F48A6-A3E1-4848-9AC3-B43F560BE4FE}" type="slidenum">
              <a:rPr lang="en-US" smtClean="0">
                <a:solidFill>
                  <a:prstClr val="white"/>
                </a:solidFill>
              </a:rPr>
              <a:pPr defTabSz="457200"/>
              <a:t>35</a:t>
            </a:fld>
            <a:endParaRPr lang="en-US" dirty="0">
              <a:solidFill>
                <a:prstClr val="white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le 1"/>
          <p:cNvSpPr>
            <a:spLocks noGrp="1"/>
          </p:cNvSpPr>
          <p:nvPr>
            <p:ph type="title"/>
          </p:nvPr>
        </p:nvSpPr>
        <p:spPr>
          <a:xfrm>
            <a:off x="685800" y="1752600"/>
            <a:ext cx="7772400" cy="1143000"/>
          </a:xfrm>
        </p:spPr>
        <p:txBody>
          <a:bodyPr/>
          <a:lstStyle/>
          <a:p>
            <a:r>
              <a:rPr lang="en-US" sz="6000">
                <a:solidFill>
                  <a:srgbClr val="0000FF"/>
                </a:solidFill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Backup Slides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HUGS Program, June 12 2015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defTabSz="457200"/>
            <a:fld id="{B58F48A6-A3E1-4848-9AC3-B43F560BE4FE}" type="slidenum">
              <a:rPr lang="en-US" smtClean="0">
                <a:solidFill>
                  <a:prstClr val="white"/>
                </a:solidFill>
              </a:rPr>
              <a:pPr defTabSz="457200"/>
              <a:t>36</a:t>
            </a:fld>
            <a:endParaRPr lang="en-US" dirty="0">
              <a:solidFill>
                <a:prstClr val="white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latin typeface="Arial" charset="0"/>
                <a:cs typeface="Arial" charset="0"/>
              </a:rPr>
              <a:t>Electron Ring Optics Parameters</a:t>
            </a:r>
            <a:endParaRPr lang="en-US" dirty="0"/>
          </a:p>
        </p:txBody>
      </p:sp>
      <p:graphicFrame>
        <p:nvGraphicFramePr>
          <p:cNvPr id="4" name="Group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77585525"/>
              </p:ext>
            </p:extLst>
          </p:nvPr>
        </p:nvGraphicFramePr>
        <p:xfrm>
          <a:off x="561953" y="883974"/>
          <a:ext cx="8040687" cy="5434935"/>
        </p:xfrm>
        <a:graphic>
          <a:graphicData uri="http://schemas.openxmlformats.org/drawingml/2006/table">
            <a:tbl>
              <a:tblPr/>
              <a:tblGrid>
                <a:gridCol w="4611687"/>
                <a:gridCol w="990600"/>
                <a:gridCol w="2438400"/>
              </a:tblGrid>
              <a:tr h="362329">
                <a:tc>
                  <a:txBody>
                    <a:bodyPr/>
                    <a:lstStyle>
                      <a:lvl1pPr marL="0" algn="l" defTabSz="4572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1pPr>
                      <a:lvl2pPr marL="742950" indent="-285750" algn="l" defTabSz="4572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2pPr>
                      <a:lvl3pPr marL="1143000" indent="-228600" algn="l" defTabSz="4572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3pPr>
                      <a:lvl4pPr marL="1600200" indent="-228600" algn="l" defTabSz="4572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4pPr>
                      <a:lvl5pPr marL="2057400" indent="-228600" algn="l" defTabSz="4572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5pPr>
                      <a:lvl6pPr marL="2514600" indent="-228600" algn="l" defTabSz="4572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6pPr>
                      <a:lvl7pPr marL="2971800" indent="-228600" algn="l" defTabSz="4572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7pPr>
                      <a:lvl8pPr marL="3429000" indent="-228600" algn="l" defTabSz="4572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8pPr>
                      <a:lvl9pPr marL="3886200" indent="-228600" algn="l" defTabSz="4572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Electron beam momentum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EDEF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1pPr>
                      <a:lvl2pPr marL="742950" indent="-285750" algn="l" defTabSz="4572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2pPr>
                      <a:lvl3pPr marL="1143000" indent="-228600" algn="l" defTabSz="4572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3pPr>
                      <a:lvl4pPr marL="1600200" indent="-228600" algn="l" defTabSz="4572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4pPr>
                      <a:lvl5pPr marL="2057400" indent="-228600" algn="l" defTabSz="4572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5pPr>
                      <a:lvl6pPr marL="2514600" indent="-228600" algn="l" defTabSz="4572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6pPr>
                      <a:lvl7pPr marL="2971800" indent="-228600" algn="l" defTabSz="4572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7pPr>
                      <a:lvl8pPr marL="3429000" indent="-228600" algn="l" defTabSz="4572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8pPr>
                      <a:lvl9pPr marL="3886200" indent="-228600" algn="l" defTabSz="4572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GeV/c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EDEF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1pPr>
                      <a:lvl2pPr marL="742950" indent="-285750" algn="l" defTabSz="4572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2pPr>
                      <a:lvl3pPr marL="1143000" indent="-228600" algn="l" defTabSz="4572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3pPr>
                      <a:lvl4pPr marL="1600200" indent="-228600" algn="l" defTabSz="4572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4pPr>
                      <a:lvl5pPr marL="2057400" indent="-228600" algn="l" defTabSz="4572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5pPr>
                      <a:lvl6pPr marL="2514600" indent="-228600" algn="l" defTabSz="4572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6pPr>
                      <a:lvl7pPr marL="2971800" indent="-228600" algn="l" defTabSz="4572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7pPr>
                      <a:lvl8pPr marL="3429000" indent="-228600" algn="l" defTabSz="4572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8pPr>
                      <a:lvl9pPr marL="3886200" indent="-228600" algn="l" defTabSz="4572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EDEF"/>
                    </a:solidFill>
                  </a:tcPr>
                </a:tc>
              </a:tr>
              <a:tr h="362329">
                <a:tc>
                  <a:txBody>
                    <a:bodyPr/>
                    <a:lstStyle>
                      <a:lvl1pPr marL="0" algn="l" defTabSz="4572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1pPr>
                      <a:lvl2pPr marL="742950" indent="-285750" algn="l" defTabSz="4572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2pPr>
                      <a:lvl3pPr marL="1143000" indent="-228600" algn="l" defTabSz="4572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3pPr>
                      <a:lvl4pPr marL="1600200" indent="-228600" algn="l" defTabSz="4572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4pPr>
                      <a:lvl5pPr marL="2057400" indent="-228600" algn="l" defTabSz="4572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5pPr>
                      <a:lvl6pPr marL="2514600" indent="-228600" algn="l" defTabSz="4572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6pPr>
                      <a:lvl7pPr marL="2971800" indent="-228600" algn="l" defTabSz="4572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7pPr>
                      <a:lvl8pPr marL="3429000" indent="-228600" algn="l" defTabSz="4572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8pPr>
                      <a:lvl9pPr marL="3886200" indent="-228600" algn="l" defTabSz="4572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Circumference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EDEF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1pPr>
                      <a:lvl2pPr marL="742950" indent="-285750" algn="l" defTabSz="4572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2pPr>
                      <a:lvl3pPr marL="1143000" indent="-228600" algn="l" defTabSz="4572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3pPr>
                      <a:lvl4pPr marL="1600200" indent="-228600" algn="l" defTabSz="4572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4pPr>
                      <a:lvl5pPr marL="2057400" indent="-228600" algn="l" defTabSz="4572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5pPr>
                      <a:lvl6pPr marL="2514600" indent="-228600" algn="l" defTabSz="4572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6pPr>
                      <a:lvl7pPr marL="2971800" indent="-228600" algn="l" defTabSz="4572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7pPr>
                      <a:lvl8pPr marL="3429000" indent="-228600" algn="l" defTabSz="4572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8pPr>
                      <a:lvl9pPr marL="3886200" indent="-228600" algn="l" defTabSz="4572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EDEF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1pPr>
                      <a:lvl2pPr marL="742950" indent="-285750" algn="l" defTabSz="4572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2pPr>
                      <a:lvl3pPr marL="1143000" indent="-228600" algn="l" defTabSz="4572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3pPr>
                      <a:lvl4pPr marL="1600200" indent="-228600" algn="l" defTabSz="4572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4pPr>
                      <a:lvl5pPr marL="2057400" indent="-228600" algn="l" defTabSz="4572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5pPr>
                      <a:lvl6pPr marL="2514600" indent="-228600" algn="l" defTabSz="4572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6pPr>
                      <a:lvl7pPr marL="2971800" indent="-228600" algn="l" defTabSz="4572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7pPr>
                      <a:lvl8pPr marL="3429000" indent="-228600" algn="l" defTabSz="4572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8pPr>
                      <a:lvl9pPr marL="3886200" indent="-228600" algn="l" defTabSz="4572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2154.28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EDEF"/>
                    </a:solidFill>
                  </a:tcPr>
                </a:tc>
              </a:tr>
              <a:tr h="362329">
                <a:tc>
                  <a:txBody>
                    <a:bodyPr/>
                    <a:lstStyle>
                      <a:lvl1pPr marL="0" algn="l" defTabSz="4572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1pPr>
                      <a:lvl2pPr marL="742950" indent="-285750" algn="l" defTabSz="4572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2pPr>
                      <a:lvl3pPr marL="1143000" indent="-228600" algn="l" defTabSz="4572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3pPr>
                      <a:lvl4pPr marL="1600200" indent="-228600" algn="l" defTabSz="4572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4pPr>
                      <a:lvl5pPr marL="2057400" indent="-228600" algn="l" defTabSz="4572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5pPr>
                      <a:lvl6pPr marL="2514600" indent="-228600" algn="l" defTabSz="4572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6pPr>
                      <a:lvl7pPr marL="2971800" indent="-228600" algn="l" defTabSz="4572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7pPr>
                      <a:lvl8pPr marL="3429000" indent="-228600" algn="l" defTabSz="4572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8pPr>
                      <a:lvl9pPr marL="3886200" indent="-228600" algn="l" defTabSz="4572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Arc net bend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EDEF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1pPr>
                      <a:lvl2pPr marL="742950" indent="-285750" algn="l" defTabSz="4572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2pPr>
                      <a:lvl3pPr marL="1143000" indent="-228600" algn="l" defTabSz="4572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3pPr>
                      <a:lvl4pPr marL="1600200" indent="-228600" algn="l" defTabSz="4572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4pPr>
                      <a:lvl5pPr marL="2057400" indent="-228600" algn="l" defTabSz="4572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5pPr>
                      <a:lvl6pPr marL="2514600" indent="-228600" algn="l" defTabSz="4572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6pPr>
                      <a:lvl7pPr marL="2971800" indent="-228600" algn="l" defTabSz="4572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7pPr>
                      <a:lvl8pPr marL="3429000" indent="-228600" algn="l" defTabSz="4572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8pPr>
                      <a:lvl9pPr marL="3886200" indent="-228600" algn="l" defTabSz="4572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deg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EDEF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1pPr>
                      <a:lvl2pPr marL="742950" indent="-285750" algn="l" defTabSz="4572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2pPr>
                      <a:lvl3pPr marL="1143000" indent="-228600" algn="l" defTabSz="4572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3pPr>
                      <a:lvl4pPr marL="1600200" indent="-228600" algn="l" defTabSz="4572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4pPr>
                      <a:lvl5pPr marL="2057400" indent="-228600" algn="l" defTabSz="4572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5pPr>
                      <a:lvl6pPr marL="2514600" indent="-228600" algn="l" defTabSz="4572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6pPr>
                      <a:lvl7pPr marL="2971800" indent="-228600" algn="l" defTabSz="4572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7pPr>
                      <a:lvl8pPr marL="3429000" indent="-228600" algn="l" defTabSz="4572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8pPr>
                      <a:lvl9pPr marL="3886200" indent="-228600" algn="l" defTabSz="4572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261.7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EDEF"/>
                    </a:solidFill>
                  </a:tcPr>
                </a:tc>
              </a:tr>
              <a:tr h="362329">
                <a:tc>
                  <a:txBody>
                    <a:bodyPr/>
                    <a:lstStyle>
                      <a:lvl1pPr marL="0" algn="l" defTabSz="4572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1pPr>
                      <a:lvl2pPr marL="742950" indent="-285750" algn="l" defTabSz="4572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2pPr>
                      <a:lvl3pPr marL="1143000" indent="-228600" algn="l" defTabSz="4572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3pPr>
                      <a:lvl4pPr marL="1600200" indent="-228600" algn="l" defTabSz="4572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4pPr>
                      <a:lvl5pPr marL="2057400" indent="-228600" algn="l" defTabSz="4572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5pPr>
                      <a:lvl6pPr marL="2514600" indent="-228600" algn="l" defTabSz="4572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6pPr>
                      <a:lvl7pPr marL="2971800" indent="-228600" algn="l" defTabSz="4572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7pPr>
                      <a:lvl8pPr marL="3429000" indent="-228600" algn="l" defTabSz="4572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8pPr>
                      <a:lvl9pPr marL="3886200" indent="-228600" algn="l" defTabSz="4572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Straights’ crossing angle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EDEF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1pPr>
                      <a:lvl2pPr marL="742950" indent="-285750" algn="l" defTabSz="4572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2pPr>
                      <a:lvl3pPr marL="1143000" indent="-228600" algn="l" defTabSz="4572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3pPr>
                      <a:lvl4pPr marL="1600200" indent="-228600" algn="l" defTabSz="4572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4pPr>
                      <a:lvl5pPr marL="2057400" indent="-228600" algn="l" defTabSz="4572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5pPr>
                      <a:lvl6pPr marL="2514600" indent="-228600" algn="l" defTabSz="4572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6pPr>
                      <a:lvl7pPr marL="2971800" indent="-228600" algn="l" defTabSz="4572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7pPr>
                      <a:lvl8pPr marL="3429000" indent="-228600" algn="l" defTabSz="4572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8pPr>
                      <a:lvl9pPr marL="3886200" indent="-228600" algn="l" defTabSz="4572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deg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EDEF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1pPr>
                      <a:lvl2pPr marL="742950" indent="-285750" algn="l" defTabSz="4572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2pPr>
                      <a:lvl3pPr marL="1143000" indent="-228600" algn="l" defTabSz="4572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3pPr>
                      <a:lvl4pPr marL="1600200" indent="-228600" algn="l" defTabSz="4572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4pPr>
                      <a:lvl5pPr marL="2057400" indent="-228600" algn="l" defTabSz="4572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5pPr>
                      <a:lvl6pPr marL="2514600" indent="-228600" algn="l" defTabSz="4572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6pPr>
                      <a:lvl7pPr marL="2971800" indent="-228600" algn="l" defTabSz="4572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7pPr>
                      <a:lvl8pPr marL="3429000" indent="-228600" algn="l" defTabSz="4572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8pPr>
                      <a:lvl9pPr marL="3886200" indent="-228600" algn="l" defTabSz="4572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81.7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EDEF"/>
                    </a:solidFill>
                  </a:tcPr>
                </a:tc>
              </a:tr>
              <a:tr h="362329">
                <a:tc>
                  <a:txBody>
                    <a:bodyPr/>
                    <a:lstStyle>
                      <a:lvl1pPr marL="0" algn="l" defTabSz="4572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1pPr>
                      <a:lvl2pPr marL="742950" indent="-285750" algn="l" defTabSz="4572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2pPr>
                      <a:lvl3pPr marL="1143000" indent="-228600" algn="l" defTabSz="4572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3pPr>
                      <a:lvl4pPr marL="1600200" indent="-228600" algn="l" defTabSz="4572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4pPr>
                      <a:lvl5pPr marL="2057400" indent="-228600" algn="l" defTabSz="4572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5pPr>
                      <a:lvl6pPr marL="2514600" indent="-228600" algn="l" defTabSz="4572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6pPr>
                      <a:lvl7pPr marL="2971800" indent="-228600" algn="l" defTabSz="4572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7pPr>
                      <a:lvl8pPr marL="3429000" indent="-228600" algn="l" defTabSz="4572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8pPr>
                      <a:lvl9pPr marL="3886200" indent="-228600" algn="l" defTabSz="4572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Arc/straight length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EDEF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1pPr>
                      <a:lvl2pPr marL="742950" indent="-285750" algn="l" defTabSz="4572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2pPr>
                      <a:lvl3pPr marL="1143000" indent="-228600" algn="l" defTabSz="4572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3pPr>
                      <a:lvl4pPr marL="1600200" indent="-228600" algn="l" defTabSz="4572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4pPr>
                      <a:lvl5pPr marL="2057400" indent="-228600" algn="l" defTabSz="4572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5pPr>
                      <a:lvl6pPr marL="2514600" indent="-228600" algn="l" defTabSz="4572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6pPr>
                      <a:lvl7pPr marL="2971800" indent="-228600" algn="l" defTabSz="4572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7pPr>
                      <a:lvl8pPr marL="3429000" indent="-228600" algn="l" defTabSz="4572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8pPr>
                      <a:lvl9pPr marL="3886200" indent="-228600" algn="l" defTabSz="4572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</a:t>
                      </a:r>
                      <a:endParaRPr kumimoji="0" lang="en-US" altLang="en-US" sz="1600" b="0" i="0" u="none" strike="noStrike" cap="none" normalizeH="0" baseline="3000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EDEF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1pPr>
                      <a:lvl2pPr marL="742950" indent="-285750" algn="l" defTabSz="4572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2pPr>
                      <a:lvl3pPr marL="1143000" indent="-228600" algn="l" defTabSz="4572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3pPr>
                      <a:lvl4pPr marL="1600200" indent="-228600" algn="l" defTabSz="4572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4pPr>
                      <a:lvl5pPr marL="2057400" indent="-228600" algn="l" defTabSz="4572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5pPr>
                      <a:lvl6pPr marL="2514600" indent="-228600" algn="l" defTabSz="4572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6pPr>
                      <a:lvl7pPr marL="2971800" indent="-228600" algn="l" defTabSz="4572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7pPr>
                      <a:lvl8pPr marL="3429000" indent="-228600" algn="l" defTabSz="4572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8pPr>
                      <a:lvl9pPr marL="3886200" indent="-228600" algn="l" defTabSz="4572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754.84/322.3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EDEF"/>
                    </a:solidFill>
                  </a:tcPr>
                </a:tc>
              </a:tr>
              <a:tr h="362329">
                <a:tc>
                  <a:txBody>
                    <a:bodyPr/>
                    <a:lstStyle>
                      <a:lvl1pPr marL="0" algn="l" defTabSz="4572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1pPr>
                      <a:lvl2pPr marL="742950" indent="-285750" algn="l" defTabSz="4572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2pPr>
                      <a:lvl3pPr marL="1143000" indent="-228600" algn="l" defTabSz="4572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3pPr>
                      <a:lvl4pPr marL="1600200" indent="-228600" algn="l" defTabSz="4572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4pPr>
                      <a:lvl5pPr marL="2057400" indent="-228600" algn="l" defTabSz="4572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5pPr>
                      <a:lvl6pPr marL="2514600" indent="-228600" algn="l" defTabSz="4572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6pPr>
                      <a:lvl7pPr marL="2971800" indent="-228600" algn="l" defTabSz="4572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7pPr>
                      <a:lvl8pPr marL="3429000" indent="-228600" algn="l" defTabSz="4572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8pPr>
                      <a:lvl9pPr marL="3886200" indent="-228600" algn="l" defTabSz="4572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Beta stars at IP </a:t>
                      </a:r>
                      <a:r>
                        <a:rPr kumimoji="0" lang="en-US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Symbol" pitchFamily="18" charset="2"/>
                        </a:rPr>
                        <a:t></a:t>
                      </a:r>
                      <a:r>
                        <a:rPr kumimoji="0" lang="en-US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Symbol"/>
                        </a:rPr>
                        <a:t></a:t>
                      </a:r>
                      <a:r>
                        <a:rPr kumimoji="0" lang="en-US" altLang="en-US" sz="16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Symbol"/>
                        </a:rPr>
                        <a:t>*</a:t>
                      </a:r>
                      <a:r>
                        <a:rPr kumimoji="0" lang="en-US" altLang="en-US" sz="1600" b="0" i="0" u="none" strike="noStrike" cap="none" normalizeH="0" baseline="-2500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Symbol" pitchFamily="18" charset="2"/>
                        </a:rPr>
                        <a:t>x,y</a:t>
                      </a:r>
                      <a:endParaRPr kumimoji="0" lang="en-US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EDEF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1pPr>
                      <a:lvl2pPr marL="742950" indent="-285750" algn="l" defTabSz="4572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2pPr>
                      <a:lvl3pPr marL="1143000" indent="-228600" algn="l" defTabSz="4572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3pPr>
                      <a:lvl4pPr marL="1600200" indent="-228600" algn="l" defTabSz="4572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4pPr>
                      <a:lvl5pPr marL="2057400" indent="-228600" algn="l" defTabSz="4572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5pPr>
                      <a:lvl6pPr marL="2514600" indent="-228600" algn="l" defTabSz="4572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6pPr>
                      <a:lvl7pPr marL="2971800" indent="-228600" algn="l" defTabSz="4572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7pPr>
                      <a:lvl8pPr marL="3429000" indent="-228600" algn="l" defTabSz="4572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8pPr>
                      <a:lvl9pPr marL="3886200" indent="-228600" algn="l" defTabSz="4572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cm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EDEF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1pPr>
                      <a:lvl2pPr marL="742950" indent="-285750" algn="l" defTabSz="4572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2pPr>
                      <a:lvl3pPr marL="1143000" indent="-228600" algn="l" defTabSz="4572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3pPr>
                      <a:lvl4pPr marL="1600200" indent="-228600" algn="l" defTabSz="4572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4pPr>
                      <a:lvl5pPr marL="2057400" indent="-228600" algn="l" defTabSz="4572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5pPr>
                      <a:lvl6pPr marL="2514600" indent="-228600" algn="l" defTabSz="4572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6pPr>
                      <a:lvl7pPr marL="2971800" indent="-228600" algn="l" defTabSz="4572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7pPr>
                      <a:lvl8pPr marL="3429000" indent="-228600" algn="l" defTabSz="4572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8pPr>
                      <a:lvl9pPr marL="3886200" indent="-228600" algn="l" defTabSz="4572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10/2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EDEF"/>
                    </a:solidFill>
                  </a:tcPr>
                </a:tc>
              </a:tr>
              <a:tr h="36232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Detector space 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ED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ED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-3 / 3.2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EDEF"/>
                    </a:solidFill>
                  </a:tcPr>
                </a:tc>
              </a:tr>
              <a:tr h="362329">
                <a:tc>
                  <a:txBody>
                    <a:bodyPr/>
                    <a:lstStyle>
                      <a:lvl1pPr marL="0" algn="l" defTabSz="4572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1pPr>
                      <a:lvl2pPr marL="742950" indent="-285750" algn="l" defTabSz="4572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2pPr>
                      <a:lvl3pPr marL="1143000" indent="-228600" algn="l" defTabSz="4572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3pPr>
                      <a:lvl4pPr marL="1600200" indent="-228600" algn="l" defTabSz="4572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4pPr>
                      <a:lvl5pPr marL="2057400" indent="-228600" algn="l" defTabSz="4572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5pPr>
                      <a:lvl6pPr marL="2514600" indent="-228600" algn="l" defTabSz="4572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6pPr>
                      <a:lvl7pPr marL="2971800" indent="-228600" algn="l" defTabSz="4572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7pPr>
                      <a:lvl8pPr marL="3429000" indent="-228600" algn="l" defTabSz="4572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8pPr>
                      <a:lvl9pPr marL="3886200" indent="-228600" algn="l" defTabSz="4572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Maximum horizontal / vertical </a:t>
                      </a:r>
                      <a:r>
                        <a:rPr kumimoji="0" lang="en-US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Symbol" pitchFamily="18" charset="2"/>
                        </a:rPr>
                        <a:t> functions </a:t>
                      </a:r>
                      <a:r>
                        <a:rPr kumimoji="0" lang="en-US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Symbol"/>
                        </a:rPr>
                        <a:t></a:t>
                      </a:r>
                      <a:r>
                        <a:rPr kumimoji="0" lang="en-US" altLang="en-US" sz="1600" b="0" i="0" u="none" strike="noStrike" cap="none" normalizeH="0" baseline="-2500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Symbol" pitchFamily="18" charset="2"/>
                        </a:rPr>
                        <a:t>x,y</a:t>
                      </a:r>
                      <a:endParaRPr kumimoji="0" lang="en-US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EDEF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1pPr>
                      <a:lvl2pPr marL="742950" indent="-285750" algn="l" defTabSz="4572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2pPr>
                      <a:lvl3pPr marL="1143000" indent="-228600" algn="l" defTabSz="4572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3pPr>
                      <a:lvl4pPr marL="1600200" indent="-228600" algn="l" defTabSz="4572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4pPr>
                      <a:lvl5pPr marL="2057400" indent="-228600" algn="l" defTabSz="4572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5pPr>
                      <a:lvl6pPr marL="2514600" indent="-228600" algn="l" defTabSz="4572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6pPr>
                      <a:lvl7pPr marL="2971800" indent="-228600" algn="l" defTabSz="4572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7pPr>
                      <a:lvl8pPr marL="3429000" indent="-228600" algn="l" defTabSz="4572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8pPr>
                      <a:lvl9pPr marL="3886200" indent="-228600" algn="l" defTabSz="4572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EDEF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1pPr>
                      <a:lvl2pPr marL="742950" indent="-285750" algn="l" defTabSz="4572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2pPr>
                      <a:lvl3pPr marL="1143000" indent="-228600" algn="l" defTabSz="4572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3pPr>
                      <a:lvl4pPr marL="1600200" indent="-228600" algn="l" defTabSz="4572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4pPr>
                      <a:lvl5pPr marL="2057400" indent="-228600" algn="l" defTabSz="4572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5pPr>
                      <a:lvl6pPr marL="2514600" indent="-228600" algn="l" defTabSz="4572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6pPr>
                      <a:lvl7pPr marL="2971800" indent="-228600" algn="l" defTabSz="4572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7pPr>
                      <a:lvl8pPr marL="3429000" indent="-228600" algn="l" defTabSz="4572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8pPr>
                      <a:lvl9pPr marL="3886200" indent="-228600" algn="l" defTabSz="4572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949/692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EDEF"/>
                    </a:solidFill>
                  </a:tcPr>
                </a:tc>
              </a:tr>
              <a:tr h="362329">
                <a:tc>
                  <a:txBody>
                    <a:bodyPr/>
                    <a:lstStyle>
                      <a:lvl1pPr marL="0" algn="l" defTabSz="457200" rtl="0" eaLnBrk="1" latinLnBrk="0" hangingPunct="1">
                        <a:spcBef>
                          <a:spcPct val="20000"/>
                        </a:spcBef>
                        <a:tabLst>
                          <a:tab pos="234950" algn="l"/>
                        </a:tabLst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1pPr>
                      <a:lvl2pPr marL="742950" indent="-285750" algn="l" defTabSz="457200" rtl="0" eaLnBrk="1" latinLnBrk="0" hangingPunct="1">
                        <a:spcBef>
                          <a:spcPct val="20000"/>
                        </a:spcBef>
                        <a:tabLst>
                          <a:tab pos="234950" algn="l"/>
                        </a:tabLst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2pPr>
                      <a:lvl3pPr marL="1143000" indent="-228600" algn="l" defTabSz="457200" rtl="0" eaLnBrk="1" latinLnBrk="0" hangingPunct="1">
                        <a:spcBef>
                          <a:spcPct val="20000"/>
                        </a:spcBef>
                        <a:tabLst>
                          <a:tab pos="234950" algn="l"/>
                        </a:tabLst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3pPr>
                      <a:lvl4pPr marL="1600200" indent="-228600" algn="l" defTabSz="457200" rtl="0" eaLnBrk="1" latinLnBrk="0" hangingPunct="1">
                        <a:spcBef>
                          <a:spcPct val="20000"/>
                        </a:spcBef>
                        <a:tabLst>
                          <a:tab pos="234950" algn="l"/>
                        </a:tabLst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4pPr>
                      <a:lvl5pPr marL="2057400" indent="-228600" algn="l" defTabSz="457200" rtl="0" eaLnBrk="1" latinLnBrk="0" hangingPunct="1">
                        <a:spcBef>
                          <a:spcPct val="20000"/>
                        </a:spcBef>
                        <a:tabLst>
                          <a:tab pos="234950" algn="l"/>
                        </a:tabLst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5pPr>
                      <a:lvl6pPr marL="2514600" indent="-228600" algn="l" defTabSz="4572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234950" algn="l"/>
                        </a:tabLst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6pPr>
                      <a:lvl7pPr marL="2971800" indent="-228600" algn="l" defTabSz="4572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234950" algn="l"/>
                        </a:tabLst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7pPr>
                      <a:lvl8pPr marL="3429000" indent="-228600" algn="l" defTabSz="4572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234950" algn="l"/>
                        </a:tabLst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8pPr>
                      <a:lvl9pPr marL="3886200" indent="-228600" algn="l" defTabSz="4572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234950" algn="l"/>
                        </a:tabLst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34950" algn="l"/>
                        </a:tabLst>
                      </a:pPr>
                      <a:r>
                        <a:rPr kumimoji="0" lang="en-US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Maximum horizontal / vertical dispersion </a:t>
                      </a:r>
                      <a:r>
                        <a:rPr kumimoji="0" lang="en-US" alt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</a:t>
                      </a:r>
                      <a:r>
                        <a:rPr kumimoji="0" lang="en-US" altLang="en-US" sz="1600" b="0" i="0" u="none" strike="noStrike" cap="none" normalizeH="0" baseline="-2500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x,y</a:t>
                      </a:r>
                      <a:endParaRPr kumimoji="0" lang="en-US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EDEF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1pPr>
                      <a:lvl2pPr marL="742950" indent="-285750" algn="l" defTabSz="4572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2pPr>
                      <a:lvl3pPr marL="1143000" indent="-228600" algn="l" defTabSz="4572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3pPr>
                      <a:lvl4pPr marL="1600200" indent="-228600" algn="l" defTabSz="4572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4pPr>
                      <a:lvl5pPr marL="2057400" indent="-228600" algn="l" defTabSz="4572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5pPr>
                      <a:lvl6pPr marL="2514600" indent="-228600" algn="l" defTabSz="4572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6pPr>
                      <a:lvl7pPr marL="2971800" indent="-228600" algn="l" defTabSz="4572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7pPr>
                      <a:lvl8pPr marL="3429000" indent="-228600" algn="l" defTabSz="4572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8pPr>
                      <a:lvl9pPr marL="3886200" indent="-228600" algn="l" defTabSz="4572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EDEF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1pPr>
                      <a:lvl2pPr marL="742950" indent="-285750" algn="l" defTabSz="4572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2pPr>
                      <a:lvl3pPr marL="1143000" indent="-228600" algn="l" defTabSz="4572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3pPr>
                      <a:lvl4pPr marL="1600200" indent="-228600" algn="l" defTabSz="4572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4pPr>
                      <a:lvl5pPr marL="2057400" indent="-228600" algn="l" defTabSz="4572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5pPr>
                      <a:lvl6pPr marL="2514600" indent="-228600" algn="l" defTabSz="4572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6pPr>
                      <a:lvl7pPr marL="2971800" indent="-228600" algn="l" defTabSz="4572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7pPr>
                      <a:lvl8pPr marL="3429000" indent="-228600" algn="l" defTabSz="4572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8pPr>
                      <a:lvl9pPr marL="3886200" indent="-228600" algn="l" defTabSz="4572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1.9 / 0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EDEF"/>
                    </a:solidFill>
                  </a:tcPr>
                </a:tc>
              </a:tr>
              <a:tr h="362329">
                <a:tc>
                  <a:txBody>
                    <a:bodyPr/>
                    <a:lstStyle>
                      <a:lvl1pPr marL="0" algn="l" defTabSz="457200" rtl="0" eaLnBrk="1" latinLnBrk="0" hangingPunct="1">
                        <a:spcBef>
                          <a:spcPct val="20000"/>
                        </a:spcBef>
                        <a:tabLst>
                          <a:tab pos="234950" algn="l"/>
                        </a:tabLst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1pPr>
                      <a:lvl2pPr marL="742950" indent="-285750" algn="l" defTabSz="457200" rtl="0" eaLnBrk="1" latinLnBrk="0" hangingPunct="1">
                        <a:spcBef>
                          <a:spcPct val="20000"/>
                        </a:spcBef>
                        <a:tabLst>
                          <a:tab pos="234950" algn="l"/>
                        </a:tabLst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2pPr>
                      <a:lvl3pPr marL="1143000" indent="-228600" algn="l" defTabSz="457200" rtl="0" eaLnBrk="1" latinLnBrk="0" hangingPunct="1">
                        <a:spcBef>
                          <a:spcPct val="20000"/>
                        </a:spcBef>
                        <a:tabLst>
                          <a:tab pos="234950" algn="l"/>
                        </a:tabLst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3pPr>
                      <a:lvl4pPr marL="1600200" indent="-228600" algn="l" defTabSz="457200" rtl="0" eaLnBrk="1" latinLnBrk="0" hangingPunct="1">
                        <a:spcBef>
                          <a:spcPct val="20000"/>
                        </a:spcBef>
                        <a:tabLst>
                          <a:tab pos="234950" algn="l"/>
                        </a:tabLst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4pPr>
                      <a:lvl5pPr marL="2057400" indent="-228600" algn="l" defTabSz="457200" rtl="0" eaLnBrk="1" latinLnBrk="0" hangingPunct="1">
                        <a:spcBef>
                          <a:spcPct val="20000"/>
                        </a:spcBef>
                        <a:tabLst>
                          <a:tab pos="234950" algn="l"/>
                        </a:tabLst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5pPr>
                      <a:lvl6pPr marL="2514600" indent="-228600" algn="l" defTabSz="4572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234950" algn="l"/>
                        </a:tabLst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6pPr>
                      <a:lvl7pPr marL="2971800" indent="-228600" algn="l" defTabSz="4572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234950" algn="l"/>
                        </a:tabLst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7pPr>
                      <a:lvl8pPr marL="3429000" indent="-228600" algn="l" defTabSz="4572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234950" algn="l"/>
                        </a:tabLst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8pPr>
                      <a:lvl9pPr marL="3886200" indent="-228600" algn="l" defTabSz="4572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234950" algn="l"/>
                        </a:tabLst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34950" algn="l"/>
                        </a:tabLst>
                      </a:pPr>
                      <a:r>
                        <a:rPr kumimoji="0" lang="en-US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Horizontal / vertical betatron tunes </a:t>
                      </a:r>
                      <a:r>
                        <a:rPr kumimoji="0" lang="en-US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Symbol" pitchFamily="18" charset="2"/>
                        </a:rPr>
                        <a:t></a:t>
                      </a:r>
                      <a:r>
                        <a:rPr kumimoji="0" lang="en-US" altLang="en-US" sz="1600" b="0" i="0" u="none" strike="noStrike" cap="none" normalizeH="0" baseline="-2500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Symbol" pitchFamily="18" charset="2"/>
                        </a:rPr>
                        <a:t>x,y</a:t>
                      </a:r>
                      <a:endParaRPr kumimoji="0" lang="en-US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  <a:sym typeface="Symbol" pitchFamily="18" charset="2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EDEF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1pPr>
                      <a:lvl2pPr marL="742950" indent="-285750" algn="l" defTabSz="4572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2pPr>
                      <a:lvl3pPr marL="1143000" indent="-228600" algn="l" defTabSz="4572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3pPr>
                      <a:lvl4pPr marL="1600200" indent="-228600" algn="l" defTabSz="4572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4pPr>
                      <a:lvl5pPr marL="2057400" indent="-228600" algn="l" defTabSz="4572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5pPr>
                      <a:lvl6pPr marL="2514600" indent="-228600" algn="l" defTabSz="4572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6pPr>
                      <a:lvl7pPr marL="2971800" indent="-228600" algn="l" defTabSz="4572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7pPr>
                      <a:lvl8pPr marL="3429000" indent="-228600" algn="l" defTabSz="4572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8pPr>
                      <a:lvl9pPr marL="3886200" indent="-228600" algn="l" defTabSz="4572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EDEF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1pPr>
                      <a:lvl2pPr marL="742950" indent="-285750" algn="l" defTabSz="4572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2pPr>
                      <a:lvl3pPr marL="1143000" indent="-228600" algn="l" defTabSz="4572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3pPr>
                      <a:lvl4pPr marL="1600200" indent="-228600" algn="l" defTabSz="4572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4pPr>
                      <a:lvl5pPr marL="2057400" indent="-228600" algn="l" defTabSz="4572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5pPr>
                      <a:lvl6pPr marL="2514600" indent="-228600" algn="l" defTabSz="4572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6pPr>
                      <a:lvl7pPr marL="2971800" indent="-228600" algn="l" defTabSz="4572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7pPr>
                      <a:lvl8pPr marL="3429000" indent="-228600" algn="l" defTabSz="4572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8pPr>
                      <a:lvl9pPr marL="3886200" indent="-228600" algn="l" defTabSz="4572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45.(89) / 43.(61)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EDEF"/>
                    </a:solidFill>
                  </a:tcPr>
                </a:tc>
              </a:tr>
              <a:tr h="362329">
                <a:tc>
                  <a:txBody>
                    <a:bodyPr/>
                    <a:lstStyle>
                      <a:lvl1pPr marL="0" algn="l" defTabSz="457200" rtl="0" eaLnBrk="1" latinLnBrk="0" hangingPunct="1">
                        <a:spcBef>
                          <a:spcPct val="20000"/>
                        </a:spcBef>
                        <a:tabLst>
                          <a:tab pos="234950" algn="l"/>
                        </a:tabLst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1pPr>
                      <a:lvl2pPr marL="742950" indent="-285750" algn="l" defTabSz="457200" rtl="0" eaLnBrk="1" latinLnBrk="0" hangingPunct="1">
                        <a:spcBef>
                          <a:spcPct val="20000"/>
                        </a:spcBef>
                        <a:tabLst>
                          <a:tab pos="234950" algn="l"/>
                        </a:tabLst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2pPr>
                      <a:lvl3pPr marL="1143000" indent="-228600" algn="l" defTabSz="457200" rtl="0" eaLnBrk="1" latinLnBrk="0" hangingPunct="1">
                        <a:spcBef>
                          <a:spcPct val="20000"/>
                        </a:spcBef>
                        <a:tabLst>
                          <a:tab pos="234950" algn="l"/>
                        </a:tabLst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3pPr>
                      <a:lvl4pPr marL="1600200" indent="-228600" algn="l" defTabSz="457200" rtl="0" eaLnBrk="1" latinLnBrk="0" hangingPunct="1">
                        <a:spcBef>
                          <a:spcPct val="20000"/>
                        </a:spcBef>
                        <a:tabLst>
                          <a:tab pos="234950" algn="l"/>
                        </a:tabLst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4pPr>
                      <a:lvl5pPr marL="2057400" indent="-228600" algn="l" defTabSz="457200" rtl="0" eaLnBrk="1" latinLnBrk="0" hangingPunct="1">
                        <a:spcBef>
                          <a:spcPct val="20000"/>
                        </a:spcBef>
                        <a:tabLst>
                          <a:tab pos="234950" algn="l"/>
                        </a:tabLst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5pPr>
                      <a:lvl6pPr marL="2514600" indent="-228600" algn="l" defTabSz="4572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234950" algn="l"/>
                        </a:tabLst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6pPr>
                      <a:lvl7pPr marL="2971800" indent="-228600" algn="l" defTabSz="4572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234950" algn="l"/>
                        </a:tabLst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7pPr>
                      <a:lvl8pPr marL="3429000" indent="-228600" algn="l" defTabSz="4572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234950" algn="l"/>
                        </a:tabLst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8pPr>
                      <a:lvl9pPr marL="3886200" indent="-228600" algn="l" defTabSz="4572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234950" algn="l"/>
                        </a:tabLst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34950" algn="l"/>
                        </a:tabLst>
                      </a:pPr>
                      <a:r>
                        <a:rPr kumimoji="0" lang="en-US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Horizontal / vertical chromaticities</a:t>
                      </a:r>
                      <a:r>
                        <a:rPr kumimoji="0" lang="en-US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Symbol" pitchFamily="18" charset="2"/>
                        </a:rPr>
                        <a:t></a:t>
                      </a:r>
                      <a:r>
                        <a:rPr kumimoji="0" lang="en-US" altLang="en-US" sz="1600" b="0" i="0" u="none" strike="noStrike" cap="none" normalizeH="0" baseline="-2500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Symbol" pitchFamily="18" charset="2"/>
                        </a:rPr>
                        <a:t>x,y</a:t>
                      </a:r>
                      <a:r>
                        <a:rPr kumimoji="0" lang="en-US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Symbol" pitchFamily="18" charset="2"/>
                        </a:rPr>
                        <a:t> </a:t>
                      </a:r>
                      <a:endParaRPr kumimoji="0" lang="en-US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EDEF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1pPr>
                      <a:lvl2pPr marL="742950" indent="-285750" algn="l" defTabSz="4572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2pPr>
                      <a:lvl3pPr marL="1143000" indent="-228600" algn="l" defTabSz="4572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3pPr>
                      <a:lvl4pPr marL="1600200" indent="-228600" algn="l" defTabSz="4572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4pPr>
                      <a:lvl5pPr marL="2057400" indent="-228600" algn="l" defTabSz="4572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5pPr>
                      <a:lvl6pPr marL="2514600" indent="-228600" algn="l" defTabSz="4572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6pPr>
                      <a:lvl7pPr marL="2971800" indent="-228600" algn="l" defTabSz="4572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7pPr>
                      <a:lvl8pPr marL="3429000" indent="-228600" algn="l" defTabSz="4572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8pPr>
                      <a:lvl9pPr marL="3886200" indent="-228600" algn="l" defTabSz="4572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EDEF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1pPr>
                      <a:lvl2pPr marL="742950" indent="-285750" algn="l" defTabSz="4572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2pPr>
                      <a:lvl3pPr marL="1143000" indent="-228600" algn="l" defTabSz="4572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3pPr>
                      <a:lvl4pPr marL="1600200" indent="-228600" algn="l" defTabSz="4572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4pPr>
                      <a:lvl5pPr marL="2057400" indent="-228600" algn="l" defTabSz="4572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5pPr>
                      <a:lvl6pPr marL="2514600" indent="-228600" algn="l" defTabSz="4572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6pPr>
                      <a:lvl7pPr marL="2971800" indent="-228600" algn="l" defTabSz="4572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7pPr>
                      <a:lvl8pPr marL="3429000" indent="-228600" algn="l" defTabSz="4572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8pPr>
                      <a:lvl9pPr marL="3886200" indent="-228600" algn="l" defTabSz="4572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-149 / -123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EDEF"/>
                    </a:solidFill>
                  </a:tcPr>
                </a:tc>
              </a:tr>
              <a:tr h="362329">
                <a:tc>
                  <a:txBody>
                    <a:bodyPr/>
                    <a:lstStyle>
                      <a:lvl1pPr marL="0" algn="l" defTabSz="457200" rtl="0" eaLnBrk="1" latinLnBrk="0" hangingPunct="1">
                        <a:spcBef>
                          <a:spcPct val="20000"/>
                        </a:spcBef>
                        <a:tabLst>
                          <a:tab pos="234950" algn="l"/>
                        </a:tabLst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1pPr>
                      <a:lvl2pPr marL="742950" indent="-285750" algn="l" defTabSz="457200" rtl="0" eaLnBrk="1" latinLnBrk="0" hangingPunct="1">
                        <a:spcBef>
                          <a:spcPct val="20000"/>
                        </a:spcBef>
                        <a:tabLst>
                          <a:tab pos="234950" algn="l"/>
                        </a:tabLst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2pPr>
                      <a:lvl3pPr marL="1143000" indent="-228600" algn="l" defTabSz="457200" rtl="0" eaLnBrk="1" latinLnBrk="0" hangingPunct="1">
                        <a:spcBef>
                          <a:spcPct val="20000"/>
                        </a:spcBef>
                        <a:tabLst>
                          <a:tab pos="234950" algn="l"/>
                        </a:tabLst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3pPr>
                      <a:lvl4pPr marL="1600200" indent="-228600" algn="l" defTabSz="457200" rtl="0" eaLnBrk="1" latinLnBrk="0" hangingPunct="1">
                        <a:spcBef>
                          <a:spcPct val="20000"/>
                        </a:spcBef>
                        <a:tabLst>
                          <a:tab pos="234950" algn="l"/>
                        </a:tabLst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4pPr>
                      <a:lvl5pPr marL="2057400" indent="-228600" algn="l" defTabSz="457200" rtl="0" eaLnBrk="1" latinLnBrk="0" hangingPunct="1">
                        <a:spcBef>
                          <a:spcPct val="20000"/>
                        </a:spcBef>
                        <a:tabLst>
                          <a:tab pos="234950" algn="l"/>
                        </a:tabLst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5pPr>
                      <a:lvl6pPr marL="2514600" indent="-228600" algn="l" defTabSz="4572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234950" algn="l"/>
                        </a:tabLst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6pPr>
                      <a:lvl7pPr marL="2971800" indent="-228600" algn="l" defTabSz="4572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234950" algn="l"/>
                        </a:tabLst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7pPr>
                      <a:lvl8pPr marL="3429000" indent="-228600" algn="l" defTabSz="4572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234950" algn="l"/>
                        </a:tabLst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8pPr>
                      <a:lvl9pPr marL="3886200" indent="-228600" algn="l" defTabSz="4572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234950" algn="l"/>
                        </a:tabLst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34950" algn="l"/>
                        </a:tabLst>
                      </a:pPr>
                      <a:r>
                        <a:rPr kumimoji="0" lang="en-US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Symbol" pitchFamily="18" charset="2"/>
                        </a:rPr>
                        <a:t>Momentum compaction factor 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EDEF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1pPr>
                      <a:lvl2pPr marL="742950" indent="-285750" algn="l" defTabSz="4572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2pPr>
                      <a:lvl3pPr marL="1143000" indent="-228600" algn="l" defTabSz="4572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3pPr>
                      <a:lvl4pPr marL="1600200" indent="-228600" algn="l" defTabSz="4572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4pPr>
                      <a:lvl5pPr marL="2057400" indent="-228600" algn="l" defTabSz="4572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5pPr>
                      <a:lvl6pPr marL="2514600" indent="-228600" algn="l" defTabSz="4572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6pPr>
                      <a:lvl7pPr marL="2971800" indent="-228600" algn="l" defTabSz="4572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7pPr>
                      <a:lvl8pPr marL="3429000" indent="-228600" algn="l" defTabSz="4572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8pPr>
                      <a:lvl9pPr marL="3886200" indent="-228600" algn="l" defTabSz="4572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EDEF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1pPr>
                      <a:lvl2pPr marL="742950" indent="-285750" algn="l" defTabSz="4572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2pPr>
                      <a:lvl3pPr marL="1143000" indent="-228600" algn="l" defTabSz="4572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3pPr>
                      <a:lvl4pPr marL="1600200" indent="-228600" algn="l" defTabSz="4572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4pPr>
                      <a:lvl5pPr marL="2057400" indent="-228600" algn="l" defTabSz="4572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5pPr>
                      <a:lvl6pPr marL="2514600" indent="-228600" algn="l" defTabSz="4572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6pPr>
                      <a:lvl7pPr marL="2971800" indent="-228600" algn="l" defTabSz="4572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7pPr>
                      <a:lvl8pPr marL="3429000" indent="-228600" algn="l" defTabSz="4572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8pPr>
                      <a:lvl9pPr marL="3886200" indent="-228600" algn="l" defTabSz="4572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2.2 </a:t>
                      </a:r>
                      <a:r>
                        <a:rPr kumimoji="0" lang="en-US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Symbol" pitchFamily="18" charset="2"/>
                        </a:rPr>
                        <a:t>10</a:t>
                      </a:r>
                      <a:r>
                        <a:rPr kumimoji="0" lang="en-US" altLang="en-US" sz="16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Symbol" pitchFamily="18" charset="2"/>
                        </a:rPr>
                        <a:t>-3</a:t>
                      </a:r>
                      <a:r>
                        <a:rPr kumimoji="0" lang="en-US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Symbol" pitchFamily="18" charset="2"/>
                        </a:rPr>
                        <a:t> 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EDEF"/>
                    </a:solidFill>
                  </a:tcPr>
                </a:tc>
              </a:tr>
              <a:tr h="362329">
                <a:tc>
                  <a:txBody>
                    <a:bodyPr/>
                    <a:lstStyle>
                      <a:lvl1pPr marL="0" algn="l" defTabSz="457200" rtl="0" eaLnBrk="1" latinLnBrk="0" hangingPunct="1">
                        <a:spcBef>
                          <a:spcPct val="20000"/>
                        </a:spcBef>
                        <a:tabLst>
                          <a:tab pos="234950" algn="l"/>
                        </a:tabLst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1pPr>
                      <a:lvl2pPr marL="742950" indent="-285750" algn="l" defTabSz="457200" rtl="0" eaLnBrk="1" latinLnBrk="0" hangingPunct="1">
                        <a:spcBef>
                          <a:spcPct val="20000"/>
                        </a:spcBef>
                        <a:tabLst>
                          <a:tab pos="234950" algn="l"/>
                        </a:tabLst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2pPr>
                      <a:lvl3pPr marL="1143000" indent="-228600" algn="l" defTabSz="457200" rtl="0" eaLnBrk="1" latinLnBrk="0" hangingPunct="1">
                        <a:spcBef>
                          <a:spcPct val="20000"/>
                        </a:spcBef>
                        <a:tabLst>
                          <a:tab pos="234950" algn="l"/>
                        </a:tabLst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3pPr>
                      <a:lvl4pPr marL="1600200" indent="-228600" algn="l" defTabSz="457200" rtl="0" eaLnBrk="1" latinLnBrk="0" hangingPunct="1">
                        <a:spcBef>
                          <a:spcPct val="20000"/>
                        </a:spcBef>
                        <a:tabLst>
                          <a:tab pos="234950" algn="l"/>
                        </a:tabLst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4pPr>
                      <a:lvl5pPr marL="2057400" indent="-228600" algn="l" defTabSz="457200" rtl="0" eaLnBrk="1" latinLnBrk="0" hangingPunct="1">
                        <a:spcBef>
                          <a:spcPct val="20000"/>
                        </a:spcBef>
                        <a:tabLst>
                          <a:tab pos="234950" algn="l"/>
                        </a:tabLst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5pPr>
                      <a:lvl6pPr marL="2514600" indent="-228600" algn="l" defTabSz="4572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234950" algn="l"/>
                        </a:tabLst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6pPr>
                      <a:lvl7pPr marL="2971800" indent="-228600" algn="l" defTabSz="4572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234950" algn="l"/>
                        </a:tabLst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7pPr>
                      <a:lvl8pPr marL="3429000" indent="-228600" algn="l" defTabSz="4572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234950" algn="l"/>
                        </a:tabLst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8pPr>
                      <a:lvl9pPr marL="3886200" indent="-228600" algn="l" defTabSz="4572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234950" algn="l"/>
                        </a:tabLst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34950" algn="l"/>
                        </a:tabLst>
                      </a:pPr>
                      <a:r>
                        <a:rPr kumimoji="0" lang="en-US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Transition energy </a:t>
                      </a:r>
                      <a:r>
                        <a:rPr kumimoji="0" lang="en-US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Symbol" pitchFamily="18" charset="2"/>
                        </a:rPr>
                        <a:t></a:t>
                      </a:r>
                      <a:r>
                        <a:rPr kumimoji="0" lang="en-US" altLang="en-US" sz="16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Symbol" pitchFamily="18" charset="2"/>
                        </a:rPr>
                        <a:t>tr</a:t>
                      </a:r>
                      <a:endParaRPr kumimoji="0" lang="en-US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  <a:sym typeface="Symbol" pitchFamily="18" charset="2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EDEF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1pPr>
                      <a:lvl2pPr marL="742950" indent="-285750" algn="l" defTabSz="4572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2pPr>
                      <a:lvl3pPr marL="1143000" indent="-228600" algn="l" defTabSz="4572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3pPr>
                      <a:lvl4pPr marL="1600200" indent="-228600" algn="l" defTabSz="4572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4pPr>
                      <a:lvl5pPr marL="2057400" indent="-228600" algn="l" defTabSz="4572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5pPr>
                      <a:lvl6pPr marL="2514600" indent="-228600" algn="l" defTabSz="4572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6pPr>
                      <a:lvl7pPr marL="2971800" indent="-228600" algn="l" defTabSz="4572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7pPr>
                      <a:lvl8pPr marL="3429000" indent="-228600" algn="l" defTabSz="4572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8pPr>
                      <a:lvl9pPr marL="3886200" indent="-228600" algn="l" defTabSz="4572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EDEF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1pPr>
                      <a:lvl2pPr marL="742950" indent="-285750" algn="l" defTabSz="4572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2pPr>
                      <a:lvl3pPr marL="1143000" indent="-228600" algn="l" defTabSz="4572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3pPr>
                      <a:lvl4pPr marL="1600200" indent="-228600" algn="l" defTabSz="4572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4pPr>
                      <a:lvl5pPr marL="2057400" indent="-228600" algn="l" defTabSz="4572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5pPr>
                      <a:lvl6pPr marL="2514600" indent="-228600" algn="l" defTabSz="4572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6pPr>
                      <a:lvl7pPr marL="2971800" indent="-228600" algn="l" defTabSz="4572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7pPr>
                      <a:lvl8pPr marL="3429000" indent="-228600" algn="l" defTabSz="4572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8pPr>
                      <a:lvl9pPr marL="3886200" indent="-228600" algn="l" defTabSz="4572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21.6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EDEF"/>
                    </a:solidFill>
                  </a:tcPr>
                </a:tc>
              </a:tr>
              <a:tr h="362329">
                <a:tc>
                  <a:txBody>
                    <a:bodyPr/>
                    <a:lstStyle>
                      <a:lvl1pPr marL="0" algn="l" defTabSz="457200" rtl="0" eaLnBrk="1" latinLnBrk="0" hangingPunct="1">
                        <a:spcBef>
                          <a:spcPct val="20000"/>
                        </a:spcBef>
                        <a:tabLst>
                          <a:tab pos="234950" algn="l"/>
                        </a:tabLst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1pPr>
                      <a:lvl2pPr marL="742950" indent="-285750" algn="l" defTabSz="457200" rtl="0" eaLnBrk="1" latinLnBrk="0" hangingPunct="1">
                        <a:spcBef>
                          <a:spcPct val="20000"/>
                        </a:spcBef>
                        <a:tabLst>
                          <a:tab pos="234950" algn="l"/>
                        </a:tabLst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2pPr>
                      <a:lvl3pPr marL="1143000" indent="-228600" algn="l" defTabSz="457200" rtl="0" eaLnBrk="1" latinLnBrk="0" hangingPunct="1">
                        <a:spcBef>
                          <a:spcPct val="20000"/>
                        </a:spcBef>
                        <a:tabLst>
                          <a:tab pos="234950" algn="l"/>
                        </a:tabLst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3pPr>
                      <a:lvl4pPr marL="1600200" indent="-228600" algn="l" defTabSz="457200" rtl="0" eaLnBrk="1" latinLnBrk="0" hangingPunct="1">
                        <a:spcBef>
                          <a:spcPct val="20000"/>
                        </a:spcBef>
                        <a:tabLst>
                          <a:tab pos="234950" algn="l"/>
                        </a:tabLst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4pPr>
                      <a:lvl5pPr marL="2057400" indent="-228600" algn="l" defTabSz="457200" rtl="0" eaLnBrk="1" latinLnBrk="0" hangingPunct="1">
                        <a:spcBef>
                          <a:spcPct val="20000"/>
                        </a:spcBef>
                        <a:tabLst>
                          <a:tab pos="234950" algn="l"/>
                        </a:tabLst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5pPr>
                      <a:lvl6pPr marL="2514600" indent="-228600" algn="l" defTabSz="4572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234950" algn="l"/>
                        </a:tabLst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6pPr>
                      <a:lvl7pPr marL="2971800" indent="-228600" algn="l" defTabSz="4572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234950" algn="l"/>
                        </a:tabLst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7pPr>
                      <a:lvl8pPr marL="3429000" indent="-228600" algn="l" defTabSz="4572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234950" algn="l"/>
                        </a:tabLst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8pPr>
                      <a:lvl9pPr marL="3886200" indent="-228600" algn="l" defTabSz="4572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234950" algn="l"/>
                        </a:tabLst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34950" algn="l"/>
                        </a:tabLst>
                      </a:pPr>
                      <a:r>
                        <a:rPr kumimoji="0" lang="en-US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Horizontal / vertical normalized emittance </a:t>
                      </a:r>
                      <a:r>
                        <a:rPr kumimoji="0" lang="en-US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Symbol" pitchFamily="18" charset="2"/>
                        </a:rPr>
                        <a:t></a:t>
                      </a:r>
                      <a:r>
                        <a:rPr kumimoji="0" lang="en-US" altLang="en-US" sz="16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Symbol" pitchFamily="18" charset="2"/>
                        </a:rPr>
                        <a:t>x,y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EDEF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1pPr>
                      <a:lvl2pPr marL="742950" indent="-285750" algn="l" defTabSz="4572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2pPr>
                      <a:lvl3pPr marL="1143000" indent="-228600" algn="l" defTabSz="4572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3pPr>
                      <a:lvl4pPr marL="1600200" indent="-228600" algn="l" defTabSz="4572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4pPr>
                      <a:lvl5pPr marL="2057400" indent="-228600" algn="l" defTabSz="4572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5pPr>
                      <a:lvl6pPr marL="2514600" indent="-228600" algn="l" defTabSz="4572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6pPr>
                      <a:lvl7pPr marL="2971800" indent="-228600" algn="l" defTabSz="4572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7pPr>
                      <a:lvl8pPr marL="3429000" indent="-228600" algn="l" defTabSz="4572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8pPr>
                      <a:lvl9pPr marL="3886200" indent="-228600" algn="l" defTabSz="4572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µm rad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EDEF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1pPr>
                      <a:lvl2pPr marL="742950" indent="-285750" algn="l" defTabSz="4572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2pPr>
                      <a:lvl3pPr marL="1143000" indent="-228600" algn="l" defTabSz="4572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3pPr>
                      <a:lvl4pPr marL="1600200" indent="-228600" algn="l" defTabSz="4572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4pPr>
                      <a:lvl5pPr marL="2057400" indent="-228600" algn="l" defTabSz="4572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5pPr>
                      <a:lvl6pPr marL="2514600" indent="-228600" algn="l" defTabSz="4572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6pPr>
                      <a:lvl7pPr marL="2971800" indent="-228600" algn="l" defTabSz="4572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7pPr>
                      <a:lvl8pPr marL="3429000" indent="-228600" algn="l" defTabSz="4572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8pPr>
                      <a:lvl9pPr marL="3886200" indent="-228600" algn="l" defTabSz="4572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1093 / 378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EDEF"/>
                    </a:solidFill>
                  </a:tcPr>
                </a:tc>
              </a:tr>
              <a:tr h="362329">
                <a:tc>
                  <a:txBody>
                    <a:bodyPr/>
                    <a:lstStyle>
                      <a:lvl1pPr marL="0" algn="l" defTabSz="457200" rtl="0" eaLnBrk="1" latinLnBrk="0" hangingPunct="1">
                        <a:spcBef>
                          <a:spcPct val="20000"/>
                        </a:spcBef>
                        <a:tabLst>
                          <a:tab pos="234950" algn="l"/>
                        </a:tabLst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1pPr>
                      <a:lvl2pPr marL="742950" indent="-285750" algn="l" defTabSz="457200" rtl="0" eaLnBrk="1" latinLnBrk="0" hangingPunct="1">
                        <a:spcBef>
                          <a:spcPct val="20000"/>
                        </a:spcBef>
                        <a:tabLst>
                          <a:tab pos="234950" algn="l"/>
                        </a:tabLst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2pPr>
                      <a:lvl3pPr marL="1143000" indent="-228600" algn="l" defTabSz="457200" rtl="0" eaLnBrk="1" latinLnBrk="0" hangingPunct="1">
                        <a:spcBef>
                          <a:spcPct val="20000"/>
                        </a:spcBef>
                        <a:tabLst>
                          <a:tab pos="234950" algn="l"/>
                        </a:tabLst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3pPr>
                      <a:lvl4pPr marL="1600200" indent="-228600" algn="l" defTabSz="457200" rtl="0" eaLnBrk="1" latinLnBrk="0" hangingPunct="1">
                        <a:spcBef>
                          <a:spcPct val="20000"/>
                        </a:spcBef>
                        <a:tabLst>
                          <a:tab pos="234950" algn="l"/>
                        </a:tabLst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4pPr>
                      <a:lvl5pPr marL="2057400" indent="-228600" algn="l" defTabSz="457200" rtl="0" eaLnBrk="1" latinLnBrk="0" hangingPunct="1">
                        <a:spcBef>
                          <a:spcPct val="20000"/>
                        </a:spcBef>
                        <a:tabLst>
                          <a:tab pos="234950" algn="l"/>
                        </a:tabLst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5pPr>
                      <a:lvl6pPr marL="2514600" indent="-228600" algn="l" defTabSz="4572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234950" algn="l"/>
                        </a:tabLst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6pPr>
                      <a:lvl7pPr marL="2971800" indent="-228600" algn="l" defTabSz="4572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234950" algn="l"/>
                        </a:tabLst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7pPr>
                      <a:lvl8pPr marL="3429000" indent="-228600" algn="l" defTabSz="4572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234950" algn="l"/>
                        </a:tabLst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8pPr>
                      <a:lvl9pPr marL="3886200" indent="-228600" algn="l" defTabSz="4572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234950" algn="l"/>
                        </a:tabLst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34950" algn="l"/>
                        </a:tabLst>
                      </a:pPr>
                      <a:r>
                        <a:rPr kumimoji="0" lang="en-US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Maximum horizontal / vertical rms beam size </a:t>
                      </a:r>
                      <a:r>
                        <a:rPr kumimoji="0" lang="en-US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Symbol" pitchFamily="18" charset="2"/>
                        </a:rPr>
                        <a:t></a:t>
                      </a:r>
                      <a:r>
                        <a:rPr kumimoji="0" lang="en-US" altLang="en-US" sz="16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Symbol" pitchFamily="18" charset="2"/>
                        </a:rPr>
                        <a:t>x,y</a:t>
                      </a:r>
                      <a:endParaRPr kumimoji="0" lang="en-US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  <a:sym typeface="Symbol" pitchFamily="18" charset="2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EDEF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1pPr>
                      <a:lvl2pPr marL="742950" indent="-285750" algn="l" defTabSz="4572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2pPr>
                      <a:lvl3pPr marL="1143000" indent="-228600" algn="l" defTabSz="4572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3pPr>
                      <a:lvl4pPr marL="1600200" indent="-228600" algn="l" defTabSz="4572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4pPr>
                      <a:lvl5pPr marL="2057400" indent="-228600" algn="l" defTabSz="4572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5pPr>
                      <a:lvl6pPr marL="2514600" indent="-228600" algn="l" defTabSz="4572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6pPr>
                      <a:lvl7pPr marL="2971800" indent="-228600" algn="l" defTabSz="4572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7pPr>
                      <a:lvl8pPr marL="3429000" indent="-228600" algn="l" defTabSz="4572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8pPr>
                      <a:lvl9pPr marL="3886200" indent="-228600" algn="l" defTabSz="4572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mm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EDEF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1pPr>
                      <a:lvl2pPr marL="742950" indent="-285750" algn="l" defTabSz="4572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2pPr>
                      <a:lvl3pPr marL="1143000" indent="-228600" algn="l" defTabSz="4572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3pPr>
                      <a:lvl4pPr marL="1600200" indent="-228600" algn="l" defTabSz="4572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4pPr>
                      <a:lvl5pPr marL="2057400" indent="-228600" algn="l" defTabSz="4572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5pPr>
                      <a:lvl6pPr marL="2514600" indent="-228600" algn="l" defTabSz="4572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6pPr>
                      <a:lvl7pPr marL="2971800" indent="-228600" algn="l" defTabSz="4572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7pPr>
                      <a:lvl8pPr marL="3429000" indent="-228600" algn="l" defTabSz="4572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8pPr>
                      <a:lvl9pPr marL="3886200" indent="-228600" algn="l" defTabSz="4572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7.3 / 2.1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EDEF"/>
                    </a:solidFill>
                  </a:tcPr>
                </a:tc>
              </a:tr>
            </a:tbl>
          </a:graphicData>
        </a:graphic>
      </p:graphicFrame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HUGS Program, June 12 2015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defTabSz="457200"/>
            <a:fld id="{B58F48A6-A3E1-4848-9AC3-B43F560BE4FE}" type="slidenum">
              <a:rPr lang="en-US" smtClean="0">
                <a:solidFill>
                  <a:prstClr val="white"/>
                </a:solidFill>
              </a:rPr>
              <a:pPr defTabSz="457200"/>
              <a:t>37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8377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itle 2"/>
          <p:cNvSpPr>
            <a:spLocks noGrp="1"/>
          </p:cNvSpPr>
          <p:nvPr>
            <p:ph type="title" idx="4294967295"/>
          </p:nvPr>
        </p:nvSpPr>
        <p:spPr>
          <a:xfrm>
            <a:off x="457200" y="0"/>
            <a:ext cx="8229600" cy="703263"/>
          </a:xfrm>
        </p:spPr>
        <p:txBody>
          <a:bodyPr/>
          <a:lstStyle/>
          <a:p>
            <a:r>
              <a:rPr lang="en-US">
                <a:latin typeface="Arial" charset="0"/>
                <a:cs typeface="Arial" charset="0"/>
              </a:rPr>
              <a:t>Ion Collider Ring Parameters</a:t>
            </a:r>
          </a:p>
        </p:txBody>
      </p:sp>
      <p:graphicFrame>
        <p:nvGraphicFramePr>
          <p:cNvPr id="55440" name="Group 144"/>
          <p:cNvGraphicFramePr>
            <a:graphicFrameLocks noGrp="1"/>
          </p:cNvGraphicFramePr>
          <p:nvPr/>
        </p:nvGraphicFramePr>
        <p:xfrm>
          <a:off x="536575" y="2778125"/>
          <a:ext cx="8040688" cy="3546476"/>
        </p:xfrm>
        <a:graphic>
          <a:graphicData uri="http://schemas.openxmlformats.org/drawingml/2006/table">
            <a:tbl>
              <a:tblPr/>
              <a:tblGrid>
                <a:gridCol w="4886325"/>
                <a:gridCol w="950913"/>
                <a:gridCol w="2203450"/>
              </a:tblGrid>
              <a:tr h="2952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85000"/>
                        <a:buFont typeface="Arial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Circumference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ED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85000"/>
                        <a:buFont typeface="Arial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m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ED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85000"/>
                        <a:buFont typeface="Arial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2153.89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EDEF"/>
                    </a:solidFill>
                  </a:tcPr>
                </a:tc>
              </a:tr>
              <a:tr h="2952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85000"/>
                        <a:buFont typeface="Arial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Straights’ crossing angle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ED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85000"/>
                        <a:buFont typeface="Arial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deg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ED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85000"/>
                        <a:buFont typeface="Arial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81.7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EDEF"/>
                    </a:solidFill>
                  </a:tcPr>
                </a:tc>
              </a:tr>
              <a:tr h="2968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85000"/>
                        <a:buFont typeface="Arial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  <a:sym typeface="Symbol" charset="2"/>
                        </a:rPr>
                        <a:t>Horizontal / vertical beta functions at IP </a:t>
                      </a:r>
                      <a:r>
                        <a:rPr kumimoji="0" lang="en-US" sz="16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  <a:sym typeface="Symbol" charset="2"/>
                        </a:rPr>
                        <a:t>*</a:t>
                      </a:r>
                      <a:r>
                        <a:rPr kumimoji="0" lang="en-US" sz="16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  <a:sym typeface="Symbol" charset="2"/>
                        </a:rPr>
                        <a:t>x,y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  <a:sym typeface="Symbol" charset="2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ED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85000"/>
                        <a:buFont typeface="Arial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cm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ED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85000"/>
                        <a:buFont typeface="Arial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10 / 2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EDEF"/>
                    </a:solidFill>
                  </a:tcPr>
                </a:tc>
              </a:tr>
              <a:tr h="2952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85000"/>
                        <a:buFont typeface="Arial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Maximum horizontal / vertical</a:t>
                      </a: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  <a:sym typeface="Symbol" charset="2"/>
                        </a:rPr>
                        <a:t> beta functions</a:t>
                      </a: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  <a:sym typeface="Symbol" charset="2"/>
                        </a:rPr>
                        <a:t></a:t>
                      </a:r>
                      <a:r>
                        <a:rPr kumimoji="0" lang="en-US" sz="16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  <a:sym typeface="Symbol" charset="2"/>
                        </a:rPr>
                        <a:t>x,y</a:t>
                      </a: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  <a:sym typeface="Symbol" charset="2"/>
                        </a:rPr>
                        <a:t> </a:t>
                      </a:r>
                      <a:r>
                        <a:rPr kumimoji="0" lang="en-US" sz="16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  <a:sym typeface="Symbol" charset="2"/>
                        </a:rPr>
                        <a:t>max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  <a:sym typeface="Symbol" charset="2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ED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85000"/>
                        <a:buFont typeface="Arial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m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ED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85000"/>
                        <a:buFont typeface="Arial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~2500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EDEF"/>
                    </a:solidFill>
                  </a:tcPr>
                </a:tc>
              </a:tr>
              <a:tr h="2952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85000"/>
                        <a:buFont typeface="Arial" charset="0"/>
                        <a:buNone/>
                        <a:tabLst>
                          <a:tab pos="234950" algn="l"/>
                        </a:tabLst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Maximum horizontal dispersion D</a:t>
                      </a:r>
                      <a:r>
                        <a:rPr kumimoji="0" lang="en-US" sz="16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x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ED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85000"/>
                        <a:buFont typeface="Arial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m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ED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85000"/>
                        <a:buFont typeface="Arial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3.28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EDEF"/>
                    </a:solidFill>
                  </a:tcPr>
                </a:tc>
              </a:tr>
              <a:tr h="2952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85000"/>
                        <a:buFont typeface="Arial" charset="0"/>
                        <a:buNone/>
                        <a:tabLst>
                          <a:tab pos="234950" algn="l"/>
                        </a:tabLst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Horizontal / vertical betatron tunes </a:t>
                      </a: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  <a:sym typeface="Symbol" charset="2"/>
                        </a:rPr>
                        <a:t></a:t>
                      </a:r>
                      <a:r>
                        <a:rPr kumimoji="0" lang="en-US" sz="16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  <a:sym typeface="Symbol" charset="2"/>
                        </a:rPr>
                        <a:t>x,y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  <a:sym typeface="Symbol" charset="2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ED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85000"/>
                        <a:buFont typeface="Arial" charset="0"/>
                        <a:buNone/>
                        <a:tabLst/>
                      </a:pPr>
                      <a:endParaRPr kumimoji="0" lang="ru-RU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ED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85000"/>
                        <a:buFont typeface="Arial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24(.38) / 24(.28)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EDEF"/>
                    </a:solidFill>
                  </a:tcPr>
                </a:tc>
              </a:tr>
              <a:tr h="2952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85000"/>
                        <a:buFont typeface="Arial" charset="0"/>
                        <a:buNone/>
                        <a:tabLst>
                          <a:tab pos="234950" algn="l"/>
                        </a:tabLst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Horizontal / vertical natural chromaticities</a:t>
                      </a: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  <a:sym typeface="Symbol" charset="2"/>
                        </a:rPr>
                        <a:t></a:t>
                      </a:r>
                      <a:r>
                        <a:rPr kumimoji="0" lang="en-US" sz="16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  <a:sym typeface="Symbol" charset="2"/>
                        </a:rPr>
                        <a:t>x,y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ED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85000"/>
                        <a:buFont typeface="Arial" charset="0"/>
                        <a:buNone/>
                        <a:tabLst/>
                      </a:pPr>
                      <a:endParaRPr kumimoji="0" lang="ru-RU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ED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85000"/>
                        <a:buFont typeface="Arial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-101 / -112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EDEF"/>
                    </a:solidFill>
                  </a:tcPr>
                </a:tc>
              </a:tr>
              <a:tr h="2952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85000"/>
                        <a:buFont typeface="Arial" charset="0"/>
                        <a:buNone/>
                        <a:tabLst>
                          <a:tab pos="234950" algn="l"/>
                        </a:tabLst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  <a:sym typeface="Symbol" charset="2"/>
                        </a:rPr>
                        <a:t>Momentum compaction factor 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ED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85000"/>
                        <a:buFont typeface="Arial" charset="0"/>
                        <a:buNone/>
                        <a:tabLst/>
                      </a:pPr>
                      <a:endParaRPr kumimoji="0" lang="ru-RU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ED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85000"/>
                        <a:buFont typeface="Arial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6.45 </a:t>
                      </a: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  <a:sym typeface="Symbol" charset="2"/>
                        </a:rPr>
                        <a:t> 10</a:t>
                      </a:r>
                      <a:r>
                        <a:rPr kumimoji="0" lang="en-US" sz="16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  <a:sym typeface="Symbol" charset="2"/>
                        </a:rPr>
                        <a:t>-3</a:t>
                      </a: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  <a:sym typeface="Symbol" charset="2"/>
                        </a:rPr>
                        <a:t> 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EDEF"/>
                    </a:solidFill>
                  </a:tcPr>
                </a:tc>
              </a:tr>
              <a:tr h="2968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85000"/>
                        <a:buFont typeface="Arial" charset="0"/>
                        <a:buNone/>
                        <a:tabLst>
                          <a:tab pos="234950" algn="l"/>
                        </a:tabLst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Transition energy </a:t>
                      </a: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  <a:sym typeface="Symbol" charset="2"/>
                        </a:rPr>
                        <a:t></a:t>
                      </a:r>
                      <a:r>
                        <a:rPr kumimoji="0" lang="en-US" sz="16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  <a:sym typeface="Symbol" charset="2"/>
                        </a:rPr>
                        <a:t>tr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  <a:sym typeface="Symbol" charset="2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ED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85000"/>
                        <a:buFont typeface="Arial" charset="0"/>
                        <a:buNone/>
                        <a:tabLst/>
                      </a:pPr>
                      <a:endParaRPr kumimoji="0" lang="ru-RU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ED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85000"/>
                        <a:buFont typeface="Arial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12.46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EDEF"/>
                    </a:solidFill>
                  </a:tcPr>
                </a:tc>
              </a:tr>
              <a:tr h="2952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85000"/>
                        <a:buFont typeface="Arial" charset="0"/>
                        <a:buNone/>
                        <a:tabLst>
                          <a:tab pos="234950" algn="l"/>
                        </a:tabLst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Normalized horizontal / vertical emittance </a:t>
                      </a: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  <a:sym typeface="Symbol" charset="2"/>
                        </a:rPr>
                        <a:t></a:t>
                      </a:r>
                      <a:r>
                        <a:rPr kumimoji="0" lang="en-US" sz="16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  <a:sym typeface="Symbol" charset="2"/>
                        </a:rPr>
                        <a:t>x,y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ED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85000"/>
                        <a:buFont typeface="Arial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µm rad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ED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85000"/>
                        <a:buFont typeface="Arial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0.35 / 0.07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EDEF"/>
                    </a:solidFill>
                  </a:tcPr>
                </a:tc>
              </a:tr>
              <a:tr h="2952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85000"/>
                        <a:buFont typeface="Arial" charset="0"/>
                        <a:buNone/>
                        <a:tabLst>
                          <a:tab pos="234950" algn="l"/>
                        </a:tabLst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  <a:sym typeface="Symbol" charset="2"/>
                        </a:rPr>
                        <a:t>Horizontal / vertical rms beam size at IP </a:t>
                      </a:r>
                      <a:r>
                        <a:rPr kumimoji="0" lang="en-US" sz="16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  <a:sym typeface="Symbol" charset="2"/>
                        </a:rPr>
                        <a:t>*</a:t>
                      </a:r>
                      <a:r>
                        <a:rPr kumimoji="0" lang="en-US" sz="16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  <a:sym typeface="Symbol" charset="2"/>
                        </a:rPr>
                        <a:t>x,y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ED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85000"/>
                        <a:buFont typeface="Arial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µm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ED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85000"/>
                        <a:buFont typeface="Arial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~20 / ~4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EDEF"/>
                    </a:solidFill>
                  </a:tcPr>
                </a:tc>
              </a:tr>
              <a:tr h="2952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85000"/>
                        <a:buFont typeface="Arial" charset="0"/>
                        <a:buNone/>
                        <a:tabLst>
                          <a:tab pos="234950" algn="l"/>
                        </a:tabLst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Maximum horizontal / vertical rms beam size </a:t>
                      </a: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  <a:sym typeface="Symbol" charset="2"/>
                        </a:rPr>
                        <a:t></a:t>
                      </a:r>
                      <a:r>
                        <a:rPr kumimoji="0" lang="en-US" sz="16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  <a:sym typeface="Symbol" charset="2"/>
                        </a:rPr>
                        <a:t>x,y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  <a:sym typeface="Symbol" charset="2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ED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85000"/>
                        <a:buFont typeface="Arial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mm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ED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85000"/>
                        <a:buFont typeface="Arial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2.8 / 1.3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EDEF"/>
                    </a:solidFill>
                  </a:tcPr>
                </a:tc>
              </a:tr>
            </a:tbl>
          </a:graphicData>
        </a:graphic>
      </p:graphicFrame>
      <p:sp>
        <p:nvSpPr>
          <p:cNvPr id="55362" name="Content Placeholder 1"/>
          <p:cNvSpPr>
            <a:spLocks/>
          </p:cNvSpPr>
          <p:nvPr/>
        </p:nvSpPr>
        <p:spPr bwMode="auto">
          <a:xfrm>
            <a:off x="153988" y="806450"/>
            <a:ext cx="88392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45720" rIns="45720">
            <a:prstTxWarp prst="textNoShape">
              <a:avLst/>
            </a:prstTxWarp>
          </a:bodyPr>
          <a:lstStyle/>
          <a:p>
            <a:pPr marL="342900" indent="-342900" defTabSz="914400">
              <a:buFont typeface="Arial" charset="0"/>
              <a:buBlip>
                <a:blip r:embed="rId2"/>
              </a:buBlip>
            </a:pPr>
            <a:r>
              <a:rPr lang="en-US" sz="2000"/>
              <a:t>All design goals achieved</a:t>
            </a:r>
          </a:p>
          <a:p>
            <a:pPr marL="342900" indent="-342900" defTabSz="914400">
              <a:buFont typeface="Arial" charset="0"/>
              <a:buBlip>
                <a:blip r:embed="rId2"/>
              </a:buBlip>
            </a:pPr>
            <a:endParaRPr lang="en-US" sz="2000"/>
          </a:p>
          <a:p>
            <a:pPr marL="342900" indent="-342900" defTabSz="914400">
              <a:buFont typeface="Arial" charset="0"/>
              <a:buBlip>
                <a:blip r:embed="rId2"/>
              </a:buBlip>
            </a:pPr>
            <a:endParaRPr lang="en-US" sz="2000"/>
          </a:p>
          <a:p>
            <a:pPr marL="342900" indent="-342900" defTabSz="914400">
              <a:buFont typeface="Arial" charset="0"/>
              <a:buBlip>
                <a:blip r:embed="rId2"/>
              </a:buBlip>
            </a:pPr>
            <a:endParaRPr lang="en-US" sz="2000"/>
          </a:p>
          <a:p>
            <a:pPr marL="342900" indent="-342900" defTabSz="914400">
              <a:buFont typeface="Arial" charset="0"/>
              <a:buBlip>
                <a:blip r:embed="rId2"/>
              </a:buBlip>
            </a:pPr>
            <a:endParaRPr lang="en-US" sz="2000"/>
          </a:p>
          <a:p>
            <a:pPr marL="342900" indent="-342900" defTabSz="914400">
              <a:buFont typeface="Arial" charset="0"/>
              <a:buBlip>
                <a:blip r:embed="rId2"/>
              </a:buBlip>
            </a:pPr>
            <a:r>
              <a:rPr lang="en-US" sz="2000"/>
              <a:t>Resulting collider ring parameters</a:t>
            </a:r>
          </a:p>
        </p:txBody>
      </p:sp>
      <p:graphicFrame>
        <p:nvGraphicFramePr>
          <p:cNvPr id="55442" name="Group 146"/>
          <p:cNvGraphicFramePr>
            <a:graphicFrameLocks noGrp="1"/>
          </p:cNvGraphicFramePr>
          <p:nvPr/>
        </p:nvGraphicFramePr>
        <p:xfrm>
          <a:off x="531813" y="1231900"/>
          <a:ext cx="8040687" cy="1101726"/>
        </p:xfrm>
        <a:graphic>
          <a:graphicData uri="http://schemas.openxmlformats.org/drawingml/2006/table">
            <a:tbl>
              <a:tblPr/>
              <a:tblGrid>
                <a:gridCol w="4881562"/>
                <a:gridCol w="960438"/>
                <a:gridCol w="2198687"/>
              </a:tblGrid>
              <a:tr h="2762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85000"/>
                        <a:buFont typeface="Arial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Proton energy range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ED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85000"/>
                        <a:buFont typeface="Arial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GeV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ED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85000"/>
                        <a:buFont typeface="Arial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20(8)-100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EDEF"/>
                    </a:solidFill>
                  </a:tcPr>
                </a:tc>
              </a:tr>
              <a:tr h="2746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85000"/>
                        <a:buFont typeface="Arial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Polarization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ED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85000"/>
                        <a:buFont typeface="Arial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%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ED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85000"/>
                        <a:buFont typeface="Arial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&gt; 70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EDEF"/>
                    </a:solidFill>
                  </a:tcPr>
                </a:tc>
              </a:tr>
              <a:tr h="2762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85000"/>
                        <a:buFont typeface="Arial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Detector space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ED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85000"/>
                        <a:buFont typeface="Arial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m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ED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85000"/>
                        <a:buFont typeface="Arial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-4.6 / +7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EDEF"/>
                    </a:solidFill>
                  </a:tcPr>
                </a:tc>
              </a:tr>
              <a:tr h="2746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85000"/>
                        <a:buFont typeface="Arial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Luminosity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ED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85000"/>
                        <a:buFont typeface="Arial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cm</a:t>
                      </a:r>
                      <a:r>
                        <a:rPr kumimoji="0" lang="en-US" sz="16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-2</a:t>
                      </a: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s</a:t>
                      </a:r>
                      <a:r>
                        <a:rPr kumimoji="0" lang="en-US" sz="16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-1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ED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85000"/>
                        <a:buFont typeface="Arial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&gt; 10</a:t>
                      </a:r>
                      <a:r>
                        <a:rPr kumimoji="0" lang="en-US" sz="16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33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EDEF"/>
                    </a:solidFill>
                  </a:tcPr>
                </a:tc>
              </a:tr>
            </a:tbl>
          </a:graphicData>
        </a:graphic>
      </p:graphicFrame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HUGS Program, June 12 2015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defTabSz="457200"/>
            <a:fld id="{B58F48A6-A3E1-4848-9AC3-B43F560BE4FE}" type="slidenum">
              <a:rPr lang="en-US" smtClean="0">
                <a:solidFill>
                  <a:prstClr val="white"/>
                </a:solidFill>
              </a:rPr>
              <a:pPr defTabSz="457200"/>
              <a:t>38</a:t>
            </a:fld>
            <a:endParaRPr lang="en-US" dirty="0">
              <a:solidFill>
                <a:prstClr val="white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Ion Polarization in Booster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2875" y="839970"/>
            <a:ext cx="8848725" cy="2700670"/>
          </a:xfrm>
        </p:spPr>
        <p:txBody>
          <a:bodyPr/>
          <a:lstStyle/>
          <a:p>
            <a:r>
              <a:rPr lang="en-US" dirty="0" smtClean="0"/>
              <a:t>No special care is needed for ion polarization before the booster  </a:t>
            </a:r>
          </a:p>
          <a:p>
            <a:pPr lvl="1"/>
            <a:r>
              <a:rPr lang="en-US" dirty="0" smtClean="0"/>
              <a:t>highly polarized ion source + no polarization loss in the </a:t>
            </a:r>
            <a:r>
              <a:rPr lang="en-US" dirty="0" err="1" smtClean="0"/>
              <a:t>linac</a:t>
            </a:r>
            <a:endParaRPr lang="en-US" dirty="0" smtClean="0"/>
          </a:p>
          <a:p>
            <a:r>
              <a:rPr lang="en-US" dirty="0" smtClean="0"/>
              <a:t>Polarization </a:t>
            </a:r>
            <a:r>
              <a:rPr lang="en-US" altLang="en-US" dirty="0"/>
              <a:t>in Booster stabilized and preserved by a single weak </a:t>
            </a:r>
            <a:r>
              <a:rPr lang="en-US" altLang="en-US" dirty="0" smtClean="0"/>
              <a:t>solenoid</a:t>
            </a:r>
            <a:endParaRPr lang="en-US" altLang="en-US" dirty="0"/>
          </a:p>
          <a:p>
            <a:pPr lvl="1"/>
            <a:r>
              <a:rPr lang="en-US" dirty="0" smtClean="0"/>
              <a:t>0.7 Tm at 9 GeV/c</a:t>
            </a:r>
          </a:p>
          <a:p>
            <a:pPr lvl="1"/>
            <a:r>
              <a:rPr lang="en-US" altLang="en-US" dirty="0">
                <a:sym typeface="Symbol" pitchFamily="18" charset="2"/>
              </a:rPr>
              <a:t></a:t>
            </a:r>
            <a:r>
              <a:rPr lang="en-US" altLang="en-US" baseline="-25000" dirty="0">
                <a:sym typeface="Symbol" pitchFamily="18" charset="2"/>
              </a:rPr>
              <a:t>d </a:t>
            </a:r>
            <a:r>
              <a:rPr lang="en-US" altLang="en-US" dirty="0">
                <a:sym typeface="Symbol" pitchFamily="18" charset="2"/>
              </a:rPr>
              <a:t>/ </a:t>
            </a:r>
            <a:r>
              <a:rPr lang="en-US" altLang="en-US" baseline="-25000" dirty="0">
                <a:sym typeface="Symbol" pitchFamily="18" charset="2"/>
              </a:rPr>
              <a:t>p</a:t>
            </a:r>
            <a:r>
              <a:rPr lang="en-US" altLang="en-US" dirty="0">
                <a:sym typeface="Symbol" pitchFamily="18" charset="2"/>
              </a:rPr>
              <a:t> = 0.003 / </a:t>
            </a:r>
            <a:r>
              <a:rPr lang="en-US" altLang="en-US" dirty="0" smtClean="0">
                <a:sym typeface="Symbol" pitchFamily="18" charset="2"/>
              </a:rPr>
              <a:t>0.01</a:t>
            </a:r>
            <a:endParaRPr lang="en-US" dirty="0"/>
          </a:p>
          <a:p>
            <a:r>
              <a:rPr lang="en-US" dirty="0" smtClean="0"/>
              <a:t>Longitudinal </a:t>
            </a:r>
            <a:r>
              <a:rPr lang="en-US" altLang="en-US" dirty="0"/>
              <a:t>polarization in the straight with the solenoid</a:t>
            </a:r>
            <a:endParaRPr lang="en-US" dirty="0" smtClean="0"/>
          </a:p>
          <a:p>
            <a:r>
              <a:rPr lang="en-US" dirty="0" smtClean="0"/>
              <a:t>Comparison: </a:t>
            </a:r>
            <a:r>
              <a:rPr lang="en-US" altLang="en-US" dirty="0"/>
              <a:t>Conventional 9 GeV accelerators require B</a:t>
            </a:r>
            <a:r>
              <a:rPr lang="en-US" altLang="en-US" baseline="-25000" dirty="0"/>
              <a:t>||</a:t>
            </a:r>
            <a:r>
              <a:rPr lang="en-US" altLang="en-US" dirty="0"/>
              <a:t>L of ~30 Tm for protons and ~110 Tm for </a:t>
            </a:r>
            <a:r>
              <a:rPr lang="en-US" altLang="en-US" dirty="0" smtClean="0"/>
              <a:t>deuterons</a:t>
            </a:r>
            <a:r>
              <a:rPr lang="en-US" dirty="0" smtClean="0"/>
              <a:t> </a:t>
            </a:r>
          </a:p>
          <a:p>
            <a:endParaRPr lang="en-US" dirty="0"/>
          </a:p>
        </p:txBody>
      </p:sp>
      <p:grpSp>
        <p:nvGrpSpPr>
          <p:cNvPr id="4" name="Group 36"/>
          <p:cNvGrpSpPr>
            <a:grpSpLocks/>
          </p:cNvGrpSpPr>
          <p:nvPr/>
        </p:nvGrpSpPr>
        <p:grpSpPr bwMode="auto">
          <a:xfrm>
            <a:off x="1112838" y="3790872"/>
            <a:ext cx="7450137" cy="2501900"/>
            <a:chOff x="701" y="1447"/>
            <a:chExt cx="4693" cy="1576"/>
          </a:xfrm>
        </p:grpSpPr>
        <p:pic>
          <p:nvPicPr>
            <p:cNvPr id="5" name="Picture 2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1" y="1447"/>
              <a:ext cx="3438" cy="15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Rectangle 27"/>
            <p:cNvSpPr>
              <a:spLocks noChangeArrowheads="1"/>
            </p:cNvSpPr>
            <p:nvPr/>
          </p:nvSpPr>
          <p:spPr bwMode="auto">
            <a:xfrm>
              <a:off x="3898" y="2354"/>
              <a:ext cx="246" cy="42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defTabSz="914400"/>
              <a:endParaRPr lang="en-US" altLang="en-US" sz="2000" baseline="30000">
                <a:latin typeface="Times New Roman" pitchFamily="18" charset="0"/>
                <a:ea typeface="MS PGothic" pitchFamily="34" charset="-128"/>
              </a:endParaRPr>
            </a:p>
          </p:txBody>
        </p:sp>
        <p:sp>
          <p:nvSpPr>
            <p:cNvPr id="7" name="Arc 32"/>
            <p:cNvSpPr>
              <a:spLocks/>
            </p:cNvSpPr>
            <p:nvPr/>
          </p:nvSpPr>
          <p:spPr bwMode="auto">
            <a:xfrm flipV="1">
              <a:off x="3522" y="2341"/>
              <a:ext cx="491" cy="346"/>
            </a:xfrm>
            <a:custGeom>
              <a:avLst/>
              <a:gdLst>
                <a:gd name="T0" fmla="*/ 0 w 21595"/>
                <a:gd name="T1" fmla="*/ 0 h 15905"/>
                <a:gd name="T2" fmla="*/ 0 w 21595"/>
                <a:gd name="T3" fmla="*/ 0 h 15905"/>
                <a:gd name="T4" fmla="*/ 0 w 21595"/>
                <a:gd name="T5" fmla="*/ 0 h 15905"/>
                <a:gd name="T6" fmla="*/ 0 60000 65536"/>
                <a:gd name="T7" fmla="*/ 0 60000 65536"/>
                <a:gd name="T8" fmla="*/ 0 60000 65536"/>
                <a:gd name="T9" fmla="*/ 0 w 21595"/>
                <a:gd name="T10" fmla="*/ 0 h 15905"/>
                <a:gd name="T11" fmla="*/ 21595 w 21595"/>
                <a:gd name="T12" fmla="*/ 15905 h 1590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595" h="15905" fill="none" extrusionOk="0">
                  <a:moveTo>
                    <a:pt x="14614" y="0"/>
                  </a:moveTo>
                  <a:cubicBezTo>
                    <a:pt x="18942" y="3976"/>
                    <a:pt x="21462" y="9543"/>
                    <a:pt x="21594" y="15419"/>
                  </a:cubicBezTo>
                </a:path>
                <a:path w="21595" h="15905" stroke="0" extrusionOk="0">
                  <a:moveTo>
                    <a:pt x="14614" y="0"/>
                  </a:moveTo>
                  <a:cubicBezTo>
                    <a:pt x="18942" y="3976"/>
                    <a:pt x="21462" y="9543"/>
                    <a:pt x="21594" y="15419"/>
                  </a:cubicBezTo>
                  <a:lnTo>
                    <a:pt x="0" y="15905"/>
                  </a:lnTo>
                  <a:lnTo>
                    <a:pt x="14614" y="0"/>
                  </a:lnTo>
                  <a:close/>
                </a:path>
              </a:pathLst>
            </a:custGeom>
            <a:noFill/>
            <a:ln w="88900">
              <a:solidFill>
                <a:srgbClr val="00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10800000" wrap="none" anchor="ctr"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defTabSz="914400" eaLnBrk="0" hangingPunct="0"/>
              <a:endParaRPr lang="en-US" altLang="en-US" sz="2000" baseline="30000">
                <a:latin typeface="Times New Roman" pitchFamily="18" charset="0"/>
                <a:ea typeface="MS PGothic" pitchFamily="34" charset="-128"/>
              </a:endParaRPr>
            </a:p>
          </p:txBody>
        </p:sp>
        <p:sp>
          <p:nvSpPr>
            <p:cNvPr id="8" name="Rectangle 33"/>
            <p:cNvSpPr>
              <a:spLocks noChangeArrowheads="1"/>
            </p:cNvSpPr>
            <p:nvPr/>
          </p:nvSpPr>
          <p:spPr bwMode="auto">
            <a:xfrm>
              <a:off x="3562" y="1847"/>
              <a:ext cx="316" cy="30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defTabSz="914400"/>
              <a:endParaRPr lang="en-US" altLang="en-US" sz="2000" baseline="30000">
                <a:latin typeface="Times New Roman" pitchFamily="18" charset="0"/>
                <a:ea typeface="MS PGothic" pitchFamily="34" charset="-128"/>
              </a:endParaRPr>
            </a:p>
          </p:txBody>
        </p:sp>
        <p:sp>
          <p:nvSpPr>
            <p:cNvPr id="9" name="Rectangle 36"/>
            <p:cNvSpPr>
              <a:spLocks noChangeArrowheads="1"/>
            </p:cNvSpPr>
            <p:nvPr/>
          </p:nvSpPr>
          <p:spPr bwMode="auto">
            <a:xfrm>
              <a:off x="2708" y="2840"/>
              <a:ext cx="1417" cy="18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defTabSz="914400"/>
              <a:endParaRPr lang="en-US" altLang="en-US" sz="2000" baseline="30000">
                <a:latin typeface="Times New Roman" pitchFamily="18" charset="0"/>
                <a:ea typeface="MS PGothic" pitchFamily="34" charset="-128"/>
              </a:endParaRPr>
            </a:p>
          </p:txBody>
        </p:sp>
        <p:sp>
          <p:nvSpPr>
            <p:cNvPr id="10" name="Text Box 37"/>
            <p:cNvSpPr txBox="1">
              <a:spLocks noChangeArrowheads="1"/>
            </p:cNvSpPr>
            <p:nvPr/>
          </p:nvSpPr>
          <p:spPr bwMode="auto">
            <a:xfrm>
              <a:off x="4206" y="2424"/>
              <a:ext cx="1188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algn="ctr" defTabSz="914400"/>
              <a:r>
                <a:rPr lang="en-US" altLang="en-US">
                  <a:latin typeface="Arial" charset="0"/>
                  <a:ea typeface="MS PGothic" pitchFamily="34" charset="-128"/>
                </a:rPr>
                <a:t>beam from Linac</a:t>
              </a:r>
            </a:p>
          </p:txBody>
        </p:sp>
        <p:sp>
          <p:nvSpPr>
            <p:cNvPr id="11" name="Text Box 100"/>
            <p:cNvSpPr txBox="1">
              <a:spLocks noChangeArrowheads="1"/>
            </p:cNvSpPr>
            <p:nvPr/>
          </p:nvSpPr>
          <p:spPr bwMode="auto">
            <a:xfrm>
              <a:off x="3028" y="2050"/>
              <a:ext cx="721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defTabSz="914400"/>
              <a:r>
                <a:rPr lang="en-US" altLang="en-US" sz="2000" b="1">
                  <a:latin typeface="Arial" charset="0"/>
                  <a:ea typeface="MS PGothic" pitchFamily="34" charset="-128"/>
                </a:rPr>
                <a:t>Booster</a:t>
              </a:r>
            </a:p>
          </p:txBody>
        </p:sp>
        <p:sp>
          <p:nvSpPr>
            <p:cNvPr id="12" name="Arc 31"/>
            <p:cNvSpPr>
              <a:spLocks/>
            </p:cNvSpPr>
            <p:nvPr/>
          </p:nvSpPr>
          <p:spPr bwMode="auto">
            <a:xfrm flipV="1">
              <a:off x="3410" y="2348"/>
              <a:ext cx="602" cy="325"/>
            </a:xfrm>
            <a:custGeom>
              <a:avLst/>
              <a:gdLst>
                <a:gd name="T0" fmla="*/ 0 w 21595"/>
                <a:gd name="T1" fmla="*/ 0 h 14458"/>
                <a:gd name="T2" fmla="*/ 0 w 21595"/>
                <a:gd name="T3" fmla="*/ 0 h 14458"/>
                <a:gd name="T4" fmla="*/ 0 w 21595"/>
                <a:gd name="T5" fmla="*/ 0 h 14458"/>
                <a:gd name="T6" fmla="*/ 0 60000 65536"/>
                <a:gd name="T7" fmla="*/ 0 60000 65536"/>
                <a:gd name="T8" fmla="*/ 0 60000 65536"/>
                <a:gd name="T9" fmla="*/ 0 w 21595"/>
                <a:gd name="T10" fmla="*/ 0 h 14458"/>
                <a:gd name="T11" fmla="*/ 21595 w 21595"/>
                <a:gd name="T12" fmla="*/ 14458 h 1445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595" h="14458" fill="none" extrusionOk="0">
                  <a:moveTo>
                    <a:pt x="16047" y="-1"/>
                  </a:moveTo>
                  <a:cubicBezTo>
                    <a:pt x="19509" y="3842"/>
                    <a:pt x="21478" y="8800"/>
                    <a:pt x="21594" y="13972"/>
                  </a:cubicBezTo>
                </a:path>
                <a:path w="21595" h="14458" stroke="0" extrusionOk="0">
                  <a:moveTo>
                    <a:pt x="16047" y="-1"/>
                  </a:moveTo>
                  <a:cubicBezTo>
                    <a:pt x="19509" y="3842"/>
                    <a:pt x="21478" y="8800"/>
                    <a:pt x="21594" y="13972"/>
                  </a:cubicBezTo>
                  <a:lnTo>
                    <a:pt x="0" y="14458"/>
                  </a:lnTo>
                  <a:lnTo>
                    <a:pt x="16047" y="-1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10800000" wrap="none" anchor="ctr"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defTabSz="914400" eaLnBrk="0" hangingPunct="0"/>
              <a:endParaRPr lang="en-US" altLang="en-US" sz="2000" baseline="30000">
                <a:latin typeface="Times New Roman" pitchFamily="18" charset="0"/>
                <a:ea typeface="MS PGothic" pitchFamily="34" charset="-128"/>
              </a:endParaRPr>
            </a:p>
          </p:txBody>
        </p:sp>
        <p:sp>
          <p:nvSpPr>
            <p:cNvPr id="13" name="Rectangle 24"/>
            <p:cNvSpPr>
              <a:spLocks noChangeArrowheads="1"/>
            </p:cNvSpPr>
            <p:nvPr/>
          </p:nvSpPr>
          <p:spPr bwMode="auto">
            <a:xfrm>
              <a:off x="1630" y="1548"/>
              <a:ext cx="1249" cy="1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" name="Text Box 37"/>
            <p:cNvSpPr txBox="1">
              <a:spLocks noChangeArrowheads="1"/>
            </p:cNvSpPr>
            <p:nvPr/>
          </p:nvSpPr>
          <p:spPr bwMode="auto">
            <a:xfrm>
              <a:off x="2476" y="2846"/>
              <a:ext cx="984" cy="17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algn="ctr" defTabSz="914400"/>
              <a:r>
                <a:rPr lang="en-US" altLang="en-US">
                  <a:latin typeface="Arial" charset="0"/>
                  <a:ea typeface="MS PGothic" pitchFamily="34" charset="-128"/>
                </a:rPr>
                <a:t>to Collider Ring</a:t>
              </a:r>
            </a:p>
          </p:txBody>
        </p:sp>
        <p:sp>
          <p:nvSpPr>
            <p:cNvPr id="15" name="AutoShape 34"/>
            <p:cNvSpPr>
              <a:spLocks noChangeArrowheads="1"/>
            </p:cNvSpPr>
            <p:nvPr/>
          </p:nvSpPr>
          <p:spPr bwMode="auto">
            <a:xfrm rot="7200000">
              <a:off x="2863" y="2547"/>
              <a:ext cx="266" cy="23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17694720 60000 65536"/>
                <a:gd name="T9" fmla="*/ 5898240 60000 65536"/>
                <a:gd name="T10" fmla="*/ 5898240 60000 65536"/>
                <a:gd name="T11" fmla="*/ 0 60000 65536"/>
                <a:gd name="T12" fmla="*/ 12384 w 21600"/>
                <a:gd name="T13" fmla="*/ 2959 h 21600"/>
                <a:gd name="T14" fmla="*/ 18240 w 21600"/>
                <a:gd name="T15" fmla="*/ 9271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21600" y="6079"/>
                  </a:moveTo>
                  <a:lnTo>
                    <a:pt x="15126" y="0"/>
                  </a:lnTo>
                  <a:lnTo>
                    <a:pt x="15126" y="2912"/>
                  </a:lnTo>
                  <a:lnTo>
                    <a:pt x="12427" y="2912"/>
                  </a:lnTo>
                  <a:cubicBezTo>
                    <a:pt x="5564" y="2912"/>
                    <a:pt x="0" y="7052"/>
                    <a:pt x="0" y="12158"/>
                  </a:cubicBezTo>
                  <a:lnTo>
                    <a:pt x="0" y="21600"/>
                  </a:lnTo>
                  <a:lnTo>
                    <a:pt x="6474" y="21600"/>
                  </a:lnTo>
                  <a:lnTo>
                    <a:pt x="6474" y="12158"/>
                  </a:lnTo>
                  <a:cubicBezTo>
                    <a:pt x="6474" y="10550"/>
                    <a:pt x="9139" y="9246"/>
                    <a:pt x="12427" y="9246"/>
                  </a:cubicBezTo>
                  <a:lnTo>
                    <a:pt x="15126" y="9246"/>
                  </a:lnTo>
                  <a:lnTo>
                    <a:pt x="15126" y="12158"/>
                  </a:lnTo>
                  <a:lnTo>
                    <a:pt x="21600" y="6079"/>
                  </a:lnTo>
                  <a:close/>
                </a:path>
              </a:pathLst>
            </a:custGeom>
            <a:solidFill>
              <a:srgbClr val="3366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defTabSz="914400" eaLnBrk="0" hangingPunct="0"/>
              <a:endParaRPr lang="en-US" altLang="en-US" sz="2000" baseline="30000">
                <a:latin typeface="Times New Roman" pitchFamily="18" charset="0"/>
                <a:ea typeface="MS PGothic" pitchFamily="34" charset="-128"/>
              </a:endParaRPr>
            </a:p>
          </p:txBody>
        </p:sp>
        <p:sp>
          <p:nvSpPr>
            <p:cNvPr id="16" name="Rectangle 27"/>
            <p:cNvSpPr>
              <a:spLocks noChangeArrowheads="1"/>
            </p:cNvSpPr>
            <p:nvPr/>
          </p:nvSpPr>
          <p:spPr bwMode="auto">
            <a:xfrm>
              <a:off x="2241" y="1699"/>
              <a:ext cx="457" cy="37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" name="Rectangle 28"/>
            <p:cNvSpPr>
              <a:spLocks noChangeArrowheads="1"/>
            </p:cNvSpPr>
            <p:nvPr/>
          </p:nvSpPr>
          <p:spPr bwMode="auto">
            <a:xfrm>
              <a:off x="2646" y="1595"/>
              <a:ext cx="508" cy="37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" name="Rectangle 29"/>
            <p:cNvSpPr>
              <a:spLocks noChangeArrowheads="1"/>
            </p:cNvSpPr>
            <p:nvPr/>
          </p:nvSpPr>
          <p:spPr bwMode="auto">
            <a:xfrm>
              <a:off x="1641" y="2199"/>
              <a:ext cx="611" cy="37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" name="Line 30"/>
            <p:cNvSpPr>
              <a:spLocks noChangeShapeType="1"/>
            </p:cNvSpPr>
            <p:nvPr/>
          </p:nvSpPr>
          <p:spPr bwMode="auto">
            <a:xfrm flipV="1">
              <a:off x="1614" y="2182"/>
              <a:ext cx="507" cy="267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Line 31"/>
            <p:cNvSpPr>
              <a:spLocks noChangeShapeType="1"/>
            </p:cNvSpPr>
            <p:nvPr/>
          </p:nvSpPr>
          <p:spPr bwMode="auto">
            <a:xfrm flipV="1">
              <a:off x="2297" y="1631"/>
              <a:ext cx="870" cy="458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Rectangle 32"/>
            <p:cNvSpPr>
              <a:spLocks noChangeArrowheads="1"/>
            </p:cNvSpPr>
            <p:nvPr/>
          </p:nvSpPr>
          <p:spPr bwMode="auto">
            <a:xfrm rot="1675046">
              <a:off x="1757" y="1901"/>
              <a:ext cx="206" cy="109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" name="AutoShape 33"/>
            <p:cNvSpPr>
              <a:spLocks noChangeArrowheads="1"/>
            </p:cNvSpPr>
            <p:nvPr/>
          </p:nvSpPr>
          <p:spPr bwMode="auto">
            <a:xfrm rot="1651906">
              <a:off x="2344" y="2252"/>
              <a:ext cx="268" cy="66"/>
            </a:xfrm>
            <a:prstGeom prst="rightArrow">
              <a:avLst>
                <a:gd name="adj1" fmla="val 44120"/>
                <a:gd name="adj2" fmla="val 164304"/>
              </a:avLst>
            </a:prstGeom>
            <a:solidFill>
              <a:srgbClr val="FF0000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" name="Text Box 37"/>
            <p:cNvSpPr txBox="1">
              <a:spLocks noChangeArrowheads="1"/>
            </p:cNvSpPr>
            <p:nvPr/>
          </p:nvSpPr>
          <p:spPr bwMode="auto">
            <a:xfrm>
              <a:off x="1861" y="1692"/>
              <a:ext cx="230" cy="17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algn="ctr" defTabSz="914400"/>
              <a:r>
                <a:rPr lang="en-US" altLang="en-US">
                  <a:latin typeface="Arial" charset="0"/>
                  <a:ea typeface="MS PGothic" pitchFamily="34" charset="-128"/>
                </a:rPr>
                <a:t>B</a:t>
              </a:r>
              <a:r>
                <a:rPr lang="en-US" altLang="en-US" baseline="-25000">
                  <a:latin typeface="Arial" charset="0"/>
                  <a:ea typeface="MS PGothic" pitchFamily="34" charset="-128"/>
                </a:rPr>
                <a:t>II</a:t>
              </a:r>
              <a:r>
                <a:rPr lang="en-US" altLang="en-US">
                  <a:latin typeface="Arial" charset="0"/>
                  <a:ea typeface="MS PGothic" pitchFamily="34" charset="-128"/>
                </a:rPr>
                <a:t>L</a:t>
              </a:r>
            </a:p>
          </p:txBody>
        </p:sp>
        <p:sp>
          <p:nvSpPr>
            <p:cNvPr id="24" name="AutoShape 34"/>
            <p:cNvSpPr>
              <a:spLocks noChangeArrowheads="1"/>
            </p:cNvSpPr>
            <p:nvPr/>
          </p:nvSpPr>
          <p:spPr bwMode="auto">
            <a:xfrm rot="16200000">
              <a:off x="3937" y="2331"/>
              <a:ext cx="266" cy="23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17694720 60000 65536"/>
                <a:gd name="T9" fmla="*/ 5898240 60000 65536"/>
                <a:gd name="T10" fmla="*/ 5898240 60000 65536"/>
                <a:gd name="T11" fmla="*/ 0 60000 65536"/>
                <a:gd name="T12" fmla="*/ 12384 w 21600"/>
                <a:gd name="T13" fmla="*/ 2959 h 21600"/>
                <a:gd name="T14" fmla="*/ 18240 w 21600"/>
                <a:gd name="T15" fmla="*/ 9271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21600" y="6079"/>
                  </a:moveTo>
                  <a:lnTo>
                    <a:pt x="15126" y="0"/>
                  </a:lnTo>
                  <a:lnTo>
                    <a:pt x="15126" y="2912"/>
                  </a:lnTo>
                  <a:lnTo>
                    <a:pt x="12427" y="2912"/>
                  </a:lnTo>
                  <a:cubicBezTo>
                    <a:pt x="5564" y="2912"/>
                    <a:pt x="0" y="7052"/>
                    <a:pt x="0" y="12158"/>
                  </a:cubicBezTo>
                  <a:lnTo>
                    <a:pt x="0" y="21600"/>
                  </a:lnTo>
                  <a:lnTo>
                    <a:pt x="6474" y="21600"/>
                  </a:lnTo>
                  <a:lnTo>
                    <a:pt x="6474" y="12158"/>
                  </a:lnTo>
                  <a:cubicBezTo>
                    <a:pt x="6474" y="10550"/>
                    <a:pt x="9139" y="9246"/>
                    <a:pt x="12427" y="9246"/>
                  </a:cubicBezTo>
                  <a:lnTo>
                    <a:pt x="15126" y="9246"/>
                  </a:lnTo>
                  <a:lnTo>
                    <a:pt x="15126" y="12158"/>
                  </a:lnTo>
                  <a:lnTo>
                    <a:pt x="21600" y="6079"/>
                  </a:lnTo>
                  <a:close/>
                </a:path>
              </a:pathLst>
            </a:custGeom>
            <a:solidFill>
              <a:srgbClr val="3366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vert="eaVert" wrap="none" anchor="ctr"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defTabSz="914400" eaLnBrk="0" hangingPunct="0"/>
              <a:endParaRPr lang="en-US" altLang="en-US" sz="2000" baseline="30000">
                <a:latin typeface="Times New Roman" pitchFamily="18" charset="0"/>
                <a:ea typeface="MS PGothic" pitchFamily="34" charset="-128"/>
              </a:endParaRPr>
            </a:p>
          </p:txBody>
        </p:sp>
      </p:grpSp>
      <p:sp>
        <p:nvSpPr>
          <p:cNvPr id="25" name="Footer Placeholder 2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HUGS Program, June 12 2015</a:t>
            </a:r>
            <a:endParaRPr lang="en-US"/>
          </a:p>
        </p:txBody>
      </p:sp>
      <p:sp>
        <p:nvSpPr>
          <p:cNvPr id="26" name="Slide Number Placeholder 2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defTabSz="457200"/>
            <a:fld id="{B58F48A6-A3E1-4848-9AC3-B43F560BE4FE}" type="slidenum">
              <a:rPr lang="en-US" smtClean="0">
                <a:solidFill>
                  <a:prstClr val="white"/>
                </a:solidFill>
              </a:rPr>
              <a:pPr defTabSz="457200"/>
              <a:t>39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9223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Accelerator “ingredients”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defTabSz="457200"/>
            <a:fld id="{B58F48A6-A3E1-4848-9AC3-B43F560BE4FE}" type="slidenum">
              <a:rPr lang="en-US" smtClean="0">
                <a:solidFill>
                  <a:prstClr val="white"/>
                </a:solidFill>
              </a:rPr>
              <a:pPr defTabSz="457200"/>
              <a:t>4</a:t>
            </a:fld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6" name="Picture 5" descr="Screen Shot 2015-06-11 at 12.25.4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838200"/>
            <a:ext cx="8229600" cy="5562600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HUGS Program, June 12 2015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Ion </a:t>
            </a:r>
            <a:r>
              <a:rPr lang="en-US" dirty="0" smtClean="0"/>
              <a:t>Polarization in Collider</a:t>
            </a:r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0" y="809066"/>
            <a:ext cx="9143999" cy="667310"/>
          </a:xfrm>
        </p:spPr>
        <p:txBody>
          <a:bodyPr/>
          <a:lstStyle/>
          <a:p>
            <a:r>
              <a:rPr lang="en-US" altLang="en-US" dirty="0" smtClean="0"/>
              <a:t>“3D spin rotator” </a:t>
            </a:r>
            <a:r>
              <a:rPr lang="en-US" altLang="en-US" dirty="0">
                <a:latin typeface="Arial" charset="0"/>
                <a:cs typeface="Arial" charset="0"/>
              </a:rPr>
              <a:t>rotates the spin about </a:t>
            </a:r>
            <a:r>
              <a:rPr lang="en-US" altLang="en-US" dirty="0">
                <a:solidFill>
                  <a:srgbClr val="FF0000"/>
                </a:solidFill>
                <a:latin typeface="Arial" charset="0"/>
                <a:cs typeface="Arial" charset="0"/>
              </a:rPr>
              <a:t>any</a:t>
            </a:r>
            <a:r>
              <a:rPr lang="en-US" altLang="en-US" dirty="0">
                <a:latin typeface="Arial" charset="0"/>
                <a:cs typeface="Arial" charset="0"/>
              </a:rPr>
              <a:t> chosen direction in 3D and </a:t>
            </a:r>
            <a:r>
              <a:rPr lang="en-US" altLang="en-US" dirty="0" smtClean="0">
                <a:latin typeface="Arial" charset="0"/>
                <a:cs typeface="Arial" charset="0"/>
              </a:rPr>
              <a:t>sets </a:t>
            </a:r>
            <a:r>
              <a:rPr lang="en-US" altLang="en-US" dirty="0">
                <a:latin typeface="Arial" charset="0"/>
                <a:cs typeface="Arial" charset="0"/>
              </a:rPr>
              <a:t>the stable polarization orientation </a:t>
            </a:r>
            <a:endParaRPr lang="en-US" altLang="en-US" dirty="0"/>
          </a:p>
        </p:txBody>
      </p:sp>
      <p:graphicFrame>
        <p:nvGraphicFramePr>
          <p:cNvPr id="20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20192620"/>
              </p:ext>
            </p:extLst>
          </p:nvPr>
        </p:nvGraphicFramePr>
        <p:xfrm>
          <a:off x="3561770" y="1109663"/>
          <a:ext cx="1454150" cy="4016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8910" name="Формула" r:id="rId3" imgW="952087" imgH="266584" progId="Equation.3">
                  <p:embed/>
                </p:oleObj>
              </mc:Choice>
              <mc:Fallback>
                <p:oleObj name="Формула" r:id="rId3" imgW="952087" imgH="266584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61770" y="1109663"/>
                        <a:ext cx="1454150" cy="4016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2" name="Content Placeholder 2"/>
          <p:cNvSpPr txBox="1">
            <a:spLocks/>
          </p:cNvSpPr>
          <p:nvPr/>
        </p:nvSpPr>
        <p:spPr bwMode="auto">
          <a:xfrm>
            <a:off x="21333" y="4705064"/>
            <a:ext cx="6277759" cy="1600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SzPct val="85000"/>
              <a:buFontTx/>
              <a:buBlip>
                <a:blip r:embed="rId5"/>
              </a:buBlip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dirty="0" smtClean="0"/>
              <a:t>Placement of 3D spin rotator in the collider ring </a:t>
            </a:r>
          </a:p>
          <a:p>
            <a:r>
              <a:rPr lang="en-US" altLang="en-US" dirty="0" smtClean="0"/>
              <a:t>Integration of 3D spin rotator into the collider lattice</a:t>
            </a:r>
          </a:p>
          <a:p>
            <a:pPr lvl="1"/>
            <a:r>
              <a:rPr lang="en-US" altLang="en-US" sz="1600" dirty="0" smtClean="0"/>
              <a:t>seamless integration into virtually any lattice</a:t>
            </a:r>
            <a:endParaRPr lang="en-US" altLang="en-US" sz="1600" dirty="0"/>
          </a:p>
          <a:p>
            <a:r>
              <a:rPr lang="en-US" altLang="en-US" dirty="0" smtClean="0"/>
              <a:t>Another 3D spin rotator suppresses the zero-integer </a:t>
            </a:r>
          </a:p>
          <a:p>
            <a:pPr marL="0" indent="0">
              <a:buNone/>
            </a:pPr>
            <a:r>
              <a:rPr lang="en-US" altLang="en-US" dirty="0"/>
              <a:t> </a:t>
            </a:r>
            <a:r>
              <a:rPr lang="en-US" altLang="en-US" dirty="0" smtClean="0"/>
              <a:t>     spin resonance  </a:t>
            </a:r>
            <a:endParaRPr lang="en-US" altLang="en-US" dirty="0"/>
          </a:p>
        </p:txBody>
      </p:sp>
      <p:grpSp>
        <p:nvGrpSpPr>
          <p:cNvPr id="3" name="Group 173"/>
          <p:cNvGrpSpPr/>
          <p:nvPr/>
        </p:nvGrpSpPr>
        <p:grpSpPr>
          <a:xfrm>
            <a:off x="563343" y="1477712"/>
            <a:ext cx="8032656" cy="3120963"/>
            <a:chOff x="610968" y="1584052"/>
            <a:chExt cx="8032656" cy="3120963"/>
          </a:xfrm>
        </p:grpSpPr>
        <p:grpSp>
          <p:nvGrpSpPr>
            <p:cNvPr id="5" name="Group 57"/>
            <p:cNvGrpSpPr/>
            <p:nvPr/>
          </p:nvGrpSpPr>
          <p:grpSpPr>
            <a:xfrm>
              <a:off x="949001" y="1584052"/>
              <a:ext cx="7662408" cy="1942958"/>
              <a:chOff x="484187" y="3189234"/>
              <a:chExt cx="7253833" cy="2005022"/>
            </a:xfrm>
          </p:grpSpPr>
          <p:grpSp>
            <p:nvGrpSpPr>
              <p:cNvPr id="7" name="Group 39"/>
              <p:cNvGrpSpPr>
                <a:grpSpLocks/>
              </p:cNvGrpSpPr>
              <p:nvPr/>
            </p:nvGrpSpPr>
            <p:grpSpPr bwMode="auto">
              <a:xfrm>
                <a:off x="484187" y="3189234"/>
                <a:ext cx="6148388" cy="2005022"/>
                <a:chOff x="-187" y="2544"/>
                <a:chExt cx="3873" cy="1263"/>
              </a:xfrm>
            </p:grpSpPr>
            <p:pic>
              <p:nvPicPr>
                <p:cNvPr id="35" name="Рисунок 25"/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85" y="2844"/>
                  <a:ext cx="3401" cy="96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36" name="Line 19"/>
                <p:cNvSpPr>
                  <a:spLocks noChangeShapeType="1"/>
                </p:cNvSpPr>
                <p:nvPr/>
              </p:nvSpPr>
              <p:spPr bwMode="auto">
                <a:xfrm rot="10800000">
                  <a:off x="412" y="2734"/>
                  <a:ext cx="0" cy="454"/>
                </a:xfrm>
                <a:prstGeom prst="line">
                  <a:avLst/>
                </a:prstGeom>
                <a:noFill/>
                <a:ln w="15875">
                  <a:solidFill>
                    <a:schemeClr val="tx1"/>
                  </a:solidFill>
                  <a:round/>
                  <a:headEnd type="stealth" w="med" len="lg"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7" name="Text Box 14"/>
                <p:cNvSpPr txBox="1">
                  <a:spLocks noChangeArrowheads="1"/>
                </p:cNvSpPr>
                <p:nvPr/>
              </p:nvSpPr>
              <p:spPr bwMode="auto">
                <a:xfrm>
                  <a:off x="-187" y="2544"/>
                  <a:ext cx="1112" cy="18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square">
                  <a:spAutoFit/>
                </a:bodyPr>
                <a:lstStyle/>
                <a:p>
                  <a:pPr eaLnBrk="0" hangingPunct="0"/>
                  <a:r>
                    <a:rPr lang="en-US" altLang="en-US" sz="1200" b="1" dirty="0">
                      <a:latin typeface="Arial" panose="020B0604020202020204" pitchFamily="34" charset="0"/>
                      <a:ea typeface="MS PGothic" pitchFamily="34" charset="-128"/>
                      <a:cs typeface="Arial" panose="020B0604020202020204" pitchFamily="34" charset="0"/>
                    </a:rPr>
                    <a:t>Spin-control solenoids</a:t>
                  </a:r>
                </a:p>
              </p:txBody>
            </p:sp>
            <p:sp>
              <p:nvSpPr>
                <p:cNvPr id="38" name="Line 19"/>
                <p:cNvSpPr>
                  <a:spLocks noChangeShapeType="1"/>
                </p:cNvSpPr>
                <p:nvPr/>
              </p:nvSpPr>
              <p:spPr bwMode="auto">
                <a:xfrm rot="10800000">
                  <a:off x="648" y="2914"/>
                  <a:ext cx="0" cy="221"/>
                </a:xfrm>
                <a:prstGeom prst="line">
                  <a:avLst/>
                </a:prstGeom>
                <a:noFill/>
                <a:ln w="15875">
                  <a:solidFill>
                    <a:schemeClr val="tx1"/>
                  </a:solidFill>
                  <a:round/>
                  <a:headEnd type="stealth" w="med" len="lg"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9" name="Text Box 16"/>
                <p:cNvSpPr txBox="1">
                  <a:spLocks noChangeArrowheads="1"/>
                </p:cNvSpPr>
                <p:nvPr/>
              </p:nvSpPr>
              <p:spPr bwMode="auto">
                <a:xfrm>
                  <a:off x="451" y="2747"/>
                  <a:ext cx="974" cy="17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 eaLnBrk="0" hangingPunct="0"/>
                  <a:r>
                    <a:rPr lang="en-US" altLang="en-US" sz="1200" dirty="0">
                      <a:latin typeface="Arial" panose="020B0604020202020204" pitchFamily="34" charset="0"/>
                      <a:ea typeface="MS PGothic" pitchFamily="34" charset="-128"/>
                      <a:cs typeface="Arial" panose="020B0604020202020204" pitchFamily="34" charset="0"/>
                    </a:rPr>
                    <a:t>Vertical-field dipoles</a:t>
                  </a:r>
                </a:p>
              </p:txBody>
            </p:sp>
            <p:sp>
              <p:nvSpPr>
                <p:cNvPr id="40" name="Line 19"/>
                <p:cNvSpPr>
                  <a:spLocks noChangeShapeType="1"/>
                </p:cNvSpPr>
                <p:nvPr/>
              </p:nvSpPr>
              <p:spPr bwMode="auto">
                <a:xfrm rot="10800000">
                  <a:off x="2572" y="2916"/>
                  <a:ext cx="0" cy="221"/>
                </a:xfrm>
                <a:prstGeom prst="line">
                  <a:avLst/>
                </a:prstGeom>
                <a:noFill/>
                <a:ln w="15875">
                  <a:solidFill>
                    <a:schemeClr val="tx1"/>
                  </a:solidFill>
                  <a:round/>
                  <a:headEnd type="stealth" w="med" len="lg"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1" name="Text Box 18"/>
                <p:cNvSpPr txBox="1">
                  <a:spLocks noChangeArrowheads="1"/>
                </p:cNvSpPr>
                <p:nvPr/>
              </p:nvSpPr>
              <p:spPr bwMode="auto">
                <a:xfrm>
                  <a:off x="2375" y="2751"/>
                  <a:ext cx="930" cy="17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 eaLnBrk="0" hangingPunct="0"/>
                  <a:r>
                    <a:rPr lang="en-US" altLang="en-US" sz="1200" dirty="0">
                      <a:latin typeface="Arial" panose="020B0604020202020204" pitchFamily="34" charset="0"/>
                      <a:ea typeface="MS PGothic" pitchFamily="34" charset="-128"/>
                      <a:cs typeface="Arial" panose="020B0604020202020204" pitchFamily="34" charset="0"/>
                    </a:rPr>
                    <a:t>Radial-field dipoles</a:t>
                  </a:r>
                </a:p>
              </p:txBody>
            </p:sp>
            <p:sp>
              <p:nvSpPr>
                <p:cNvPr id="43" name="Text Box 20"/>
                <p:cNvSpPr txBox="1">
                  <a:spLocks noChangeArrowheads="1"/>
                </p:cNvSpPr>
                <p:nvPr/>
              </p:nvSpPr>
              <p:spPr bwMode="auto">
                <a:xfrm>
                  <a:off x="1176" y="2552"/>
                  <a:ext cx="1004" cy="18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square">
                  <a:spAutoFit/>
                </a:bodyPr>
                <a:lstStyle/>
                <a:p>
                  <a:pPr eaLnBrk="0" hangingPunct="0"/>
                  <a:r>
                    <a:rPr lang="en-US" altLang="en-US" sz="1200" b="1" dirty="0">
                      <a:latin typeface="Arial" panose="020B0604020202020204" pitchFamily="34" charset="0"/>
                      <a:ea typeface="MS PGothic" pitchFamily="34" charset="-128"/>
                      <a:cs typeface="Arial" panose="020B0604020202020204" pitchFamily="34" charset="0"/>
                    </a:rPr>
                    <a:t>Lattice quadrupoles</a:t>
                  </a:r>
                </a:p>
              </p:txBody>
            </p:sp>
          </p:grpSp>
          <p:sp>
            <p:nvSpPr>
              <p:cNvPr id="47" name="Line 19"/>
              <p:cNvSpPr>
                <a:spLocks noChangeShapeType="1"/>
              </p:cNvSpPr>
              <p:nvPr/>
            </p:nvSpPr>
            <p:spPr bwMode="auto">
              <a:xfrm rot="10800000">
                <a:off x="3133725" y="3523737"/>
                <a:ext cx="0" cy="513662"/>
              </a:xfrm>
              <a:prstGeom prst="line">
                <a:avLst/>
              </a:prstGeom>
              <a:noFill/>
              <a:ln w="15875">
                <a:solidFill>
                  <a:schemeClr val="tx1"/>
                </a:solidFill>
                <a:round/>
                <a:headEnd type="stealth" w="med" len="lg"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aphicFrame>
            <p:nvGraphicFramePr>
              <p:cNvPr id="57" name="Object 56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26756690"/>
                  </p:ext>
                </p:extLst>
              </p:nvPr>
            </p:nvGraphicFramePr>
            <p:xfrm>
              <a:off x="4613587" y="3237701"/>
              <a:ext cx="3124433" cy="24081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78911" name="Equation" r:id="rId7" imgW="3124080" imgH="241200" progId="Equation.3">
                      <p:embed/>
                    </p:oleObj>
                  </mc:Choice>
                  <mc:Fallback>
                    <p:oleObj name="Equation" r:id="rId7" imgW="3124080" imgH="241200" progId="Equation.3">
                      <p:embed/>
                      <p:pic>
                        <p:nvPicPr>
                          <p:cNvPr id="0" name="Picture 3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613587" y="3237701"/>
                            <a:ext cx="3124433" cy="240816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pSp>
          <p:nvGrpSpPr>
            <p:cNvPr id="18" name="Group 158"/>
            <p:cNvGrpSpPr/>
            <p:nvPr/>
          </p:nvGrpSpPr>
          <p:grpSpPr>
            <a:xfrm>
              <a:off x="610968" y="3489819"/>
              <a:ext cx="3136806" cy="1205671"/>
              <a:chOff x="610968" y="3489819"/>
              <a:chExt cx="3136806" cy="1205671"/>
            </a:xfrm>
          </p:grpSpPr>
          <p:grpSp>
            <p:nvGrpSpPr>
              <p:cNvPr id="19" name="Group 153"/>
              <p:cNvGrpSpPr/>
              <p:nvPr/>
            </p:nvGrpSpPr>
            <p:grpSpPr>
              <a:xfrm>
                <a:off x="610968" y="3489819"/>
                <a:ext cx="3034611" cy="1205671"/>
                <a:chOff x="610968" y="3413619"/>
                <a:chExt cx="3034611" cy="1205671"/>
              </a:xfrm>
            </p:grpSpPr>
            <p:grpSp>
              <p:nvGrpSpPr>
                <p:cNvPr id="21" name="Group 102"/>
                <p:cNvGrpSpPr/>
                <p:nvPr/>
              </p:nvGrpSpPr>
              <p:grpSpPr>
                <a:xfrm>
                  <a:off x="610968" y="3413619"/>
                  <a:ext cx="3034611" cy="1023937"/>
                  <a:chOff x="4092575" y="3706629"/>
                  <a:chExt cx="4279900" cy="1370196"/>
                </a:xfrm>
              </p:grpSpPr>
              <p:sp>
                <p:nvSpPr>
                  <p:cNvPr id="63" name="Line 115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584700" y="4614863"/>
                    <a:ext cx="647700" cy="3175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64" name="Line 23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5281613" y="4151313"/>
                    <a:ext cx="995362" cy="474662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65" name="Line 97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6667500" y="4149725"/>
                    <a:ext cx="995363" cy="474663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66" name="AutoShape 95"/>
                  <p:cNvSpPr>
                    <a:spLocks noChangeArrowheads="1"/>
                  </p:cNvSpPr>
                  <p:nvPr/>
                </p:nvSpPr>
                <p:spPr bwMode="auto">
                  <a:xfrm>
                    <a:off x="6172200" y="4024313"/>
                    <a:ext cx="619125" cy="327025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0 w 21600"/>
                      <a:gd name="T3" fmla="*/ 0 h 21600"/>
                      <a:gd name="T4" fmla="*/ 0 w 21600"/>
                      <a:gd name="T5" fmla="*/ 0 h 21600"/>
                      <a:gd name="T6" fmla="*/ 0 w 21600"/>
                      <a:gd name="T7" fmla="*/ 0 h 21600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3877 w 21600"/>
                      <a:gd name="T13" fmla="*/ 3880 h 21600"/>
                      <a:gd name="T14" fmla="*/ 17723 w 21600"/>
                      <a:gd name="T15" fmla="*/ 17720 h 2160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21600" h="21600">
                        <a:moveTo>
                          <a:pt x="0" y="0"/>
                        </a:moveTo>
                        <a:lnTo>
                          <a:pt x="4111" y="21600"/>
                        </a:lnTo>
                        <a:lnTo>
                          <a:pt x="17489" y="21600"/>
                        </a:lnTo>
                        <a:lnTo>
                          <a:pt x="21600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FF00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>
                    <a:lvl1pPr>
                      <a:defRPr>
                        <a:solidFill>
                          <a:schemeClr val="tx1"/>
                        </a:solidFill>
                        <a:latin typeface="Calibri" pitchFamily="34" charset="0"/>
                        <a:cs typeface="Arial" charset="0"/>
                      </a:defRPr>
                    </a:lvl1pPr>
                    <a:lvl2pPr marL="742950" indent="-285750">
                      <a:defRPr>
                        <a:solidFill>
                          <a:schemeClr val="tx1"/>
                        </a:solidFill>
                        <a:latin typeface="Calibri" pitchFamily="34" charset="0"/>
                        <a:cs typeface="Arial" charset="0"/>
                      </a:defRPr>
                    </a:lvl2pPr>
                    <a:lvl3pPr marL="1143000" indent="-228600">
                      <a:defRPr>
                        <a:solidFill>
                          <a:schemeClr val="tx1"/>
                        </a:solidFill>
                        <a:latin typeface="Calibri" pitchFamily="34" charset="0"/>
                        <a:cs typeface="Arial" charset="0"/>
                      </a:defRPr>
                    </a:lvl3pPr>
                    <a:lvl4pPr marL="1600200" indent="-228600">
                      <a:defRPr>
                        <a:solidFill>
                          <a:schemeClr val="tx1"/>
                        </a:solidFill>
                        <a:latin typeface="Calibri" pitchFamily="34" charset="0"/>
                        <a:cs typeface="Arial" charset="0"/>
                      </a:defRPr>
                    </a:lvl4pPr>
                    <a:lvl5pPr marL="2057400" indent="-228600">
                      <a:defRPr>
                        <a:solidFill>
                          <a:schemeClr val="tx1"/>
                        </a:solidFill>
                        <a:latin typeface="Calibri" pitchFamily="34" charset="0"/>
                        <a:cs typeface="Arial" charset="0"/>
                      </a:defRPr>
                    </a:lvl5pPr>
                    <a:lvl6pPr marL="2514600" indent="-228600"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pitchFamily="34" charset="0"/>
                        <a:cs typeface="Arial" charset="0"/>
                      </a:defRPr>
                    </a:lvl6pPr>
                    <a:lvl7pPr marL="2971800" indent="-228600"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pitchFamily="34" charset="0"/>
                        <a:cs typeface="Arial" charset="0"/>
                      </a:defRPr>
                    </a:lvl7pPr>
                    <a:lvl8pPr marL="3429000" indent="-228600"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pitchFamily="34" charset="0"/>
                        <a:cs typeface="Arial" charset="0"/>
                      </a:defRPr>
                    </a:lvl8pPr>
                    <a:lvl9pPr marL="3886200" indent="-228600"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pitchFamily="34" charset="0"/>
                        <a:cs typeface="Arial" charset="0"/>
                      </a:defRPr>
                    </a:lvl9pPr>
                  </a:lstStyle>
                  <a:p>
                    <a:pPr defTabSz="914400" eaLnBrk="0" hangingPunct="0"/>
                    <a:endParaRPr lang="en-US" altLang="en-US" sz="2000" baseline="30000">
                      <a:latin typeface="Times New Roman" pitchFamily="18" charset="0"/>
                      <a:ea typeface="MS PGothic" pitchFamily="34" charset="-128"/>
                    </a:endParaRPr>
                  </a:p>
                </p:txBody>
              </p:sp>
              <p:sp>
                <p:nvSpPr>
                  <p:cNvPr id="67" name="Line 106"/>
                  <p:cNvSpPr>
                    <a:spLocks noChangeShapeType="1"/>
                  </p:cNvSpPr>
                  <p:nvPr/>
                </p:nvSpPr>
                <p:spPr bwMode="auto">
                  <a:xfrm>
                    <a:off x="5475288" y="4613275"/>
                    <a:ext cx="2052637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prstDash val="dash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68" name="AutoShape 25"/>
                  <p:cNvSpPr>
                    <a:spLocks noChangeArrowheads="1"/>
                  </p:cNvSpPr>
                  <p:nvPr/>
                </p:nvSpPr>
                <p:spPr bwMode="auto">
                  <a:xfrm rot="10117863">
                    <a:off x="5202238" y="4419600"/>
                    <a:ext cx="336550" cy="327025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0 w 21600"/>
                      <a:gd name="T3" fmla="*/ 0 h 21600"/>
                      <a:gd name="T4" fmla="*/ 0 w 21600"/>
                      <a:gd name="T5" fmla="*/ 0 h 21600"/>
                      <a:gd name="T6" fmla="*/ 0 w 21600"/>
                      <a:gd name="T7" fmla="*/ 0 h 21600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3872 w 21600"/>
                      <a:gd name="T13" fmla="*/ 3880 h 21600"/>
                      <a:gd name="T14" fmla="*/ 17728 w 21600"/>
                      <a:gd name="T15" fmla="*/ 17720 h 2160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21600" h="21600">
                        <a:moveTo>
                          <a:pt x="0" y="0"/>
                        </a:moveTo>
                        <a:lnTo>
                          <a:pt x="4111" y="21600"/>
                        </a:lnTo>
                        <a:lnTo>
                          <a:pt x="17489" y="21600"/>
                        </a:lnTo>
                        <a:lnTo>
                          <a:pt x="21600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FF00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rot="10800000" wrap="none" anchor="ctr"/>
                  <a:lstStyle>
                    <a:lvl1pPr>
                      <a:defRPr>
                        <a:solidFill>
                          <a:schemeClr val="tx1"/>
                        </a:solidFill>
                        <a:latin typeface="Calibri" pitchFamily="34" charset="0"/>
                        <a:cs typeface="Arial" charset="0"/>
                      </a:defRPr>
                    </a:lvl1pPr>
                    <a:lvl2pPr marL="742950" indent="-285750">
                      <a:defRPr>
                        <a:solidFill>
                          <a:schemeClr val="tx1"/>
                        </a:solidFill>
                        <a:latin typeface="Calibri" pitchFamily="34" charset="0"/>
                        <a:cs typeface="Arial" charset="0"/>
                      </a:defRPr>
                    </a:lvl2pPr>
                    <a:lvl3pPr marL="1143000" indent="-228600">
                      <a:defRPr>
                        <a:solidFill>
                          <a:schemeClr val="tx1"/>
                        </a:solidFill>
                        <a:latin typeface="Calibri" pitchFamily="34" charset="0"/>
                        <a:cs typeface="Arial" charset="0"/>
                      </a:defRPr>
                    </a:lvl3pPr>
                    <a:lvl4pPr marL="1600200" indent="-228600">
                      <a:defRPr>
                        <a:solidFill>
                          <a:schemeClr val="tx1"/>
                        </a:solidFill>
                        <a:latin typeface="Calibri" pitchFamily="34" charset="0"/>
                        <a:cs typeface="Arial" charset="0"/>
                      </a:defRPr>
                    </a:lvl4pPr>
                    <a:lvl5pPr marL="2057400" indent="-228600">
                      <a:defRPr>
                        <a:solidFill>
                          <a:schemeClr val="tx1"/>
                        </a:solidFill>
                        <a:latin typeface="Calibri" pitchFamily="34" charset="0"/>
                        <a:cs typeface="Arial" charset="0"/>
                      </a:defRPr>
                    </a:lvl5pPr>
                    <a:lvl6pPr marL="2514600" indent="-228600"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pitchFamily="34" charset="0"/>
                        <a:cs typeface="Arial" charset="0"/>
                      </a:defRPr>
                    </a:lvl6pPr>
                    <a:lvl7pPr marL="2971800" indent="-228600"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pitchFamily="34" charset="0"/>
                        <a:cs typeface="Arial" charset="0"/>
                      </a:defRPr>
                    </a:lvl7pPr>
                    <a:lvl8pPr marL="3429000" indent="-228600"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pitchFamily="34" charset="0"/>
                        <a:cs typeface="Arial" charset="0"/>
                      </a:defRPr>
                    </a:lvl8pPr>
                    <a:lvl9pPr marL="3886200" indent="-228600"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pitchFamily="34" charset="0"/>
                        <a:cs typeface="Arial" charset="0"/>
                      </a:defRPr>
                    </a:lvl9pPr>
                  </a:lstStyle>
                  <a:p>
                    <a:pPr defTabSz="914400" eaLnBrk="0" hangingPunct="0"/>
                    <a:endParaRPr lang="en-US" altLang="en-US" sz="2000" baseline="30000">
                      <a:latin typeface="Times New Roman" pitchFamily="18" charset="0"/>
                      <a:ea typeface="MS PGothic" pitchFamily="34" charset="-128"/>
                    </a:endParaRPr>
                  </a:p>
                </p:txBody>
              </p:sp>
              <p:grpSp>
                <p:nvGrpSpPr>
                  <p:cNvPr id="24" name="Group 50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6396038" y="4105275"/>
                    <a:ext cx="168275" cy="168275"/>
                    <a:chOff x="2652" y="1892"/>
                    <a:chExt cx="159" cy="159"/>
                  </a:xfrm>
                </p:grpSpPr>
                <p:sp>
                  <p:nvSpPr>
                    <p:cNvPr id="70" name="Oval 51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2652" y="1892"/>
                      <a:ext cx="159" cy="159"/>
                    </a:xfrm>
                    <a:prstGeom prst="ellipse">
                      <a:avLst/>
                    </a:prstGeom>
                    <a:noFill/>
                    <a:ln w="254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wrap="none" anchor="ctr"/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charset="0"/>
                        </a:defRPr>
                      </a:lvl1pPr>
                      <a:lvl2pPr marL="742950" indent="-285750"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charset="0"/>
                        </a:defRPr>
                      </a:lvl2pPr>
                      <a:lvl3pPr marL="1143000" indent="-228600"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charset="0"/>
                        </a:defRPr>
                      </a:lvl3pPr>
                      <a:lvl4pPr marL="1600200" indent="-228600"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charset="0"/>
                        </a:defRPr>
                      </a:lvl4pPr>
                      <a:lvl5pPr marL="2057400" indent="-228600"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charset="0"/>
                        </a:defRPr>
                      </a:lvl9pPr>
                    </a:lstStyle>
                    <a:p>
                      <a:pPr defTabSz="914400"/>
                      <a:endParaRPr lang="en-US" altLang="en-US" sz="2000" baseline="30000">
                        <a:latin typeface="Times New Roman" pitchFamily="18" charset="0"/>
                        <a:ea typeface="MS PGothic" pitchFamily="34" charset="-128"/>
                      </a:endParaRPr>
                    </a:p>
                  </p:txBody>
                </p:sp>
                <p:sp>
                  <p:nvSpPr>
                    <p:cNvPr id="71" name="Line 52"/>
                    <p:cNvSpPr>
                      <a:spLocks noChangeAspect="1" noChangeShapeType="1"/>
                    </p:cNvSpPr>
                    <p:nvPr/>
                  </p:nvSpPr>
                  <p:spPr bwMode="auto">
                    <a:xfrm flipV="1">
                      <a:off x="2676" y="1920"/>
                      <a:ext cx="114" cy="102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2" name="Line 53"/>
                    <p:cNvSpPr>
                      <a:spLocks noChangeAspect="1" noChangeShapeType="1"/>
                    </p:cNvSpPr>
                    <p:nvPr/>
                  </p:nvSpPr>
                  <p:spPr bwMode="auto">
                    <a:xfrm flipH="1" flipV="1">
                      <a:off x="2676" y="1911"/>
                      <a:ext cx="102" cy="120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25" name="Group 54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5292725" y="4513263"/>
                    <a:ext cx="168275" cy="168275"/>
                    <a:chOff x="3740" y="2248"/>
                    <a:chExt cx="159" cy="159"/>
                  </a:xfrm>
                </p:grpSpPr>
                <p:sp>
                  <p:nvSpPr>
                    <p:cNvPr id="74" name="Oval 55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3740" y="2248"/>
                      <a:ext cx="159" cy="159"/>
                    </a:xfrm>
                    <a:prstGeom prst="ellipse">
                      <a:avLst/>
                    </a:prstGeom>
                    <a:noFill/>
                    <a:ln w="254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wrap="none" anchor="ctr"/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charset="0"/>
                        </a:defRPr>
                      </a:lvl1pPr>
                      <a:lvl2pPr marL="742950" indent="-285750"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charset="0"/>
                        </a:defRPr>
                      </a:lvl2pPr>
                      <a:lvl3pPr marL="1143000" indent="-228600"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charset="0"/>
                        </a:defRPr>
                      </a:lvl3pPr>
                      <a:lvl4pPr marL="1600200" indent="-228600"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charset="0"/>
                        </a:defRPr>
                      </a:lvl4pPr>
                      <a:lvl5pPr marL="2057400" indent="-228600"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charset="0"/>
                        </a:defRPr>
                      </a:lvl9pPr>
                    </a:lstStyle>
                    <a:p>
                      <a:pPr defTabSz="914400"/>
                      <a:endParaRPr lang="en-US" altLang="en-US" sz="2000" baseline="30000">
                        <a:latin typeface="Times New Roman" pitchFamily="18" charset="0"/>
                        <a:ea typeface="MS PGothic" pitchFamily="34" charset="-128"/>
                      </a:endParaRPr>
                    </a:p>
                  </p:txBody>
                </p:sp>
                <p:sp>
                  <p:nvSpPr>
                    <p:cNvPr id="75" name="Oval 56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3804" y="2311"/>
                      <a:ext cx="34" cy="34"/>
                    </a:xfrm>
                    <a:prstGeom prst="ellipse">
                      <a:avLst/>
                    </a:prstGeom>
                    <a:solidFill>
                      <a:srgbClr val="00000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charset="0"/>
                        </a:defRPr>
                      </a:lvl1pPr>
                      <a:lvl2pPr marL="742950" indent="-285750"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charset="0"/>
                        </a:defRPr>
                      </a:lvl2pPr>
                      <a:lvl3pPr marL="1143000" indent="-228600"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charset="0"/>
                        </a:defRPr>
                      </a:lvl3pPr>
                      <a:lvl4pPr marL="1600200" indent="-228600"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charset="0"/>
                        </a:defRPr>
                      </a:lvl4pPr>
                      <a:lvl5pPr marL="2057400" indent="-228600"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charset="0"/>
                        </a:defRPr>
                      </a:lvl9pPr>
                    </a:lstStyle>
                    <a:p>
                      <a:pPr defTabSz="914400"/>
                      <a:endParaRPr lang="en-US" altLang="en-US" sz="2000" baseline="30000">
                        <a:latin typeface="Times New Roman" pitchFamily="18" charset="0"/>
                        <a:ea typeface="MS PGothic" pitchFamily="34" charset="-128"/>
                      </a:endParaRPr>
                    </a:p>
                  </p:txBody>
                </p:sp>
              </p:grpSp>
              <p:graphicFrame>
                <p:nvGraphicFramePr>
                  <p:cNvPr id="76" name="Object 199"/>
                  <p:cNvGraphicFramePr>
                    <a:graphicFrameLocks noChangeAspect="1"/>
                  </p:cNvGraphicFramePr>
                  <p:nvPr>
                    <p:extLst>
                      <p:ext uri="{D42A27DB-BD31-4B8C-83A1-F6EECF244321}">
                        <p14:modId xmlns:p14="http://schemas.microsoft.com/office/powerpoint/2010/main" val="1982608704"/>
                      </p:ext>
                    </p:extLst>
                  </p:nvPr>
                </p:nvGraphicFramePr>
                <p:xfrm>
                  <a:off x="5397500" y="4714875"/>
                  <a:ext cx="285750" cy="361950"/>
                </p:xfrm>
                <a:graphic>
                  <a:graphicData uri="http://schemas.openxmlformats.org/presentationml/2006/ole">
                    <mc:AlternateContent xmlns:mc="http://schemas.openxmlformats.org/markup-compatibility/2006">
                      <mc:Choice xmlns:v="urn:schemas-microsoft-com:vml" Requires="v">
                        <p:oleObj spid="_x0000_s78912" name="Формула" r:id="rId9" imgW="190417" imgH="241195" progId="Equation.3">
                          <p:embed/>
                        </p:oleObj>
                      </mc:Choice>
                      <mc:Fallback>
                        <p:oleObj name="Формула" r:id="rId9" imgW="190417" imgH="241195" progId="Equation.3">
                          <p:embed/>
                          <p:pic>
                            <p:nvPicPr>
                              <p:cNvPr id="0" name="Picture 4"/>
                              <p:cNvPicPr>
                                <a:picLocks noChangeAspect="1" noChangeArrowheads="1"/>
                              </p:cNvPicPr>
                              <p:nvPr/>
                            </p:nvPicPr>
                            <p:blipFill>
                              <a:blip r:embed="rId10">
                                <a:extLst>
                                  <a:ext uri="{28A0092B-C50C-407E-A947-70E740481C1C}">
                                    <a14:useLocalDpi xmlns:a14="http://schemas.microsoft.com/office/drawing/2010/main" val="0"/>
                                  </a:ext>
                                </a:extLst>
                              </a:blip>
                              <a:srcRect/>
                              <a:stretch>
                                <a:fillRect/>
                              </a:stretch>
                            </p:blipFill>
                            <p:spPr bwMode="auto">
                              <a:xfrm>
                                <a:off x="5397500" y="4714875"/>
                                <a:ext cx="285750" cy="361950"/>
                              </a:xfrm>
                              <a:prstGeom prst="rect">
                                <a:avLst/>
                              </a:prstGeom>
                              <a:noFill/>
                              <a:extLst>
                                <a:ext uri="{909E8E84-426E-40DD-AFC4-6F175D3DCCD1}">
                                  <a14:hiddenFill xmlns:a14="http://schemas.microsoft.com/office/drawing/2010/main">
                                    <a:solidFill>
                                      <a:srgbClr val="FFFFFF"/>
                                    </a:solidFill>
                                  </a14:hiddenFill>
                                </a:ext>
                              </a:extLst>
                            </p:spPr>
                          </p:pic>
                        </p:oleObj>
                      </mc:Fallback>
                    </mc:AlternateContent>
                  </a:graphicData>
                </a:graphic>
              </p:graphicFrame>
              <p:graphicFrame>
                <p:nvGraphicFramePr>
                  <p:cNvPr id="77" name="Object 200"/>
                  <p:cNvGraphicFramePr>
                    <a:graphicFrameLocks noChangeAspect="1"/>
                  </p:cNvGraphicFramePr>
                  <p:nvPr>
                    <p:extLst>
                      <p:ext uri="{D42A27DB-BD31-4B8C-83A1-F6EECF244321}">
                        <p14:modId xmlns:p14="http://schemas.microsoft.com/office/powerpoint/2010/main" val="2346256068"/>
                      </p:ext>
                    </p:extLst>
                  </p:nvPr>
                </p:nvGraphicFramePr>
                <p:xfrm>
                  <a:off x="5529263" y="3848100"/>
                  <a:ext cx="323850" cy="323850"/>
                </p:xfrm>
                <a:graphic>
                  <a:graphicData uri="http://schemas.openxmlformats.org/presentationml/2006/ole">
                    <mc:AlternateContent xmlns:mc="http://schemas.openxmlformats.org/markup-compatibility/2006">
                      <mc:Choice xmlns:v="urn:schemas-microsoft-com:vml" Requires="v">
                        <p:oleObj spid="_x0000_s78913" name="Формула" r:id="rId11" imgW="215619" imgH="215619" progId="Equation.3">
                          <p:embed/>
                        </p:oleObj>
                      </mc:Choice>
                      <mc:Fallback>
                        <p:oleObj name="Формула" r:id="rId11" imgW="215619" imgH="215619" progId="Equation.3">
                          <p:embed/>
                          <p:pic>
                            <p:nvPicPr>
                              <p:cNvPr id="0" name="Picture 5"/>
                              <p:cNvPicPr>
                                <a:picLocks noChangeAspect="1" noChangeArrowheads="1"/>
                              </p:cNvPicPr>
                              <p:nvPr/>
                            </p:nvPicPr>
                            <p:blipFill>
                              <a:blip r:embed="rId12">
                                <a:extLst>
                                  <a:ext uri="{28A0092B-C50C-407E-A947-70E740481C1C}">
                                    <a14:useLocalDpi xmlns:a14="http://schemas.microsoft.com/office/drawing/2010/main" val="0"/>
                                  </a:ext>
                                </a:extLst>
                              </a:blip>
                              <a:srcRect/>
                              <a:stretch>
                                <a:fillRect/>
                              </a:stretch>
                            </p:blipFill>
                            <p:spPr bwMode="auto">
                              <a:xfrm>
                                <a:off x="5529263" y="3848100"/>
                                <a:ext cx="323850" cy="323850"/>
                              </a:xfrm>
                              <a:prstGeom prst="rect">
                                <a:avLst/>
                              </a:prstGeom>
                              <a:noFill/>
                              <a:extLst>
                                <a:ext uri="{909E8E84-426E-40DD-AFC4-6F175D3DCCD1}">
                                  <a14:hiddenFill xmlns:a14="http://schemas.microsoft.com/office/drawing/2010/main">
                                    <a:solidFill>
                                      <a:srgbClr val="FFFFFF"/>
                                    </a:solidFill>
                                  </a14:hiddenFill>
                                </a:ext>
                              </a:extLst>
                            </p:spPr>
                          </p:pic>
                        </p:oleObj>
                      </mc:Fallback>
                    </mc:AlternateContent>
                  </a:graphicData>
                </a:graphic>
              </p:graphicFrame>
              <p:grpSp>
                <p:nvGrpSpPr>
                  <p:cNvPr id="26" name="Group 66"/>
                  <p:cNvGrpSpPr>
                    <a:grpSpLocks noChangeAspect="1"/>
                  </p:cNvGrpSpPr>
                  <p:nvPr/>
                </p:nvGrpSpPr>
                <p:grpSpPr bwMode="auto">
                  <a:xfrm rot="-1544737">
                    <a:off x="5580063" y="4235450"/>
                    <a:ext cx="552450" cy="190500"/>
                    <a:chOff x="249" y="1457"/>
                    <a:chExt cx="434" cy="150"/>
                  </a:xfrm>
                </p:grpSpPr>
                <p:sp>
                  <p:nvSpPr>
                    <p:cNvPr id="79" name="Rectangle 67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249" y="1457"/>
                      <a:ext cx="434" cy="150"/>
                    </a:xfrm>
                    <a:prstGeom prst="rect">
                      <a:avLst/>
                    </a:prstGeom>
                    <a:solidFill>
                      <a:srgbClr val="FFFF00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charset="0"/>
                        </a:defRPr>
                      </a:lvl1pPr>
                      <a:lvl2pPr marL="742950" indent="-285750"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charset="0"/>
                        </a:defRPr>
                      </a:lvl2pPr>
                      <a:lvl3pPr marL="1143000" indent="-228600"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charset="0"/>
                        </a:defRPr>
                      </a:lvl3pPr>
                      <a:lvl4pPr marL="1600200" indent="-228600"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charset="0"/>
                        </a:defRPr>
                      </a:lvl4pPr>
                      <a:lvl5pPr marL="2057400" indent="-228600"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charset="0"/>
                        </a:defRPr>
                      </a:lvl9pPr>
                    </a:lstStyle>
                    <a:p>
                      <a:pPr defTabSz="914400"/>
                      <a:endParaRPr lang="en-US" altLang="en-US" sz="2000" baseline="30000">
                        <a:latin typeface="Times New Roman" pitchFamily="18" charset="0"/>
                        <a:ea typeface="MS PGothic" pitchFamily="34" charset="-128"/>
                      </a:endParaRPr>
                    </a:p>
                  </p:txBody>
                </p:sp>
                <p:sp>
                  <p:nvSpPr>
                    <p:cNvPr id="80" name="Line 68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327" y="1529"/>
                      <a:ext cx="292" cy="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 type="triangle" w="lg" len="med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81" name="Rectangle 70"/>
                  <p:cNvSpPr>
                    <a:spLocks noChangeAspect="1" noChangeArrowheads="1"/>
                  </p:cNvSpPr>
                  <p:nvPr/>
                </p:nvSpPr>
                <p:spPr bwMode="auto">
                  <a:xfrm rot="10800000">
                    <a:off x="4645025" y="4516438"/>
                    <a:ext cx="287338" cy="200025"/>
                  </a:xfrm>
                  <a:prstGeom prst="rect">
                    <a:avLst/>
                  </a:prstGeom>
                  <a:solidFill>
                    <a:srgbClr val="FFFF00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rot="10800000" wrap="none" anchor="ctr"/>
                  <a:lstStyle>
                    <a:lvl1pPr>
                      <a:defRPr>
                        <a:solidFill>
                          <a:schemeClr val="tx1"/>
                        </a:solidFill>
                        <a:latin typeface="Calibri" pitchFamily="34" charset="0"/>
                        <a:cs typeface="Arial" charset="0"/>
                      </a:defRPr>
                    </a:lvl1pPr>
                    <a:lvl2pPr marL="742950" indent="-285750">
                      <a:defRPr>
                        <a:solidFill>
                          <a:schemeClr val="tx1"/>
                        </a:solidFill>
                        <a:latin typeface="Calibri" pitchFamily="34" charset="0"/>
                        <a:cs typeface="Arial" charset="0"/>
                      </a:defRPr>
                    </a:lvl2pPr>
                    <a:lvl3pPr marL="1143000" indent="-228600">
                      <a:defRPr>
                        <a:solidFill>
                          <a:schemeClr val="tx1"/>
                        </a:solidFill>
                        <a:latin typeface="Calibri" pitchFamily="34" charset="0"/>
                        <a:cs typeface="Arial" charset="0"/>
                      </a:defRPr>
                    </a:lvl3pPr>
                    <a:lvl4pPr marL="1600200" indent="-228600">
                      <a:defRPr>
                        <a:solidFill>
                          <a:schemeClr val="tx1"/>
                        </a:solidFill>
                        <a:latin typeface="Calibri" pitchFamily="34" charset="0"/>
                        <a:cs typeface="Arial" charset="0"/>
                      </a:defRPr>
                    </a:lvl4pPr>
                    <a:lvl5pPr marL="2057400" indent="-228600">
                      <a:defRPr>
                        <a:solidFill>
                          <a:schemeClr val="tx1"/>
                        </a:solidFill>
                        <a:latin typeface="Calibri" pitchFamily="34" charset="0"/>
                        <a:cs typeface="Arial" charset="0"/>
                      </a:defRPr>
                    </a:lvl5pPr>
                    <a:lvl6pPr marL="2514600" indent="-228600"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pitchFamily="34" charset="0"/>
                        <a:cs typeface="Arial" charset="0"/>
                      </a:defRPr>
                    </a:lvl6pPr>
                    <a:lvl7pPr marL="2971800" indent="-228600"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pitchFamily="34" charset="0"/>
                        <a:cs typeface="Arial" charset="0"/>
                      </a:defRPr>
                    </a:lvl7pPr>
                    <a:lvl8pPr marL="3429000" indent="-228600"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pitchFamily="34" charset="0"/>
                        <a:cs typeface="Arial" charset="0"/>
                      </a:defRPr>
                    </a:lvl8pPr>
                    <a:lvl9pPr marL="3886200" indent="-228600"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pitchFamily="34" charset="0"/>
                        <a:cs typeface="Arial" charset="0"/>
                      </a:defRPr>
                    </a:lvl9pPr>
                  </a:lstStyle>
                  <a:p>
                    <a:pPr defTabSz="914400"/>
                    <a:endParaRPr lang="en-US" altLang="en-US" sz="2000" baseline="30000">
                      <a:latin typeface="Times New Roman" pitchFamily="18" charset="0"/>
                      <a:ea typeface="MS PGothic" pitchFamily="34" charset="-128"/>
                    </a:endParaRPr>
                  </a:p>
                </p:txBody>
              </p:sp>
              <p:sp>
                <p:nvSpPr>
                  <p:cNvPr id="82" name="Line 71"/>
                  <p:cNvSpPr>
                    <a:spLocks noChangeAspect="1" noChangeShapeType="1"/>
                  </p:cNvSpPr>
                  <p:nvPr/>
                </p:nvSpPr>
                <p:spPr bwMode="auto">
                  <a:xfrm rot="10800000">
                    <a:off x="4695825" y="4616450"/>
                    <a:ext cx="179388" cy="1588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 type="triangle" w="lg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3" name="Line 96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7724775" y="4611688"/>
                    <a:ext cx="647700" cy="3175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4" name="AutoShape 98"/>
                  <p:cNvSpPr>
                    <a:spLocks noChangeArrowheads="1"/>
                  </p:cNvSpPr>
                  <p:nvPr/>
                </p:nvSpPr>
                <p:spPr bwMode="auto">
                  <a:xfrm rot="11482137" flipH="1">
                    <a:off x="7405688" y="4418013"/>
                    <a:ext cx="336550" cy="327025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0 w 21600"/>
                      <a:gd name="T3" fmla="*/ 0 h 21600"/>
                      <a:gd name="T4" fmla="*/ 0 w 21600"/>
                      <a:gd name="T5" fmla="*/ 0 h 21600"/>
                      <a:gd name="T6" fmla="*/ 0 w 21600"/>
                      <a:gd name="T7" fmla="*/ 0 h 21600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3872 w 21600"/>
                      <a:gd name="T13" fmla="*/ 3880 h 21600"/>
                      <a:gd name="T14" fmla="*/ 17728 w 21600"/>
                      <a:gd name="T15" fmla="*/ 17720 h 2160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21600" h="21600">
                        <a:moveTo>
                          <a:pt x="0" y="0"/>
                        </a:moveTo>
                        <a:lnTo>
                          <a:pt x="4111" y="21600"/>
                        </a:lnTo>
                        <a:lnTo>
                          <a:pt x="17489" y="21600"/>
                        </a:lnTo>
                        <a:lnTo>
                          <a:pt x="21600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FF00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rot="10800000" wrap="none" anchor="ctr"/>
                  <a:lstStyle>
                    <a:lvl1pPr>
                      <a:defRPr>
                        <a:solidFill>
                          <a:schemeClr val="tx1"/>
                        </a:solidFill>
                        <a:latin typeface="Calibri" pitchFamily="34" charset="0"/>
                        <a:cs typeface="Arial" charset="0"/>
                      </a:defRPr>
                    </a:lvl1pPr>
                    <a:lvl2pPr marL="742950" indent="-285750">
                      <a:defRPr>
                        <a:solidFill>
                          <a:schemeClr val="tx1"/>
                        </a:solidFill>
                        <a:latin typeface="Calibri" pitchFamily="34" charset="0"/>
                        <a:cs typeface="Arial" charset="0"/>
                      </a:defRPr>
                    </a:lvl2pPr>
                    <a:lvl3pPr marL="1143000" indent="-228600">
                      <a:defRPr>
                        <a:solidFill>
                          <a:schemeClr val="tx1"/>
                        </a:solidFill>
                        <a:latin typeface="Calibri" pitchFamily="34" charset="0"/>
                        <a:cs typeface="Arial" charset="0"/>
                      </a:defRPr>
                    </a:lvl3pPr>
                    <a:lvl4pPr marL="1600200" indent="-228600">
                      <a:defRPr>
                        <a:solidFill>
                          <a:schemeClr val="tx1"/>
                        </a:solidFill>
                        <a:latin typeface="Calibri" pitchFamily="34" charset="0"/>
                        <a:cs typeface="Arial" charset="0"/>
                      </a:defRPr>
                    </a:lvl4pPr>
                    <a:lvl5pPr marL="2057400" indent="-228600">
                      <a:defRPr>
                        <a:solidFill>
                          <a:schemeClr val="tx1"/>
                        </a:solidFill>
                        <a:latin typeface="Calibri" pitchFamily="34" charset="0"/>
                        <a:cs typeface="Arial" charset="0"/>
                      </a:defRPr>
                    </a:lvl5pPr>
                    <a:lvl6pPr marL="2514600" indent="-228600"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pitchFamily="34" charset="0"/>
                        <a:cs typeface="Arial" charset="0"/>
                      </a:defRPr>
                    </a:lvl6pPr>
                    <a:lvl7pPr marL="2971800" indent="-228600"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pitchFamily="34" charset="0"/>
                        <a:cs typeface="Arial" charset="0"/>
                      </a:defRPr>
                    </a:lvl7pPr>
                    <a:lvl8pPr marL="3429000" indent="-228600"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pitchFamily="34" charset="0"/>
                        <a:cs typeface="Arial" charset="0"/>
                      </a:defRPr>
                    </a:lvl8pPr>
                    <a:lvl9pPr marL="3886200" indent="-228600"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pitchFamily="34" charset="0"/>
                        <a:cs typeface="Arial" charset="0"/>
                      </a:defRPr>
                    </a:lvl9pPr>
                  </a:lstStyle>
                  <a:p>
                    <a:pPr defTabSz="914400" eaLnBrk="0" hangingPunct="0"/>
                    <a:endParaRPr lang="en-US" altLang="en-US" sz="2000" baseline="30000">
                      <a:latin typeface="Times New Roman" pitchFamily="18" charset="0"/>
                      <a:ea typeface="MS PGothic" pitchFamily="34" charset="-128"/>
                    </a:endParaRPr>
                  </a:p>
                </p:txBody>
              </p:sp>
              <p:grpSp>
                <p:nvGrpSpPr>
                  <p:cNvPr id="27" name="Group 99"/>
                  <p:cNvGrpSpPr>
                    <a:grpSpLocks noChangeAspect="1"/>
                  </p:cNvGrpSpPr>
                  <p:nvPr/>
                </p:nvGrpSpPr>
                <p:grpSpPr bwMode="auto">
                  <a:xfrm rot="1544737" flipH="1">
                    <a:off x="6811963" y="4233863"/>
                    <a:ext cx="552450" cy="190500"/>
                    <a:chOff x="249" y="1457"/>
                    <a:chExt cx="434" cy="150"/>
                  </a:xfrm>
                </p:grpSpPr>
                <p:sp>
                  <p:nvSpPr>
                    <p:cNvPr id="86" name="Rectangle 100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249" y="1457"/>
                      <a:ext cx="434" cy="150"/>
                    </a:xfrm>
                    <a:prstGeom prst="rect">
                      <a:avLst/>
                    </a:prstGeom>
                    <a:solidFill>
                      <a:srgbClr val="FFFF00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charset="0"/>
                        </a:defRPr>
                      </a:lvl1pPr>
                      <a:lvl2pPr marL="742950" indent="-285750"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charset="0"/>
                        </a:defRPr>
                      </a:lvl2pPr>
                      <a:lvl3pPr marL="1143000" indent="-228600"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charset="0"/>
                        </a:defRPr>
                      </a:lvl3pPr>
                      <a:lvl4pPr marL="1600200" indent="-228600"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charset="0"/>
                        </a:defRPr>
                      </a:lvl4pPr>
                      <a:lvl5pPr marL="2057400" indent="-228600"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charset="0"/>
                        </a:defRPr>
                      </a:lvl9pPr>
                    </a:lstStyle>
                    <a:p>
                      <a:pPr defTabSz="914400"/>
                      <a:endParaRPr lang="en-US" altLang="en-US" sz="2000" baseline="30000">
                        <a:latin typeface="Times New Roman" pitchFamily="18" charset="0"/>
                        <a:ea typeface="MS PGothic" pitchFamily="34" charset="-128"/>
                      </a:endParaRPr>
                    </a:p>
                  </p:txBody>
                </p:sp>
                <p:sp>
                  <p:nvSpPr>
                    <p:cNvPr id="87" name="Line 101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327" y="1529"/>
                      <a:ext cx="292" cy="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 type="triangle" w="lg" len="med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88" name="Rectangle 102"/>
                  <p:cNvSpPr>
                    <a:spLocks noChangeAspect="1" noChangeArrowheads="1"/>
                  </p:cNvSpPr>
                  <p:nvPr/>
                </p:nvSpPr>
                <p:spPr bwMode="auto">
                  <a:xfrm rot="10800000" flipH="1">
                    <a:off x="8001000" y="4514850"/>
                    <a:ext cx="287338" cy="200025"/>
                  </a:xfrm>
                  <a:prstGeom prst="rect">
                    <a:avLst/>
                  </a:prstGeom>
                  <a:solidFill>
                    <a:srgbClr val="FFFF00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rot="10800000" wrap="none" anchor="ctr"/>
                  <a:lstStyle>
                    <a:lvl1pPr>
                      <a:defRPr>
                        <a:solidFill>
                          <a:schemeClr val="tx1"/>
                        </a:solidFill>
                        <a:latin typeface="Calibri" pitchFamily="34" charset="0"/>
                        <a:cs typeface="Arial" charset="0"/>
                      </a:defRPr>
                    </a:lvl1pPr>
                    <a:lvl2pPr marL="742950" indent="-285750">
                      <a:defRPr>
                        <a:solidFill>
                          <a:schemeClr val="tx1"/>
                        </a:solidFill>
                        <a:latin typeface="Calibri" pitchFamily="34" charset="0"/>
                        <a:cs typeface="Arial" charset="0"/>
                      </a:defRPr>
                    </a:lvl2pPr>
                    <a:lvl3pPr marL="1143000" indent="-228600">
                      <a:defRPr>
                        <a:solidFill>
                          <a:schemeClr val="tx1"/>
                        </a:solidFill>
                        <a:latin typeface="Calibri" pitchFamily="34" charset="0"/>
                        <a:cs typeface="Arial" charset="0"/>
                      </a:defRPr>
                    </a:lvl3pPr>
                    <a:lvl4pPr marL="1600200" indent="-228600">
                      <a:defRPr>
                        <a:solidFill>
                          <a:schemeClr val="tx1"/>
                        </a:solidFill>
                        <a:latin typeface="Calibri" pitchFamily="34" charset="0"/>
                        <a:cs typeface="Arial" charset="0"/>
                      </a:defRPr>
                    </a:lvl4pPr>
                    <a:lvl5pPr marL="2057400" indent="-228600">
                      <a:defRPr>
                        <a:solidFill>
                          <a:schemeClr val="tx1"/>
                        </a:solidFill>
                        <a:latin typeface="Calibri" pitchFamily="34" charset="0"/>
                        <a:cs typeface="Arial" charset="0"/>
                      </a:defRPr>
                    </a:lvl5pPr>
                    <a:lvl6pPr marL="2514600" indent="-228600"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pitchFamily="34" charset="0"/>
                        <a:cs typeface="Arial" charset="0"/>
                      </a:defRPr>
                    </a:lvl6pPr>
                    <a:lvl7pPr marL="2971800" indent="-228600"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pitchFamily="34" charset="0"/>
                        <a:cs typeface="Arial" charset="0"/>
                      </a:defRPr>
                    </a:lvl7pPr>
                    <a:lvl8pPr marL="3429000" indent="-228600"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pitchFamily="34" charset="0"/>
                        <a:cs typeface="Arial" charset="0"/>
                      </a:defRPr>
                    </a:lvl8pPr>
                    <a:lvl9pPr marL="3886200" indent="-228600"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pitchFamily="34" charset="0"/>
                        <a:cs typeface="Arial" charset="0"/>
                      </a:defRPr>
                    </a:lvl9pPr>
                  </a:lstStyle>
                  <a:p>
                    <a:pPr defTabSz="914400"/>
                    <a:endParaRPr lang="en-US" altLang="en-US" sz="2000" baseline="30000">
                      <a:latin typeface="Times New Roman" pitchFamily="18" charset="0"/>
                      <a:ea typeface="MS PGothic" pitchFamily="34" charset="-128"/>
                    </a:endParaRPr>
                  </a:p>
                </p:txBody>
              </p:sp>
              <p:sp>
                <p:nvSpPr>
                  <p:cNvPr id="89" name="Line 103"/>
                  <p:cNvSpPr>
                    <a:spLocks noChangeAspect="1" noChangeShapeType="1"/>
                  </p:cNvSpPr>
                  <p:nvPr/>
                </p:nvSpPr>
                <p:spPr bwMode="auto">
                  <a:xfrm rot="10800000" flipH="1">
                    <a:off x="8051800" y="4614863"/>
                    <a:ext cx="179388" cy="1587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 type="triangle" w="lg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graphicFrame>
                <p:nvGraphicFramePr>
                  <p:cNvPr id="90" name="Object 201"/>
                  <p:cNvGraphicFramePr>
                    <a:graphicFrameLocks noChangeAspect="1"/>
                  </p:cNvGraphicFramePr>
                  <p:nvPr>
                    <p:extLst>
                      <p:ext uri="{D42A27DB-BD31-4B8C-83A1-F6EECF244321}">
                        <p14:modId xmlns:p14="http://schemas.microsoft.com/office/powerpoint/2010/main" val="435024402"/>
                      </p:ext>
                    </p:extLst>
                  </p:nvPr>
                </p:nvGraphicFramePr>
                <p:xfrm>
                  <a:off x="6200776" y="3706629"/>
                  <a:ext cx="571500" cy="361949"/>
                </p:xfrm>
                <a:graphic>
                  <a:graphicData uri="http://schemas.openxmlformats.org/presentationml/2006/ole">
                    <mc:AlternateContent xmlns:mc="http://schemas.openxmlformats.org/markup-compatibility/2006">
                      <mc:Choice xmlns:v="urn:schemas-microsoft-com:vml" Requires="v">
                        <p:oleObj spid="_x0000_s78914" name="Equation" r:id="rId13" imgW="380880" imgH="241200" progId="Equation.3">
                          <p:embed/>
                        </p:oleObj>
                      </mc:Choice>
                      <mc:Fallback>
                        <p:oleObj name="Equation" r:id="rId13" imgW="380880" imgH="241200" progId="Equation.3">
                          <p:embed/>
                          <p:pic>
                            <p:nvPicPr>
                              <p:cNvPr id="0" name="Picture 6"/>
                              <p:cNvPicPr>
                                <a:picLocks noChangeAspect="1" noChangeArrowheads="1"/>
                              </p:cNvPicPr>
                              <p:nvPr/>
                            </p:nvPicPr>
                            <p:blipFill>
                              <a:blip r:embed="rId14">
                                <a:extLst>
                                  <a:ext uri="{28A0092B-C50C-407E-A947-70E740481C1C}">
                                    <a14:useLocalDpi xmlns:a14="http://schemas.microsoft.com/office/drawing/2010/main" val="0"/>
                                  </a:ext>
                                </a:extLst>
                              </a:blip>
                              <a:srcRect/>
                              <a:stretch>
                                <a:fillRect/>
                              </a:stretch>
                            </p:blipFill>
                            <p:spPr bwMode="auto">
                              <a:xfrm>
                                <a:off x="6200776" y="3706629"/>
                                <a:ext cx="571500" cy="361949"/>
                              </a:xfrm>
                              <a:prstGeom prst="rect">
                                <a:avLst/>
                              </a:prstGeom>
                              <a:noFill/>
                              <a:extLst>
                                <a:ext uri="{909E8E84-426E-40DD-AFC4-6F175D3DCCD1}">
                                  <a14:hiddenFill xmlns:a14="http://schemas.microsoft.com/office/drawing/2010/main">
                                    <a:solidFill>
                                      <a:srgbClr val="FFFFFF"/>
                                    </a:solidFill>
                                  </a14:hiddenFill>
                                </a:ext>
                              </a:extLst>
                            </p:spPr>
                          </p:pic>
                        </p:oleObj>
                      </mc:Fallback>
                    </mc:AlternateContent>
                  </a:graphicData>
                </a:graphic>
              </p:graphicFrame>
              <p:grpSp>
                <p:nvGrpSpPr>
                  <p:cNvPr id="28" name="Group 108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7483475" y="4516438"/>
                    <a:ext cx="173038" cy="173037"/>
                    <a:chOff x="3740" y="2248"/>
                    <a:chExt cx="159" cy="159"/>
                  </a:xfrm>
                </p:grpSpPr>
                <p:sp>
                  <p:nvSpPr>
                    <p:cNvPr id="92" name="Oval 109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3740" y="2248"/>
                      <a:ext cx="159" cy="159"/>
                    </a:xfrm>
                    <a:prstGeom prst="ellipse">
                      <a:avLst/>
                    </a:prstGeom>
                    <a:noFill/>
                    <a:ln w="254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wrap="none" anchor="ctr"/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charset="0"/>
                        </a:defRPr>
                      </a:lvl1pPr>
                      <a:lvl2pPr marL="742950" indent="-285750"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charset="0"/>
                        </a:defRPr>
                      </a:lvl2pPr>
                      <a:lvl3pPr marL="1143000" indent="-228600"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charset="0"/>
                        </a:defRPr>
                      </a:lvl3pPr>
                      <a:lvl4pPr marL="1600200" indent="-228600"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charset="0"/>
                        </a:defRPr>
                      </a:lvl4pPr>
                      <a:lvl5pPr marL="2057400" indent="-228600"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charset="0"/>
                        </a:defRPr>
                      </a:lvl9pPr>
                    </a:lstStyle>
                    <a:p>
                      <a:pPr defTabSz="914400"/>
                      <a:endParaRPr lang="en-US" altLang="en-US" sz="2000" baseline="30000">
                        <a:latin typeface="Times New Roman" pitchFamily="18" charset="0"/>
                        <a:ea typeface="MS PGothic" pitchFamily="34" charset="-128"/>
                      </a:endParaRPr>
                    </a:p>
                  </p:txBody>
                </p:sp>
                <p:sp>
                  <p:nvSpPr>
                    <p:cNvPr id="93" name="Oval 110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3804" y="2311"/>
                      <a:ext cx="34" cy="34"/>
                    </a:xfrm>
                    <a:prstGeom prst="ellipse">
                      <a:avLst/>
                    </a:prstGeom>
                    <a:solidFill>
                      <a:srgbClr val="00000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charset="0"/>
                        </a:defRPr>
                      </a:lvl1pPr>
                      <a:lvl2pPr marL="742950" indent="-285750"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charset="0"/>
                        </a:defRPr>
                      </a:lvl2pPr>
                      <a:lvl3pPr marL="1143000" indent="-228600"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charset="0"/>
                        </a:defRPr>
                      </a:lvl3pPr>
                      <a:lvl4pPr marL="1600200" indent="-228600"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charset="0"/>
                        </a:defRPr>
                      </a:lvl4pPr>
                      <a:lvl5pPr marL="2057400" indent="-228600"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charset="0"/>
                        </a:defRPr>
                      </a:lvl9pPr>
                    </a:lstStyle>
                    <a:p>
                      <a:pPr defTabSz="914400"/>
                      <a:endParaRPr lang="en-US" altLang="en-US" sz="2000" baseline="30000">
                        <a:latin typeface="Times New Roman" pitchFamily="18" charset="0"/>
                        <a:ea typeface="MS PGothic" pitchFamily="34" charset="-128"/>
                      </a:endParaRPr>
                    </a:p>
                  </p:txBody>
                </p:sp>
              </p:grpSp>
              <p:graphicFrame>
                <p:nvGraphicFramePr>
                  <p:cNvPr id="94" name="Object 202"/>
                  <p:cNvGraphicFramePr>
                    <a:graphicFrameLocks noChangeAspect="1"/>
                  </p:cNvGraphicFramePr>
                  <p:nvPr>
                    <p:extLst>
                      <p:ext uri="{D42A27DB-BD31-4B8C-83A1-F6EECF244321}">
                        <p14:modId xmlns:p14="http://schemas.microsoft.com/office/powerpoint/2010/main" val="3609604774"/>
                      </p:ext>
                    </p:extLst>
                  </p:nvPr>
                </p:nvGraphicFramePr>
                <p:xfrm>
                  <a:off x="7216775" y="4705350"/>
                  <a:ext cx="285750" cy="361950"/>
                </p:xfrm>
                <a:graphic>
                  <a:graphicData uri="http://schemas.openxmlformats.org/presentationml/2006/ole">
                    <mc:AlternateContent xmlns:mc="http://schemas.openxmlformats.org/markup-compatibility/2006">
                      <mc:Choice xmlns:v="urn:schemas-microsoft-com:vml" Requires="v">
                        <p:oleObj spid="_x0000_s78915" name="Формула" r:id="rId15" imgW="190417" imgH="241195" progId="Equation.3">
                          <p:embed/>
                        </p:oleObj>
                      </mc:Choice>
                      <mc:Fallback>
                        <p:oleObj name="Формула" r:id="rId15" imgW="190417" imgH="241195" progId="Equation.3">
                          <p:embed/>
                          <p:pic>
                            <p:nvPicPr>
                              <p:cNvPr id="0" name="Picture 7"/>
                              <p:cNvPicPr>
                                <a:picLocks noChangeAspect="1" noChangeArrowheads="1"/>
                              </p:cNvPicPr>
                              <p:nvPr/>
                            </p:nvPicPr>
                            <p:blipFill>
                              <a:blip r:embed="rId16">
                                <a:extLst>
                                  <a:ext uri="{28A0092B-C50C-407E-A947-70E740481C1C}">
                                    <a14:useLocalDpi xmlns:a14="http://schemas.microsoft.com/office/drawing/2010/main" val="0"/>
                                  </a:ext>
                                </a:extLst>
                              </a:blip>
                              <a:srcRect/>
                              <a:stretch>
                                <a:fillRect/>
                              </a:stretch>
                            </p:blipFill>
                            <p:spPr bwMode="auto">
                              <a:xfrm>
                                <a:off x="7216775" y="4705350"/>
                                <a:ext cx="285750" cy="361950"/>
                              </a:xfrm>
                              <a:prstGeom prst="rect">
                                <a:avLst/>
                              </a:prstGeom>
                              <a:noFill/>
                              <a:extLst>
                                <a:ext uri="{909E8E84-426E-40DD-AFC4-6F175D3DCCD1}">
                                  <a14:hiddenFill xmlns:a14="http://schemas.microsoft.com/office/drawing/2010/main">
                                    <a:solidFill>
                                      <a:srgbClr val="FFFFFF"/>
                                    </a:solidFill>
                                  </a14:hiddenFill>
                                </a:ext>
                              </a:extLst>
                            </p:spPr>
                          </p:pic>
                        </p:oleObj>
                      </mc:Fallback>
                    </mc:AlternateContent>
                  </a:graphicData>
                </a:graphic>
              </p:graphicFrame>
              <p:graphicFrame>
                <p:nvGraphicFramePr>
                  <p:cNvPr id="95" name="Object 203"/>
                  <p:cNvGraphicFramePr>
                    <a:graphicFrameLocks noChangeAspect="1"/>
                  </p:cNvGraphicFramePr>
                  <p:nvPr>
                    <p:extLst>
                      <p:ext uri="{D42A27DB-BD31-4B8C-83A1-F6EECF244321}">
                        <p14:modId xmlns:p14="http://schemas.microsoft.com/office/powerpoint/2010/main" val="1859093291"/>
                      </p:ext>
                    </p:extLst>
                  </p:nvPr>
                </p:nvGraphicFramePr>
                <p:xfrm>
                  <a:off x="6951663" y="3884613"/>
                  <a:ext cx="476250" cy="323850"/>
                </p:xfrm>
                <a:graphic>
                  <a:graphicData uri="http://schemas.openxmlformats.org/presentationml/2006/ole">
                    <mc:AlternateContent xmlns:mc="http://schemas.openxmlformats.org/markup-compatibility/2006">
                      <mc:Choice xmlns:v="urn:schemas-microsoft-com:vml" Requires="v">
                        <p:oleObj spid="_x0000_s78916" name="Формула" r:id="rId17" imgW="317087" imgH="215619" progId="Equation.3">
                          <p:embed/>
                        </p:oleObj>
                      </mc:Choice>
                      <mc:Fallback>
                        <p:oleObj name="Формула" r:id="rId17" imgW="317087" imgH="215619" progId="Equation.3">
                          <p:embed/>
                          <p:pic>
                            <p:nvPicPr>
                              <p:cNvPr id="0" name="Picture 8"/>
                              <p:cNvPicPr>
                                <a:picLocks noChangeAspect="1" noChangeArrowheads="1"/>
                              </p:cNvPicPr>
                              <p:nvPr/>
                            </p:nvPicPr>
                            <p:blipFill>
                              <a:blip r:embed="rId18">
                                <a:extLst>
                                  <a:ext uri="{28A0092B-C50C-407E-A947-70E740481C1C}">
                                    <a14:useLocalDpi xmlns:a14="http://schemas.microsoft.com/office/drawing/2010/main" val="0"/>
                                  </a:ext>
                                </a:extLst>
                              </a:blip>
                              <a:srcRect/>
                              <a:stretch>
                                <a:fillRect/>
                              </a:stretch>
                            </p:blipFill>
                            <p:spPr bwMode="auto">
                              <a:xfrm>
                                <a:off x="6951663" y="3884613"/>
                                <a:ext cx="476250" cy="323850"/>
                              </a:xfrm>
                              <a:prstGeom prst="rect">
                                <a:avLst/>
                              </a:prstGeom>
                              <a:noFill/>
                              <a:extLst>
                                <a:ext uri="{909E8E84-426E-40DD-AFC4-6F175D3DCCD1}">
                                  <a14:hiddenFill xmlns:a14="http://schemas.microsoft.com/office/drawing/2010/main">
                                    <a:solidFill>
                                      <a:srgbClr val="FFFFFF"/>
                                    </a:solidFill>
                                  </a14:hiddenFill>
                                </a:ext>
                              </a:extLst>
                            </p:spPr>
                          </p:pic>
                        </p:oleObj>
                      </mc:Fallback>
                    </mc:AlternateContent>
                  </a:graphicData>
                </a:graphic>
              </p:graphicFrame>
              <p:graphicFrame>
                <p:nvGraphicFramePr>
                  <p:cNvPr id="96" name="Object 204"/>
                  <p:cNvGraphicFramePr>
                    <a:graphicFrameLocks noChangeAspect="1"/>
                  </p:cNvGraphicFramePr>
                  <p:nvPr>
                    <p:extLst>
                      <p:ext uri="{D42A27DB-BD31-4B8C-83A1-F6EECF244321}">
                        <p14:modId xmlns:p14="http://schemas.microsoft.com/office/powerpoint/2010/main" val="2718071342"/>
                      </p:ext>
                    </p:extLst>
                  </p:nvPr>
                </p:nvGraphicFramePr>
                <p:xfrm>
                  <a:off x="4510088" y="3890963"/>
                  <a:ext cx="552450" cy="590550"/>
                </p:xfrm>
                <a:graphic>
                  <a:graphicData uri="http://schemas.openxmlformats.org/presentationml/2006/ole">
                    <mc:AlternateContent xmlns:mc="http://schemas.openxmlformats.org/markup-compatibility/2006">
                      <mc:Choice xmlns:v="urn:schemas-microsoft-com:vml" Requires="v">
                        <p:oleObj spid="_x0000_s78917" name="Формула" r:id="rId19" imgW="368140" imgH="393529" progId="Equation.3">
                          <p:embed/>
                        </p:oleObj>
                      </mc:Choice>
                      <mc:Fallback>
                        <p:oleObj name="Формула" r:id="rId19" imgW="368140" imgH="393529" progId="Equation.3">
                          <p:embed/>
                          <p:pic>
                            <p:nvPicPr>
                              <p:cNvPr id="0" name="Picture 9"/>
                              <p:cNvPicPr>
                                <a:picLocks noChangeAspect="1" noChangeArrowheads="1"/>
                              </p:cNvPicPr>
                              <p:nvPr/>
                            </p:nvPicPr>
                            <p:blipFill>
                              <a:blip r:embed="rId20">
                                <a:extLst>
                                  <a:ext uri="{28A0092B-C50C-407E-A947-70E740481C1C}">
                                    <a14:useLocalDpi xmlns:a14="http://schemas.microsoft.com/office/drawing/2010/main" val="0"/>
                                  </a:ext>
                                </a:extLst>
                              </a:blip>
                              <a:srcRect/>
                              <a:stretch>
                                <a:fillRect/>
                              </a:stretch>
                            </p:blipFill>
                            <p:spPr bwMode="auto">
                              <a:xfrm>
                                <a:off x="4510088" y="3890963"/>
                                <a:ext cx="552450" cy="590550"/>
                              </a:xfrm>
                              <a:prstGeom prst="rect">
                                <a:avLst/>
                              </a:prstGeom>
                              <a:noFill/>
                              <a:extLst>
                                <a:ext uri="{909E8E84-426E-40DD-AFC4-6F175D3DCCD1}">
                                  <a14:hiddenFill xmlns:a14="http://schemas.microsoft.com/office/drawing/2010/main">
                                    <a:solidFill>
                                      <a:srgbClr val="FFFFFF"/>
                                    </a:solidFill>
                                  </a14:hiddenFill>
                                </a:ext>
                              </a:extLst>
                            </p:spPr>
                          </p:pic>
                        </p:oleObj>
                      </mc:Fallback>
                    </mc:AlternateContent>
                  </a:graphicData>
                </a:graphic>
              </p:graphicFrame>
              <p:graphicFrame>
                <p:nvGraphicFramePr>
                  <p:cNvPr id="97" name="Object 205"/>
                  <p:cNvGraphicFramePr>
                    <a:graphicFrameLocks noChangeAspect="1"/>
                  </p:cNvGraphicFramePr>
                  <p:nvPr>
                    <p:extLst>
                      <p:ext uri="{D42A27DB-BD31-4B8C-83A1-F6EECF244321}">
                        <p14:modId xmlns:p14="http://schemas.microsoft.com/office/powerpoint/2010/main" val="2196137681"/>
                      </p:ext>
                    </p:extLst>
                  </p:nvPr>
                </p:nvGraphicFramePr>
                <p:xfrm>
                  <a:off x="7954963" y="3860800"/>
                  <a:ext cx="381000" cy="590550"/>
                </p:xfrm>
                <a:graphic>
                  <a:graphicData uri="http://schemas.openxmlformats.org/presentationml/2006/ole">
                    <mc:AlternateContent xmlns:mc="http://schemas.openxmlformats.org/markup-compatibility/2006">
                      <mc:Choice xmlns:v="urn:schemas-microsoft-com:vml" Requires="v">
                        <p:oleObj spid="_x0000_s78918" name="Формула" r:id="rId21" imgW="253890" imgH="393529" progId="Equation.3">
                          <p:embed/>
                        </p:oleObj>
                      </mc:Choice>
                      <mc:Fallback>
                        <p:oleObj name="Формула" r:id="rId21" imgW="253890" imgH="393529" progId="Equation.3">
                          <p:embed/>
                          <p:pic>
                            <p:nvPicPr>
                              <p:cNvPr id="0" name="Picture 10"/>
                              <p:cNvPicPr>
                                <a:picLocks noChangeAspect="1" noChangeArrowheads="1"/>
                              </p:cNvPicPr>
                              <p:nvPr/>
                            </p:nvPicPr>
                            <p:blipFill>
                              <a:blip r:embed="rId22">
                                <a:extLst>
                                  <a:ext uri="{28A0092B-C50C-407E-A947-70E740481C1C}">
                                    <a14:useLocalDpi xmlns:a14="http://schemas.microsoft.com/office/drawing/2010/main" val="0"/>
                                  </a:ext>
                                </a:extLst>
                              </a:blip>
                              <a:srcRect/>
                              <a:stretch>
                                <a:fillRect/>
                              </a:stretch>
                            </p:blipFill>
                            <p:spPr bwMode="auto">
                              <a:xfrm>
                                <a:off x="7954963" y="3860800"/>
                                <a:ext cx="381000" cy="590550"/>
                              </a:xfrm>
                              <a:prstGeom prst="rect">
                                <a:avLst/>
                              </a:prstGeom>
                              <a:noFill/>
                              <a:extLst>
                                <a:ext uri="{909E8E84-426E-40DD-AFC4-6F175D3DCCD1}">
                                  <a14:hiddenFill xmlns:a14="http://schemas.microsoft.com/office/drawing/2010/main">
                                    <a:solidFill>
                                      <a:srgbClr val="FFFFFF"/>
                                    </a:solidFill>
                                  </a14:hiddenFill>
                                </a:ext>
                              </a:extLst>
                            </p:spPr>
                          </p:pic>
                        </p:oleObj>
                      </mc:Fallback>
                    </mc:AlternateContent>
                  </a:graphicData>
                </a:graphic>
              </p:graphicFrame>
              <p:grpSp>
                <p:nvGrpSpPr>
                  <p:cNvPr id="29" name="Group 226"/>
                  <p:cNvGrpSpPr>
                    <a:grpSpLocks/>
                  </p:cNvGrpSpPr>
                  <p:nvPr/>
                </p:nvGrpSpPr>
                <p:grpSpPr bwMode="auto">
                  <a:xfrm>
                    <a:off x="4092575" y="4084636"/>
                    <a:ext cx="393700" cy="876299"/>
                    <a:chOff x="130" y="1720"/>
                    <a:chExt cx="248" cy="552"/>
                  </a:xfrm>
                </p:grpSpPr>
                <p:sp>
                  <p:nvSpPr>
                    <p:cNvPr id="99" name="Line 221"/>
                    <p:cNvSpPr>
                      <a:spLocks noChangeShapeType="1"/>
                    </p:cNvSpPr>
                    <p:nvPr/>
                  </p:nvSpPr>
                  <p:spPr bwMode="auto">
                    <a:xfrm rot="16200000">
                      <a:off x="66" y="1969"/>
                      <a:ext cx="206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 type="triangle" w="med" len="lg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0" name="Line 22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72" y="2067"/>
                      <a:ext cx="206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 type="triangle" w="med" len="lg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1" name="Text Box 223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224" y="2013"/>
                      <a:ext cx="149" cy="259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>
                      <a:spAutoFit/>
                    </a:bodyPr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charset="0"/>
                        </a:defRPr>
                      </a:lvl1pPr>
                      <a:lvl2pPr marL="742950" indent="-285750"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charset="0"/>
                        </a:defRPr>
                      </a:lvl2pPr>
                      <a:lvl3pPr marL="1143000" indent="-228600"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charset="0"/>
                        </a:defRPr>
                      </a:lvl3pPr>
                      <a:lvl4pPr marL="1600200" indent="-228600"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charset="0"/>
                        </a:defRPr>
                      </a:lvl4pPr>
                      <a:lvl5pPr marL="2057400" indent="-228600"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charset="0"/>
                        </a:defRPr>
                      </a:lvl9pPr>
                    </a:lstStyle>
                    <a:p>
                      <a:pPr defTabSz="914400">
                        <a:spcBef>
                          <a:spcPct val="50000"/>
                        </a:spcBef>
                      </a:pPr>
                      <a:r>
                        <a:rPr lang="en-US" altLang="en-US" sz="1400" i="1" dirty="0">
                          <a:latin typeface="Times New Roman" pitchFamily="18" charset="0"/>
                          <a:ea typeface="MS PGothic" pitchFamily="34" charset="-128"/>
                        </a:rPr>
                        <a:t>z</a:t>
                      </a:r>
                      <a:endParaRPr lang="ru-RU" altLang="en-US" sz="1400" i="1" dirty="0">
                        <a:latin typeface="Times New Roman" pitchFamily="18" charset="0"/>
                        <a:ea typeface="MS PGothic" pitchFamily="34" charset="-128"/>
                      </a:endParaRPr>
                    </a:p>
                  </p:txBody>
                </p:sp>
                <p:sp>
                  <p:nvSpPr>
                    <p:cNvPr id="102" name="Text Box 224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130" y="1720"/>
                      <a:ext cx="184" cy="259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>
                      <a:spAutoFit/>
                    </a:bodyPr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charset="0"/>
                        </a:defRPr>
                      </a:lvl1pPr>
                      <a:lvl2pPr marL="742950" indent="-285750"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charset="0"/>
                        </a:defRPr>
                      </a:lvl2pPr>
                      <a:lvl3pPr marL="1143000" indent="-228600"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charset="0"/>
                        </a:defRPr>
                      </a:lvl3pPr>
                      <a:lvl4pPr marL="1600200" indent="-228600"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charset="0"/>
                        </a:defRPr>
                      </a:lvl4pPr>
                      <a:lvl5pPr marL="2057400" indent="-228600"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charset="0"/>
                        </a:defRPr>
                      </a:lvl9pPr>
                    </a:lstStyle>
                    <a:p>
                      <a:pPr defTabSz="914400">
                        <a:spcBef>
                          <a:spcPct val="50000"/>
                        </a:spcBef>
                      </a:pPr>
                      <a:r>
                        <a:rPr lang="en-US" altLang="en-US" sz="1400" i="1" dirty="0">
                          <a:latin typeface="Times New Roman" pitchFamily="18" charset="0"/>
                          <a:ea typeface="MS PGothic" pitchFamily="34" charset="-128"/>
                        </a:rPr>
                        <a:t>x</a:t>
                      </a:r>
                      <a:endParaRPr lang="ru-RU" altLang="en-US" sz="1400" i="1" dirty="0">
                        <a:latin typeface="Times New Roman" pitchFamily="18" charset="0"/>
                        <a:ea typeface="MS PGothic" pitchFamily="34" charset="-128"/>
                      </a:endParaRPr>
                    </a:p>
                  </p:txBody>
                </p:sp>
              </p:grpSp>
            </p:grpSp>
            <p:graphicFrame>
              <p:nvGraphicFramePr>
                <p:cNvPr id="151" name="Object 150"/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3394774486"/>
                    </p:ext>
                  </p:extLst>
                </p:nvPr>
              </p:nvGraphicFramePr>
              <p:xfrm>
                <a:off x="1600760" y="4422380"/>
                <a:ext cx="1381779" cy="19691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78919" name="Equation" r:id="rId23" imgW="1307880" imgH="203040" progId="Equation.3">
                        <p:embed/>
                      </p:oleObj>
                    </mc:Choice>
                    <mc:Fallback>
                      <p:oleObj name="Equation" r:id="rId23" imgW="1307880" imgH="203040" progId="Equation.3">
                        <p:embed/>
                        <p:pic>
                          <p:nvPicPr>
                            <p:cNvPr id="0" name="Picture 11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2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600760" y="4422380"/>
                              <a:ext cx="1381779" cy="196910"/>
                            </a:xfrm>
                            <a:prstGeom prst="rect">
                              <a:avLst/>
                            </a:prstGeom>
                            <a:noFill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p:grpSp>
          <p:sp>
            <p:nvSpPr>
              <p:cNvPr id="157" name="Rectangle 156"/>
              <p:cNvSpPr/>
              <p:nvPr/>
            </p:nvSpPr>
            <p:spPr>
              <a:xfrm>
                <a:off x="610968" y="3489819"/>
                <a:ext cx="3136806" cy="1205671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0" name="Group 159"/>
            <p:cNvGrpSpPr/>
            <p:nvPr/>
          </p:nvGrpSpPr>
          <p:grpSpPr>
            <a:xfrm>
              <a:off x="5506818" y="3499344"/>
              <a:ext cx="3136806" cy="1205671"/>
              <a:chOff x="5506818" y="3499344"/>
              <a:chExt cx="3136806" cy="1205671"/>
            </a:xfrm>
          </p:grpSpPr>
          <p:grpSp>
            <p:nvGrpSpPr>
              <p:cNvPr id="31" name="Group 155"/>
              <p:cNvGrpSpPr/>
              <p:nvPr/>
            </p:nvGrpSpPr>
            <p:grpSpPr>
              <a:xfrm>
                <a:off x="5508574" y="3565984"/>
                <a:ext cx="3046865" cy="1092801"/>
                <a:chOff x="5508574" y="3442159"/>
                <a:chExt cx="3046865" cy="1092801"/>
              </a:xfrm>
            </p:grpSpPr>
            <p:grpSp>
              <p:nvGrpSpPr>
                <p:cNvPr id="32" name="Group 143"/>
                <p:cNvGrpSpPr/>
                <p:nvPr/>
              </p:nvGrpSpPr>
              <p:grpSpPr>
                <a:xfrm>
                  <a:off x="5508574" y="3442159"/>
                  <a:ext cx="3046865" cy="937573"/>
                  <a:chOff x="4141789" y="3951499"/>
                  <a:chExt cx="4240211" cy="1331701"/>
                </a:xfrm>
              </p:grpSpPr>
              <p:sp>
                <p:nvSpPr>
                  <p:cNvPr id="104" name="Line 121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594225" y="4829175"/>
                    <a:ext cx="647700" cy="3175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5" name="Line 122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5291138" y="4365625"/>
                    <a:ext cx="995362" cy="474663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6" name="Line 123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6677025" y="4364038"/>
                    <a:ext cx="995363" cy="474662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7" name="AutoShape 124"/>
                  <p:cNvSpPr>
                    <a:spLocks noChangeArrowheads="1"/>
                  </p:cNvSpPr>
                  <p:nvPr/>
                </p:nvSpPr>
                <p:spPr bwMode="auto">
                  <a:xfrm>
                    <a:off x="6181725" y="4238625"/>
                    <a:ext cx="619125" cy="327025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0 w 21600"/>
                      <a:gd name="T3" fmla="*/ 0 h 21600"/>
                      <a:gd name="T4" fmla="*/ 0 w 21600"/>
                      <a:gd name="T5" fmla="*/ 0 h 21600"/>
                      <a:gd name="T6" fmla="*/ 0 w 21600"/>
                      <a:gd name="T7" fmla="*/ 0 h 21600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3877 w 21600"/>
                      <a:gd name="T13" fmla="*/ 3880 h 21600"/>
                      <a:gd name="T14" fmla="*/ 17723 w 21600"/>
                      <a:gd name="T15" fmla="*/ 17720 h 2160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21600" h="21600">
                        <a:moveTo>
                          <a:pt x="0" y="0"/>
                        </a:moveTo>
                        <a:lnTo>
                          <a:pt x="4111" y="21600"/>
                        </a:lnTo>
                        <a:lnTo>
                          <a:pt x="17489" y="21600"/>
                        </a:lnTo>
                        <a:lnTo>
                          <a:pt x="21600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3366FF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>
                    <a:lvl1pPr>
                      <a:defRPr>
                        <a:solidFill>
                          <a:schemeClr val="tx1"/>
                        </a:solidFill>
                        <a:latin typeface="Calibri" pitchFamily="34" charset="0"/>
                        <a:cs typeface="Arial" charset="0"/>
                      </a:defRPr>
                    </a:lvl1pPr>
                    <a:lvl2pPr marL="742950" indent="-285750">
                      <a:defRPr>
                        <a:solidFill>
                          <a:schemeClr val="tx1"/>
                        </a:solidFill>
                        <a:latin typeface="Calibri" pitchFamily="34" charset="0"/>
                        <a:cs typeface="Arial" charset="0"/>
                      </a:defRPr>
                    </a:lvl2pPr>
                    <a:lvl3pPr marL="1143000" indent="-228600">
                      <a:defRPr>
                        <a:solidFill>
                          <a:schemeClr val="tx1"/>
                        </a:solidFill>
                        <a:latin typeface="Calibri" pitchFamily="34" charset="0"/>
                        <a:cs typeface="Arial" charset="0"/>
                      </a:defRPr>
                    </a:lvl3pPr>
                    <a:lvl4pPr marL="1600200" indent="-228600">
                      <a:defRPr>
                        <a:solidFill>
                          <a:schemeClr val="tx1"/>
                        </a:solidFill>
                        <a:latin typeface="Calibri" pitchFamily="34" charset="0"/>
                        <a:cs typeface="Arial" charset="0"/>
                      </a:defRPr>
                    </a:lvl4pPr>
                    <a:lvl5pPr marL="2057400" indent="-228600">
                      <a:defRPr>
                        <a:solidFill>
                          <a:schemeClr val="tx1"/>
                        </a:solidFill>
                        <a:latin typeface="Calibri" pitchFamily="34" charset="0"/>
                        <a:cs typeface="Arial" charset="0"/>
                      </a:defRPr>
                    </a:lvl5pPr>
                    <a:lvl6pPr marL="2514600" indent="-228600"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pitchFamily="34" charset="0"/>
                        <a:cs typeface="Arial" charset="0"/>
                      </a:defRPr>
                    </a:lvl6pPr>
                    <a:lvl7pPr marL="2971800" indent="-228600"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pitchFamily="34" charset="0"/>
                        <a:cs typeface="Arial" charset="0"/>
                      </a:defRPr>
                    </a:lvl7pPr>
                    <a:lvl8pPr marL="3429000" indent="-228600"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pitchFamily="34" charset="0"/>
                        <a:cs typeface="Arial" charset="0"/>
                      </a:defRPr>
                    </a:lvl8pPr>
                    <a:lvl9pPr marL="3886200" indent="-228600"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pitchFamily="34" charset="0"/>
                        <a:cs typeface="Arial" charset="0"/>
                      </a:defRPr>
                    </a:lvl9pPr>
                  </a:lstStyle>
                  <a:p>
                    <a:pPr defTabSz="914400" eaLnBrk="0" hangingPunct="0"/>
                    <a:endParaRPr lang="en-US" altLang="en-US" sz="2000" baseline="30000">
                      <a:latin typeface="Times New Roman" pitchFamily="18" charset="0"/>
                      <a:ea typeface="MS PGothic" pitchFamily="34" charset="-128"/>
                    </a:endParaRPr>
                  </a:p>
                </p:txBody>
              </p:sp>
              <p:sp>
                <p:nvSpPr>
                  <p:cNvPr id="108" name="Line 125"/>
                  <p:cNvSpPr>
                    <a:spLocks noChangeShapeType="1"/>
                  </p:cNvSpPr>
                  <p:nvPr/>
                </p:nvSpPr>
                <p:spPr bwMode="auto">
                  <a:xfrm>
                    <a:off x="5484813" y="4827588"/>
                    <a:ext cx="2052637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prstDash val="dash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9" name="AutoShape 126"/>
                  <p:cNvSpPr>
                    <a:spLocks noChangeArrowheads="1"/>
                  </p:cNvSpPr>
                  <p:nvPr/>
                </p:nvSpPr>
                <p:spPr bwMode="auto">
                  <a:xfrm rot="10117863">
                    <a:off x="5211763" y="4633913"/>
                    <a:ext cx="336550" cy="327025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0 w 21600"/>
                      <a:gd name="T3" fmla="*/ 0 h 21600"/>
                      <a:gd name="T4" fmla="*/ 0 w 21600"/>
                      <a:gd name="T5" fmla="*/ 0 h 21600"/>
                      <a:gd name="T6" fmla="*/ 0 w 21600"/>
                      <a:gd name="T7" fmla="*/ 0 h 21600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3872 w 21600"/>
                      <a:gd name="T13" fmla="*/ 3880 h 21600"/>
                      <a:gd name="T14" fmla="*/ 17728 w 21600"/>
                      <a:gd name="T15" fmla="*/ 17720 h 2160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21600" h="21600">
                        <a:moveTo>
                          <a:pt x="0" y="0"/>
                        </a:moveTo>
                        <a:lnTo>
                          <a:pt x="4111" y="21600"/>
                        </a:lnTo>
                        <a:lnTo>
                          <a:pt x="17489" y="21600"/>
                        </a:lnTo>
                        <a:lnTo>
                          <a:pt x="21600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3366FF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rot="10800000" wrap="none" anchor="ctr"/>
                  <a:lstStyle>
                    <a:lvl1pPr>
                      <a:defRPr>
                        <a:solidFill>
                          <a:schemeClr val="tx1"/>
                        </a:solidFill>
                        <a:latin typeface="Calibri" pitchFamily="34" charset="0"/>
                        <a:cs typeface="Arial" charset="0"/>
                      </a:defRPr>
                    </a:lvl1pPr>
                    <a:lvl2pPr marL="742950" indent="-285750">
                      <a:defRPr>
                        <a:solidFill>
                          <a:schemeClr val="tx1"/>
                        </a:solidFill>
                        <a:latin typeface="Calibri" pitchFamily="34" charset="0"/>
                        <a:cs typeface="Arial" charset="0"/>
                      </a:defRPr>
                    </a:lvl2pPr>
                    <a:lvl3pPr marL="1143000" indent="-228600">
                      <a:defRPr>
                        <a:solidFill>
                          <a:schemeClr val="tx1"/>
                        </a:solidFill>
                        <a:latin typeface="Calibri" pitchFamily="34" charset="0"/>
                        <a:cs typeface="Arial" charset="0"/>
                      </a:defRPr>
                    </a:lvl3pPr>
                    <a:lvl4pPr marL="1600200" indent="-228600">
                      <a:defRPr>
                        <a:solidFill>
                          <a:schemeClr val="tx1"/>
                        </a:solidFill>
                        <a:latin typeface="Calibri" pitchFamily="34" charset="0"/>
                        <a:cs typeface="Arial" charset="0"/>
                      </a:defRPr>
                    </a:lvl4pPr>
                    <a:lvl5pPr marL="2057400" indent="-228600">
                      <a:defRPr>
                        <a:solidFill>
                          <a:schemeClr val="tx1"/>
                        </a:solidFill>
                        <a:latin typeface="Calibri" pitchFamily="34" charset="0"/>
                        <a:cs typeface="Arial" charset="0"/>
                      </a:defRPr>
                    </a:lvl5pPr>
                    <a:lvl6pPr marL="2514600" indent="-228600"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pitchFamily="34" charset="0"/>
                        <a:cs typeface="Arial" charset="0"/>
                      </a:defRPr>
                    </a:lvl6pPr>
                    <a:lvl7pPr marL="2971800" indent="-228600"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pitchFamily="34" charset="0"/>
                        <a:cs typeface="Arial" charset="0"/>
                      </a:defRPr>
                    </a:lvl7pPr>
                    <a:lvl8pPr marL="3429000" indent="-228600"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pitchFamily="34" charset="0"/>
                        <a:cs typeface="Arial" charset="0"/>
                      </a:defRPr>
                    </a:lvl8pPr>
                    <a:lvl9pPr marL="3886200" indent="-228600"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pitchFamily="34" charset="0"/>
                        <a:cs typeface="Arial" charset="0"/>
                      </a:defRPr>
                    </a:lvl9pPr>
                  </a:lstStyle>
                  <a:p>
                    <a:pPr defTabSz="914400" eaLnBrk="0" hangingPunct="0"/>
                    <a:endParaRPr lang="en-US" altLang="en-US" sz="2000" baseline="30000">
                      <a:latin typeface="Times New Roman" pitchFamily="18" charset="0"/>
                      <a:ea typeface="MS PGothic" pitchFamily="34" charset="-128"/>
                    </a:endParaRPr>
                  </a:p>
                </p:txBody>
              </p:sp>
              <p:grpSp>
                <p:nvGrpSpPr>
                  <p:cNvPr id="33" name="Group 127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6405563" y="4319588"/>
                    <a:ext cx="168275" cy="168275"/>
                    <a:chOff x="2652" y="1892"/>
                    <a:chExt cx="159" cy="159"/>
                  </a:xfrm>
                </p:grpSpPr>
                <p:sp>
                  <p:nvSpPr>
                    <p:cNvPr id="111" name="Oval 128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2652" y="1892"/>
                      <a:ext cx="159" cy="159"/>
                    </a:xfrm>
                    <a:prstGeom prst="ellipse">
                      <a:avLst/>
                    </a:prstGeom>
                    <a:noFill/>
                    <a:ln w="254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wrap="none" anchor="ctr"/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charset="0"/>
                        </a:defRPr>
                      </a:lvl1pPr>
                      <a:lvl2pPr marL="742950" indent="-285750"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charset="0"/>
                        </a:defRPr>
                      </a:lvl2pPr>
                      <a:lvl3pPr marL="1143000" indent="-228600"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charset="0"/>
                        </a:defRPr>
                      </a:lvl3pPr>
                      <a:lvl4pPr marL="1600200" indent="-228600"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charset="0"/>
                        </a:defRPr>
                      </a:lvl4pPr>
                      <a:lvl5pPr marL="2057400" indent="-228600"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charset="0"/>
                        </a:defRPr>
                      </a:lvl9pPr>
                    </a:lstStyle>
                    <a:p>
                      <a:pPr defTabSz="914400"/>
                      <a:endParaRPr lang="en-US" altLang="en-US" sz="2000" baseline="30000">
                        <a:latin typeface="Times New Roman" pitchFamily="18" charset="0"/>
                        <a:ea typeface="MS PGothic" pitchFamily="34" charset="-128"/>
                      </a:endParaRPr>
                    </a:p>
                  </p:txBody>
                </p:sp>
                <p:sp>
                  <p:nvSpPr>
                    <p:cNvPr id="112" name="Line 129"/>
                    <p:cNvSpPr>
                      <a:spLocks noChangeAspect="1" noChangeShapeType="1"/>
                    </p:cNvSpPr>
                    <p:nvPr/>
                  </p:nvSpPr>
                  <p:spPr bwMode="auto">
                    <a:xfrm flipV="1">
                      <a:off x="2676" y="1920"/>
                      <a:ext cx="114" cy="102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13" name="Line 130"/>
                    <p:cNvSpPr>
                      <a:spLocks noChangeAspect="1" noChangeShapeType="1"/>
                    </p:cNvSpPr>
                    <p:nvPr/>
                  </p:nvSpPr>
                  <p:spPr bwMode="auto">
                    <a:xfrm flipH="1" flipV="1">
                      <a:off x="2676" y="1911"/>
                      <a:ext cx="102" cy="120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34" name="Group 131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5302250" y="4727575"/>
                    <a:ext cx="168275" cy="168275"/>
                    <a:chOff x="3740" y="2248"/>
                    <a:chExt cx="159" cy="159"/>
                  </a:xfrm>
                </p:grpSpPr>
                <p:sp>
                  <p:nvSpPr>
                    <p:cNvPr id="115" name="Oval 132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3740" y="2248"/>
                      <a:ext cx="159" cy="159"/>
                    </a:xfrm>
                    <a:prstGeom prst="ellipse">
                      <a:avLst/>
                    </a:prstGeom>
                    <a:noFill/>
                    <a:ln w="254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wrap="none" anchor="ctr"/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charset="0"/>
                        </a:defRPr>
                      </a:lvl1pPr>
                      <a:lvl2pPr marL="742950" indent="-285750"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charset="0"/>
                        </a:defRPr>
                      </a:lvl2pPr>
                      <a:lvl3pPr marL="1143000" indent="-228600"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charset="0"/>
                        </a:defRPr>
                      </a:lvl3pPr>
                      <a:lvl4pPr marL="1600200" indent="-228600"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charset="0"/>
                        </a:defRPr>
                      </a:lvl4pPr>
                      <a:lvl5pPr marL="2057400" indent="-228600"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charset="0"/>
                        </a:defRPr>
                      </a:lvl9pPr>
                    </a:lstStyle>
                    <a:p>
                      <a:pPr defTabSz="914400"/>
                      <a:endParaRPr lang="en-US" altLang="en-US" sz="2000" baseline="30000">
                        <a:latin typeface="Times New Roman" pitchFamily="18" charset="0"/>
                        <a:ea typeface="MS PGothic" pitchFamily="34" charset="-128"/>
                      </a:endParaRPr>
                    </a:p>
                  </p:txBody>
                </p:sp>
                <p:sp>
                  <p:nvSpPr>
                    <p:cNvPr id="116" name="Oval 133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3804" y="2311"/>
                      <a:ext cx="34" cy="34"/>
                    </a:xfrm>
                    <a:prstGeom prst="ellipse">
                      <a:avLst/>
                    </a:prstGeom>
                    <a:solidFill>
                      <a:srgbClr val="00000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charset="0"/>
                        </a:defRPr>
                      </a:lvl1pPr>
                      <a:lvl2pPr marL="742950" indent="-285750"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charset="0"/>
                        </a:defRPr>
                      </a:lvl2pPr>
                      <a:lvl3pPr marL="1143000" indent="-228600"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charset="0"/>
                        </a:defRPr>
                      </a:lvl3pPr>
                      <a:lvl4pPr marL="1600200" indent="-228600"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charset="0"/>
                        </a:defRPr>
                      </a:lvl4pPr>
                      <a:lvl5pPr marL="2057400" indent="-228600"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charset="0"/>
                        </a:defRPr>
                      </a:lvl9pPr>
                    </a:lstStyle>
                    <a:p>
                      <a:pPr defTabSz="914400"/>
                      <a:endParaRPr lang="en-US" altLang="en-US" sz="2000" baseline="30000">
                        <a:latin typeface="Times New Roman" pitchFamily="18" charset="0"/>
                        <a:ea typeface="MS PGothic" pitchFamily="34" charset="-128"/>
                      </a:endParaRPr>
                    </a:p>
                  </p:txBody>
                </p:sp>
              </p:grpSp>
              <p:graphicFrame>
                <p:nvGraphicFramePr>
                  <p:cNvPr id="117" name="Object 207"/>
                  <p:cNvGraphicFramePr>
                    <a:graphicFrameLocks noChangeAspect="1"/>
                  </p:cNvGraphicFramePr>
                  <p:nvPr>
                    <p:extLst>
                      <p:ext uri="{D42A27DB-BD31-4B8C-83A1-F6EECF244321}">
                        <p14:modId xmlns:p14="http://schemas.microsoft.com/office/powerpoint/2010/main" val="1420751034"/>
                      </p:ext>
                    </p:extLst>
                  </p:nvPr>
                </p:nvGraphicFramePr>
                <p:xfrm>
                  <a:off x="5278438" y="4940300"/>
                  <a:ext cx="438150" cy="342900"/>
                </p:xfrm>
                <a:graphic>
                  <a:graphicData uri="http://schemas.openxmlformats.org/presentationml/2006/ole">
                    <mc:AlternateContent xmlns:mc="http://schemas.openxmlformats.org/markup-compatibility/2006">
                      <mc:Choice xmlns:v="urn:schemas-microsoft-com:vml" Requires="v">
                        <p:oleObj spid="_x0000_s78920" name="Формула" r:id="rId25" imgW="291973" imgH="228501" progId="Equation.3">
                          <p:embed/>
                        </p:oleObj>
                      </mc:Choice>
                      <mc:Fallback>
                        <p:oleObj name="Формула" r:id="rId25" imgW="291973" imgH="228501" progId="Equation.3">
                          <p:embed/>
                          <p:pic>
                            <p:nvPicPr>
                              <p:cNvPr id="0" name="Picture 12"/>
                              <p:cNvPicPr>
                                <a:picLocks noChangeAspect="1" noChangeArrowheads="1"/>
                              </p:cNvPicPr>
                              <p:nvPr/>
                            </p:nvPicPr>
                            <p:blipFill>
                              <a:blip r:embed="rId26">
                                <a:extLst>
                                  <a:ext uri="{28A0092B-C50C-407E-A947-70E740481C1C}">
                                    <a14:useLocalDpi xmlns:a14="http://schemas.microsoft.com/office/drawing/2010/main" val="0"/>
                                  </a:ext>
                                </a:extLst>
                              </a:blip>
                              <a:srcRect/>
                              <a:stretch>
                                <a:fillRect/>
                              </a:stretch>
                            </p:blipFill>
                            <p:spPr bwMode="auto">
                              <a:xfrm>
                                <a:off x="5278438" y="4940300"/>
                                <a:ext cx="438150" cy="342900"/>
                              </a:xfrm>
                              <a:prstGeom prst="rect">
                                <a:avLst/>
                              </a:prstGeom>
                              <a:noFill/>
                              <a:extLst>
                                <a:ext uri="{909E8E84-426E-40DD-AFC4-6F175D3DCCD1}">
                                  <a14:hiddenFill xmlns:a14="http://schemas.microsoft.com/office/drawing/2010/main">
                                    <a:solidFill>
                                      <a:srgbClr val="FFFFFF"/>
                                    </a:solidFill>
                                  </a14:hiddenFill>
                                </a:ext>
                              </a:extLst>
                            </p:spPr>
                          </p:pic>
                        </p:oleObj>
                      </mc:Fallback>
                    </mc:AlternateContent>
                  </a:graphicData>
                </a:graphic>
              </p:graphicFrame>
              <p:graphicFrame>
                <p:nvGraphicFramePr>
                  <p:cNvPr id="118" name="Object 208"/>
                  <p:cNvGraphicFramePr>
                    <a:graphicFrameLocks noChangeAspect="1"/>
                  </p:cNvGraphicFramePr>
                  <p:nvPr>
                    <p:extLst>
                      <p:ext uri="{D42A27DB-BD31-4B8C-83A1-F6EECF244321}">
                        <p14:modId xmlns:p14="http://schemas.microsoft.com/office/powerpoint/2010/main" val="1065842820"/>
                      </p:ext>
                    </p:extLst>
                  </p:nvPr>
                </p:nvGraphicFramePr>
                <p:xfrm>
                  <a:off x="5529263" y="4064000"/>
                  <a:ext cx="342900" cy="323850"/>
                </p:xfrm>
                <a:graphic>
                  <a:graphicData uri="http://schemas.openxmlformats.org/presentationml/2006/ole">
                    <mc:AlternateContent xmlns:mc="http://schemas.openxmlformats.org/markup-compatibility/2006">
                      <mc:Choice xmlns:v="urn:schemas-microsoft-com:vml" Requires="v">
                        <p:oleObj spid="_x0000_s78921" name="Формула" r:id="rId27" imgW="228501" imgH="215806" progId="Equation.3">
                          <p:embed/>
                        </p:oleObj>
                      </mc:Choice>
                      <mc:Fallback>
                        <p:oleObj name="Формула" r:id="rId27" imgW="228501" imgH="215806" progId="Equation.3">
                          <p:embed/>
                          <p:pic>
                            <p:nvPicPr>
                              <p:cNvPr id="0" name="Picture 13"/>
                              <p:cNvPicPr>
                                <a:picLocks noChangeAspect="1" noChangeArrowheads="1"/>
                              </p:cNvPicPr>
                              <p:nvPr/>
                            </p:nvPicPr>
                            <p:blipFill>
                              <a:blip r:embed="rId28">
                                <a:extLst>
                                  <a:ext uri="{28A0092B-C50C-407E-A947-70E740481C1C}">
                                    <a14:useLocalDpi xmlns:a14="http://schemas.microsoft.com/office/drawing/2010/main" val="0"/>
                                  </a:ext>
                                </a:extLst>
                              </a:blip>
                              <a:srcRect/>
                              <a:stretch>
                                <a:fillRect/>
                              </a:stretch>
                            </p:blipFill>
                            <p:spPr bwMode="auto">
                              <a:xfrm>
                                <a:off x="5529263" y="4064000"/>
                                <a:ext cx="342900" cy="323850"/>
                              </a:xfrm>
                              <a:prstGeom prst="rect">
                                <a:avLst/>
                              </a:prstGeom>
                              <a:noFill/>
                              <a:extLst>
                                <a:ext uri="{909E8E84-426E-40DD-AFC4-6F175D3DCCD1}">
                                  <a14:hiddenFill xmlns:a14="http://schemas.microsoft.com/office/drawing/2010/main">
                                    <a:solidFill>
                                      <a:srgbClr val="FFFFFF"/>
                                    </a:solidFill>
                                  </a14:hiddenFill>
                                </a:ext>
                              </a:extLst>
                            </p:spPr>
                          </p:pic>
                        </p:oleObj>
                      </mc:Fallback>
                    </mc:AlternateContent>
                  </a:graphicData>
                </a:graphic>
              </p:graphicFrame>
              <p:grpSp>
                <p:nvGrpSpPr>
                  <p:cNvPr id="42" name="Group 136"/>
                  <p:cNvGrpSpPr>
                    <a:grpSpLocks noChangeAspect="1"/>
                  </p:cNvGrpSpPr>
                  <p:nvPr/>
                </p:nvGrpSpPr>
                <p:grpSpPr bwMode="auto">
                  <a:xfrm rot="-1544737">
                    <a:off x="5589588" y="4449763"/>
                    <a:ext cx="552450" cy="190500"/>
                    <a:chOff x="249" y="1457"/>
                    <a:chExt cx="434" cy="150"/>
                  </a:xfrm>
                </p:grpSpPr>
                <p:sp>
                  <p:nvSpPr>
                    <p:cNvPr id="120" name="Rectangle 137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249" y="1457"/>
                      <a:ext cx="434" cy="150"/>
                    </a:xfrm>
                    <a:prstGeom prst="rect">
                      <a:avLst/>
                    </a:prstGeom>
                    <a:solidFill>
                      <a:srgbClr val="FFFF00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charset="0"/>
                        </a:defRPr>
                      </a:lvl1pPr>
                      <a:lvl2pPr marL="742950" indent="-285750"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charset="0"/>
                        </a:defRPr>
                      </a:lvl2pPr>
                      <a:lvl3pPr marL="1143000" indent="-228600"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charset="0"/>
                        </a:defRPr>
                      </a:lvl3pPr>
                      <a:lvl4pPr marL="1600200" indent="-228600"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charset="0"/>
                        </a:defRPr>
                      </a:lvl4pPr>
                      <a:lvl5pPr marL="2057400" indent="-228600"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charset="0"/>
                        </a:defRPr>
                      </a:lvl9pPr>
                    </a:lstStyle>
                    <a:p>
                      <a:pPr defTabSz="914400"/>
                      <a:endParaRPr lang="en-US" altLang="en-US" sz="2000" baseline="30000">
                        <a:latin typeface="Times New Roman" pitchFamily="18" charset="0"/>
                        <a:ea typeface="MS PGothic" pitchFamily="34" charset="-128"/>
                      </a:endParaRPr>
                    </a:p>
                  </p:txBody>
                </p:sp>
                <p:sp>
                  <p:nvSpPr>
                    <p:cNvPr id="121" name="Line 138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327" y="1529"/>
                      <a:ext cx="292" cy="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 type="triangle" w="lg" len="med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122" name="Rectangle 139"/>
                  <p:cNvSpPr>
                    <a:spLocks noChangeAspect="1" noChangeArrowheads="1"/>
                  </p:cNvSpPr>
                  <p:nvPr/>
                </p:nvSpPr>
                <p:spPr bwMode="auto">
                  <a:xfrm rot="10800000">
                    <a:off x="4654550" y="4730750"/>
                    <a:ext cx="287338" cy="200025"/>
                  </a:xfrm>
                  <a:prstGeom prst="rect">
                    <a:avLst/>
                  </a:prstGeom>
                  <a:solidFill>
                    <a:srgbClr val="FFFF00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rot="10800000" wrap="none" anchor="ctr"/>
                  <a:lstStyle>
                    <a:lvl1pPr>
                      <a:defRPr>
                        <a:solidFill>
                          <a:schemeClr val="tx1"/>
                        </a:solidFill>
                        <a:latin typeface="Calibri" pitchFamily="34" charset="0"/>
                        <a:cs typeface="Arial" charset="0"/>
                      </a:defRPr>
                    </a:lvl1pPr>
                    <a:lvl2pPr marL="742950" indent="-285750">
                      <a:defRPr>
                        <a:solidFill>
                          <a:schemeClr val="tx1"/>
                        </a:solidFill>
                        <a:latin typeface="Calibri" pitchFamily="34" charset="0"/>
                        <a:cs typeface="Arial" charset="0"/>
                      </a:defRPr>
                    </a:lvl2pPr>
                    <a:lvl3pPr marL="1143000" indent="-228600">
                      <a:defRPr>
                        <a:solidFill>
                          <a:schemeClr val="tx1"/>
                        </a:solidFill>
                        <a:latin typeface="Calibri" pitchFamily="34" charset="0"/>
                        <a:cs typeface="Arial" charset="0"/>
                      </a:defRPr>
                    </a:lvl3pPr>
                    <a:lvl4pPr marL="1600200" indent="-228600">
                      <a:defRPr>
                        <a:solidFill>
                          <a:schemeClr val="tx1"/>
                        </a:solidFill>
                        <a:latin typeface="Calibri" pitchFamily="34" charset="0"/>
                        <a:cs typeface="Arial" charset="0"/>
                      </a:defRPr>
                    </a:lvl4pPr>
                    <a:lvl5pPr marL="2057400" indent="-228600">
                      <a:defRPr>
                        <a:solidFill>
                          <a:schemeClr val="tx1"/>
                        </a:solidFill>
                        <a:latin typeface="Calibri" pitchFamily="34" charset="0"/>
                        <a:cs typeface="Arial" charset="0"/>
                      </a:defRPr>
                    </a:lvl5pPr>
                    <a:lvl6pPr marL="2514600" indent="-228600"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pitchFamily="34" charset="0"/>
                        <a:cs typeface="Arial" charset="0"/>
                      </a:defRPr>
                    </a:lvl6pPr>
                    <a:lvl7pPr marL="2971800" indent="-228600"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pitchFamily="34" charset="0"/>
                        <a:cs typeface="Arial" charset="0"/>
                      </a:defRPr>
                    </a:lvl7pPr>
                    <a:lvl8pPr marL="3429000" indent="-228600"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pitchFamily="34" charset="0"/>
                        <a:cs typeface="Arial" charset="0"/>
                      </a:defRPr>
                    </a:lvl8pPr>
                    <a:lvl9pPr marL="3886200" indent="-228600"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pitchFamily="34" charset="0"/>
                        <a:cs typeface="Arial" charset="0"/>
                      </a:defRPr>
                    </a:lvl9pPr>
                  </a:lstStyle>
                  <a:p>
                    <a:pPr defTabSz="914400"/>
                    <a:endParaRPr lang="en-US" altLang="en-US" sz="2000" baseline="30000">
                      <a:latin typeface="Times New Roman" pitchFamily="18" charset="0"/>
                      <a:ea typeface="MS PGothic" pitchFamily="34" charset="-128"/>
                    </a:endParaRPr>
                  </a:p>
                </p:txBody>
              </p:sp>
              <p:sp>
                <p:nvSpPr>
                  <p:cNvPr id="123" name="Line 140"/>
                  <p:cNvSpPr>
                    <a:spLocks noChangeAspect="1" noChangeShapeType="1"/>
                  </p:cNvSpPr>
                  <p:nvPr/>
                </p:nvSpPr>
                <p:spPr bwMode="auto">
                  <a:xfrm rot="10800000">
                    <a:off x="4705350" y="4830763"/>
                    <a:ext cx="179388" cy="1587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 type="none" w="sm" len="med"/>
                    <a:tailEnd type="triangle" w="lg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24" name="Line 141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7734300" y="4826000"/>
                    <a:ext cx="647700" cy="3175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25" name="AutoShape 142"/>
                  <p:cNvSpPr>
                    <a:spLocks noChangeArrowheads="1"/>
                  </p:cNvSpPr>
                  <p:nvPr/>
                </p:nvSpPr>
                <p:spPr bwMode="auto">
                  <a:xfrm rot="11482137" flipH="1">
                    <a:off x="7415213" y="4632325"/>
                    <a:ext cx="336550" cy="327025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0 w 21600"/>
                      <a:gd name="T3" fmla="*/ 0 h 21600"/>
                      <a:gd name="T4" fmla="*/ 0 w 21600"/>
                      <a:gd name="T5" fmla="*/ 0 h 21600"/>
                      <a:gd name="T6" fmla="*/ 0 w 21600"/>
                      <a:gd name="T7" fmla="*/ 0 h 21600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3872 w 21600"/>
                      <a:gd name="T13" fmla="*/ 3880 h 21600"/>
                      <a:gd name="T14" fmla="*/ 17728 w 21600"/>
                      <a:gd name="T15" fmla="*/ 17720 h 2160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21600" h="21600">
                        <a:moveTo>
                          <a:pt x="0" y="0"/>
                        </a:moveTo>
                        <a:lnTo>
                          <a:pt x="4111" y="21600"/>
                        </a:lnTo>
                        <a:lnTo>
                          <a:pt x="17489" y="21600"/>
                        </a:lnTo>
                        <a:lnTo>
                          <a:pt x="21600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3366FF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rot="10800000" wrap="none" anchor="ctr"/>
                  <a:lstStyle>
                    <a:lvl1pPr>
                      <a:defRPr>
                        <a:solidFill>
                          <a:schemeClr val="tx1"/>
                        </a:solidFill>
                        <a:latin typeface="Calibri" pitchFamily="34" charset="0"/>
                        <a:cs typeface="Arial" charset="0"/>
                      </a:defRPr>
                    </a:lvl1pPr>
                    <a:lvl2pPr marL="742950" indent="-285750">
                      <a:defRPr>
                        <a:solidFill>
                          <a:schemeClr val="tx1"/>
                        </a:solidFill>
                        <a:latin typeface="Calibri" pitchFamily="34" charset="0"/>
                        <a:cs typeface="Arial" charset="0"/>
                      </a:defRPr>
                    </a:lvl2pPr>
                    <a:lvl3pPr marL="1143000" indent="-228600">
                      <a:defRPr>
                        <a:solidFill>
                          <a:schemeClr val="tx1"/>
                        </a:solidFill>
                        <a:latin typeface="Calibri" pitchFamily="34" charset="0"/>
                        <a:cs typeface="Arial" charset="0"/>
                      </a:defRPr>
                    </a:lvl3pPr>
                    <a:lvl4pPr marL="1600200" indent="-228600">
                      <a:defRPr>
                        <a:solidFill>
                          <a:schemeClr val="tx1"/>
                        </a:solidFill>
                        <a:latin typeface="Calibri" pitchFamily="34" charset="0"/>
                        <a:cs typeface="Arial" charset="0"/>
                      </a:defRPr>
                    </a:lvl4pPr>
                    <a:lvl5pPr marL="2057400" indent="-228600">
                      <a:defRPr>
                        <a:solidFill>
                          <a:schemeClr val="tx1"/>
                        </a:solidFill>
                        <a:latin typeface="Calibri" pitchFamily="34" charset="0"/>
                        <a:cs typeface="Arial" charset="0"/>
                      </a:defRPr>
                    </a:lvl5pPr>
                    <a:lvl6pPr marL="2514600" indent="-228600"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pitchFamily="34" charset="0"/>
                        <a:cs typeface="Arial" charset="0"/>
                      </a:defRPr>
                    </a:lvl6pPr>
                    <a:lvl7pPr marL="2971800" indent="-228600"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pitchFamily="34" charset="0"/>
                        <a:cs typeface="Arial" charset="0"/>
                      </a:defRPr>
                    </a:lvl7pPr>
                    <a:lvl8pPr marL="3429000" indent="-228600"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pitchFamily="34" charset="0"/>
                        <a:cs typeface="Arial" charset="0"/>
                      </a:defRPr>
                    </a:lvl8pPr>
                    <a:lvl9pPr marL="3886200" indent="-228600"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pitchFamily="34" charset="0"/>
                        <a:cs typeface="Arial" charset="0"/>
                      </a:defRPr>
                    </a:lvl9pPr>
                  </a:lstStyle>
                  <a:p>
                    <a:pPr defTabSz="914400" eaLnBrk="0" hangingPunct="0"/>
                    <a:endParaRPr lang="en-US" altLang="en-US" sz="2000" baseline="30000">
                      <a:latin typeface="Times New Roman" pitchFamily="18" charset="0"/>
                      <a:ea typeface="MS PGothic" pitchFamily="34" charset="-128"/>
                    </a:endParaRPr>
                  </a:p>
                </p:txBody>
              </p:sp>
              <p:grpSp>
                <p:nvGrpSpPr>
                  <p:cNvPr id="44" name="Group 143"/>
                  <p:cNvGrpSpPr>
                    <a:grpSpLocks noChangeAspect="1"/>
                  </p:cNvGrpSpPr>
                  <p:nvPr/>
                </p:nvGrpSpPr>
                <p:grpSpPr bwMode="auto">
                  <a:xfrm rot="1544737" flipH="1">
                    <a:off x="6821488" y="4448175"/>
                    <a:ext cx="552450" cy="190500"/>
                    <a:chOff x="249" y="1457"/>
                    <a:chExt cx="434" cy="150"/>
                  </a:xfrm>
                </p:grpSpPr>
                <p:sp>
                  <p:nvSpPr>
                    <p:cNvPr id="127" name="Rectangle 144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249" y="1457"/>
                      <a:ext cx="434" cy="150"/>
                    </a:xfrm>
                    <a:prstGeom prst="rect">
                      <a:avLst/>
                    </a:prstGeom>
                    <a:solidFill>
                      <a:srgbClr val="FFFF00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charset="0"/>
                        </a:defRPr>
                      </a:lvl1pPr>
                      <a:lvl2pPr marL="742950" indent="-285750"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charset="0"/>
                        </a:defRPr>
                      </a:lvl2pPr>
                      <a:lvl3pPr marL="1143000" indent="-228600"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charset="0"/>
                        </a:defRPr>
                      </a:lvl3pPr>
                      <a:lvl4pPr marL="1600200" indent="-228600"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charset="0"/>
                        </a:defRPr>
                      </a:lvl4pPr>
                      <a:lvl5pPr marL="2057400" indent="-228600"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charset="0"/>
                        </a:defRPr>
                      </a:lvl9pPr>
                    </a:lstStyle>
                    <a:p>
                      <a:pPr defTabSz="914400"/>
                      <a:endParaRPr lang="en-US" altLang="en-US" sz="2000" baseline="30000">
                        <a:latin typeface="Times New Roman" pitchFamily="18" charset="0"/>
                        <a:ea typeface="MS PGothic" pitchFamily="34" charset="-128"/>
                      </a:endParaRPr>
                    </a:p>
                  </p:txBody>
                </p:sp>
                <p:sp>
                  <p:nvSpPr>
                    <p:cNvPr id="128" name="Line 145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327" y="1529"/>
                      <a:ext cx="292" cy="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 type="triangle" w="lg" len="med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129" name="Rectangle 146"/>
                  <p:cNvSpPr>
                    <a:spLocks noChangeAspect="1" noChangeArrowheads="1"/>
                  </p:cNvSpPr>
                  <p:nvPr/>
                </p:nvSpPr>
                <p:spPr bwMode="auto">
                  <a:xfrm rot="10800000" flipH="1">
                    <a:off x="8010525" y="4729163"/>
                    <a:ext cx="287338" cy="200025"/>
                  </a:xfrm>
                  <a:prstGeom prst="rect">
                    <a:avLst/>
                  </a:prstGeom>
                  <a:solidFill>
                    <a:srgbClr val="FFFF00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rot="10800000" wrap="none" anchor="ctr"/>
                  <a:lstStyle>
                    <a:lvl1pPr>
                      <a:defRPr>
                        <a:solidFill>
                          <a:schemeClr val="tx1"/>
                        </a:solidFill>
                        <a:latin typeface="Calibri" pitchFamily="34" charset="0"/>
                        <a:cs typeface="Arial" charset="0"/>
                      </a:defRPr>
                    </a:lvl1pPr>
                    <a:lvl2pPr marL="742950" indent="-285750">
                      <a:defRPr>
                        <a:solidFill>
                          <a:schemeClr val="tx1"/>
                        </a:solidFill>
                        <a:latin typeface="Calibri" pitchFamily="34" charset="0"/>
                        <a:cs typeface="Arial" charset="0"/>
                      </a:defRPr>
                    </a:lvl2pPr>
                    <a:lvl3pPr marL="1143000" indent="-228600">
                      <a:defRPr>
                        <a:solidFill>
                          <a:schemeClr val="tx1"/>
                        </a:solidFill>
                        <a:latin typeface="Calibri" pitchFamily="34" charset="0"/>
                        <a:cs typeface="Arial" charset="0"/>
                      </a:defRPr>
                    </a:lvl3pPr>
                    <a:lvl4pPr marL="1600200" indent="-228600">
                      <a:defRPr>
                        <a:solidFill>
                          <a:schemeClr val="tx1"/>
                        </a:solidFill>
                        <a:latin typeface="Calibri" pitchFamily="34" charset="0"/>
                        <a:cs typeface="Arial" charset="0"/>
                      </a:defRPr>
                    </a:lvl4pPr>
                    <a:lvl5pPr marL="2057400" indent="-228600">
                      <a:defRPr>
                        <a:solidFill>
                          <a:schemeClr val="tx1"/>
                        </a:solidFill>
                        <a:latin typeface="Calibri" pitchFamily="34" charset="0"/>
                        <a:cs typeface="Arial" charset="0"/>
                      </a:defRPr>
                    </a:lvl5pPr>
                    <a:lvl6pPr marL="2514600" indent="-228600"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pitchFamily="34" charset="0"/>
                        <a:cs typeface="Arial" charset="0"/>
                      </a:defRPr>
                    </a:lvl6pPr>
                    <a:lvl7pPr marL="2971800" indent="-228600"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pitchFamily="34" charset="0"/>
                        <a:cs typeface="Arial" charset="0"/>
                      </a:defRPr>
                    </a:lvl7pPr>
                    <a:lvl8pPr marL="3429000" indent="-228600"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pitchFamily="34" charset="0"/>
                        <a:cs typeface="Arial" charset="0"/>
                      </a:defRPr>
                    </a:lvl8pPr>
                    <a:lvl9pPr marL="3886200" indent="-228600"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pitchFamily="34" charset="0"/>
                        <a:cs typeface="Arial" charset="0"/>
                      </a:defRPr>
                    </a:lvl9pPr>
                  </a:lstStyle>
                  <a:p>
                    <a:pPr defTabSz="914400"/>
                    <a:endParaRPr lang="en-US" altLang="en-US" sz="2000" baseline="30000">
                      <a:latin typeface="Times New Roman" pitchFamily="18" charset="0"/>
                      <a:ea typeface="MS PGothic" pitchFamily="34" charset="-128"/>
                    </a:endParaRPr>
                  </a:p>
                </p:txBody>
              </p:sp>
              <p:sp>
                <p:nvSpPr>
                  <p:cNvPr id="130" name="Line 147"/>
                  <p:cNvSpPr>
                    <a:spLocks noChangeAspect="1" noChangeShapeType="1"/>
                  </p:cNvSpPr>
                  <p:nvPr/>
                </p:nvSpPr>
                <p:spPr bwMode="auto">
                  <a:xfrm rot="10800000" flipH="1">
                    <a:off x="8061325" y="4829175"/>
                    <a:ext cx="179388" cy="1588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 type="triangle" w="lg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graphicFrame>
                <p:nvGraphicFramePr>
                  <p:cNvPr id="131" name="Object 209"/>
                  <p:cNvGraphicFramePr>
                    <a:graphicFrameLocks noChangeAspect="1"/>
                  </p:cNvGraphicFramePr>
                  <p:nvPr>
                    <p:extLst>
                      <p:ext uri="{D42A27DB-BD31-4B8C-83A1-F6EECF244321}">
                        <p14:modId xmlns:p14="http://schemas.microsoft.com/office/powerpoint/2010/main" val="627359019"/>
                      </p:ext>
                    </p:extLst>
                  </p:nvPr>
                </p:nvGraphicFramePr>
                <p:xfrm>
                  <a:off x="6278563" y="3951499"/>
                  <a:ext cx="400050" cy="342900"/>
                </p:xfrm>
                <a:graphic>
                  <a:graphicData uri="http://schemas.openxmlformats.org/presentationml/2006/ole">
                    <mc:AlternateContent xmlns:mc="http://schemas.openxmlformats.org/markup-compatibility/2006">
                      <mc:Choice xmlns:v="urn:schemas-microsoft-com:vml" Requires="v">
                        <p:oleObj spid="_x0000_s78922" name="Формула" r:id="rId29" imgW="266584" imgH="228501" progId="Equation.3">
                          <p:embed/>
                        </p:oleObj>
                      </mc:Choice>
                      <mc:Fallback>
                        <p:oleObj name="Формула" r:id="rId29" imgW="266584" imgH="228501" progId="Equation.3">
                          <p:embed/>
                          <p:pic>
                            <p:nvPicPr>
                              <p:cNvPr id="0" name="Picture 14"/>
                              <p:cNvPicPr>
                                <a:picLocks noChangeAspect="1" noChangeArrowheads="1"/>
                              </p:cNvPicPr>
                              <p:nvPr/>
                            </p:nvPicPr>
                            <p:blipFill>
                              <a:blip r:embed="rId30">
                                <a:extLst>
                                  <a:ext uri="{28A0092B-C50C-407E-A947-70E740481C1C}">
                                    <a14:useLocalDpi xmlns:a14="http://schemas.microsoft.com/office/drawing/2010/main" val="0"/>
                                  </a:ext>
                                </a:extLst>
                              </a:blip>
                              <a:srcRect/>
                              <a:stretch>
                                <a:fillRect/>
                              </a:stretch>
                            </p:blipFill>
                            <p:spPr bwMode="auto">
                              <a:xfrm>
                                <a:off x="6278563" y="3951499"/>
                                <a:ext cx="400050" cy="342900"/>
                              </a:xfrm>
                              <a:prstGeom prst="rect">
                                <a:avLst/>
                              </a:prstGeom>
                              <a:noFill/>
                              <a:extLst>
                                <a:ext uri="{909E8E84-426E-40DD-AFC4-6F175D3DCCD1}">
                                  <a14:hiddenFill xmlns:a14="http://schemas.microsoft.com/office/drawing/2010/main">
                                    <a:solidFill>
                                      <a:srgbClr val="FFFFFF"/>
                                    </a:solidFill>
                                  </a14:hiddenFill>
                                </a:ext>
                              </a:extLst>
                            </p:spPr>
                          </p:pic>
                        </p:oleObj>
                      </mc:Fallback>
                    </mc:AlternateContent>
                  </a:graphicData>
                </a:graphic>
              </p:graphicFrame>
              <p:grpSp>
                <p:nvGrpSpPr>
                  <p:cNvPr id="45" name="Group 149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7493000" y="4730750"/>
                    <a:ext cx="173038" cy="173038"/>
                    <a:chOff x="3740" y="2248"/>
                    <a:chExt cx="159" cy="159"/>
                  </a:xfrm>
                </p:grpSpPr>
                <p:sp>
                  <p:nvSpPr>
                    <p:cNvPr id="133" name="Oval 150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3740" y="2248"/>
                      <a:ext cx="159" cy="159"/>
                    </a:xfrm>
                    <a:prstGeom prst="ellipse">
                      <a:avLst/>
                    </a:prstGeom>
                    <a:noFill/>
                    <a:ln w="254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wrap="none" anchor="ctr"/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charset="0"/>
                        </a:defRPr>
                      </a:lvl1pPr>
                      <a:lvl2pPr marL="742950" indent="-285750"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charset="0"/>
                        </a:defRPr>
                      </a:lvl2pPr>
                      <a:lvl3pPr marL="1143000" indent="-228600"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charset="0"/>
                        </a:defRPr>
                      </a:lvl3pPr>
                      <a:lvl4pPr marL="1600200" indent="-228600"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charset="0"/>
                        </a:defRPr>
                      </a:lvl4pPr>
                      <a:lvl5pPr marL="2057400" indent="-228600"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charset="0"/>
                        </a:defRPr>
                      </a:lvl9pPr>
                    </a:lstStyle>
                    <a:p>
                      <a:pPr defTabSz="914400"/>
                      <a:endParaRPr lang="en-US" altLang="en-US" sz="2000" baseline="30000">
                        <a:latin typeface="Times New Roman" pitchFamily="18" charset="0"/>
                        <a:ea typeface="MS PGothic" pitchFamily="34" charset="-128"/>
                      </a:endParaRPr>
                    </a:p>
                  </p:txBody>
                </p:sp>
                <p:sp>
                  <p:nvSpPr>
                    <p:cNvPr id="134" name="Oval 151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3804" y="2311"/>
                      <a:ext cx="34" cy="34"/>
                    </a:xfrm>
                    <a:prstGeom prst="ellipse">
                      <a:avLst/>
                    </a:prstGeom>
                    <a:solidFill>
                      <a:srgbClr val="00000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charset="0"/>
                        </a:defRPr>
                      </a:lvl1pPr>
                      <a:lvl2pPr marL="742950" indent="-285750"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charset="0"/>
                        </a:defRPr>
                      </a:lvl2pPr>
                      <a:lvl3pPr marL="1143000" indent="-228600"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charset="0"/>
                        </a:defRPr>
                      </a:lvl3pPr>
                      <a:lvl4pPr marL="1600200" indent="-228600"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charset="0"/>
                        </a:defRPr>
                      </a:lvl4pPr>
                      <a:lvl5pPr marL="2057400" indent="-228600"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charset="0"/>
                        </a:defRPr>
                      </a:lvl9pPr>
                    </a:lstStyle>
                    <a:p>
                      <a:pPr defTabSz="914400"/>
                      <a:endParaRPr lang="en-US" altLang="en-US" sz="2000" baseline="30000">
                        <a:latin typeface="Times New Roman" pitchFamily="18" charset="0"/>
                        <a:ea typeface="MS PGothic" pitchFamily="34" charset="-128"/>
                      </a:endParaRPr>
                    </a:p>
                  </p:txBody>
                </p:sp>
              </p:grpSp>
              <p:graphicFrame>
                <p:nvGraphicFramePr>
                  <p:cNvPr id="135" name="Object 210"/>
                  <p:cNvGraphicFramePr>
                    <a:graphicFrameLocks noChangeAspect="1"/>
                  </p:cNvGraphicFramePr>
                  <p:nvPr>
                    <p:extLst>
                      <p:ext uri="{D42A27DB-BD31-4B8C-83A1-F6EECF244321}">
                        <p14:modId xmlns:p14="http://schemas.microsoft.com/office/powerpoint/2010/main" val="606703774"/>
                      </p:ext>
                    </p:extLst>
                  </p:nvPr>
                </p:nvGraphicFramePr>
                <p:xfrm>
                  <a:off x="7143750" y="4930775"/>
                  <a:ext cx="438150" cy="342900"/>
                </p:xfrm>
                <a:graphic>
                  <a:graphicData uri="http://schemas.openxmlformats.org/presentationml/2006/ole">
                    <mc:AlternateContent xmlns:mc="http://schemas.openxmlformats.org/markup-compatibility/2006">
                      <mc:Choice xmlns:v="urn:schemas-microsoft-com:vml" Requires="v">
                        <p:oleObj spid="_x0000_s78923" name="Формула" r:id="rId31" imgW="291973" imgH="228501" progId="Equation.3">
                          <p:embed/>
                        </p:oleObj>
                      </mc:Choice>
                      <mc:Fallback>
                        <p:oleObj name="Формула" r:id="rId31" imgW="291973" imgH="228501" progId="Equation.3">
                          <p:embed/>
                          <p:pic>
                            <p:nvPicPr>
                              <p:cNvPr id="0" name="Picture 15"/>
                              <p:cNvPicPr>
                                <a:picLocks noChangeAspect="1" noChangeArrowheads="1"/>
                              </p:cNvPicPr>
                              <p:nvPr/>
                            </p:nvPicPr>
                            <p:blipFill>
                              <a:blip r:embed="rId32">
                                <a:extLst>
                                  <a:ext uri="{28A0092B-C50C-407E-A947-70E740481C1C}">
                                    <a14:useLocalDpi xmlns:a14="http://schemas.microsoft.com/office/drawing/2010/main" val="0"/>
                                  </a:ext>
                                </a:extLst>
                              </a:blip>
                              <a:srcRect/>
                              <a:stretch>
                                <a:fillRect/>
                              </a:stretch>
                            </p:blipFill>
                            <p:spPr bwMode="auto">
                              <a:xfrm>
                                <a:off x="7143750" y="4930775"/>
                                <a:ext cx="438150" cy="342900"/>
                              </a:xfrm>
                              <a:prstGeom prst="rect">
                                <a:avLst/>
                              </a:prstGeom>
                              <a:noFill/>
                              <a:extLst>
                                <a:ext uri="{909E8E84-426E-40DD-AFC4-6F175D3DCCD1}">
                                  <a14:hiddenFill xmlns:a14="http://schemas.microsoft.com/office/drawing/2010/main">
                                    <a:solidFill>
                                      <a:srgbClr val="FFFFFF"/>
                                    </a:solidFill>
                                  </a14:hiddenFill>
                                </a:ext>
                              </a:extLst>
                            </p:spPr>
                          </p:pic>
                        </p:oleObj>
                      </mc:Fallback>
                    </mc:AlternateContent>
                  </a:graphicData>
                </a:graphic>
              </p:graphicFrame>
              <p:graphicFrame>
                <p:nvGraphicFramePr>
                  <p:cNvPr id="136" name="Object 211"/>
                  <p:cNvGraphicFramePr>
                    <a:graphicFrameLocks noChangeAspect="1"/>
                  </p:cNvGraphicFramePr>
                  <p:nvPr>
                    <p:extLst>
                      <p:ext uri="{D42A27DB-BD31-4B8C-83A1-F6EECF244321}">
                        <p14:modId xmlns:p14="http://schemas.microsoft.com/office/powerpoint/2010/main" val="155428902"/>
                      </p:ext>
                    </p:extLst>
                  </p:nvPr>
                </p:nvGraphicFramePr>
                <p:xfrm>
                  <a:off x="6938963" y="4100513"/>
                  <a:ext cx="514350" cy="323850"/>
                </p:xfrm>
                <a:graphic>
                  <a:graphicData uri="http://schemas.openxmlformats.org/presentationml/2006/ole">
                    <mc:AlternateContent xmlns:mc="http://schemas.openxmlformats.org/markup-compatibility/2006">
                      <mc:Choice xmlns:v="urn:schemas-microsoft-com:vml" Requires="v">
                        <p:oleObj spid="_x0000_s78924" name="Формула" r:id="rId33" imgW="342603" imgH="215713" progId="Equation.3">
                          <p:embed/>
                        </p:oleObj>
                      </mc:Choice>
                      <mc:Fallback>
                        <p:oleObj name="Формула" r:id="rId33" imgW="342603" imgH="215713" progId="Equation.3">
                          <p:embed/>
                          <p:pic>
                            <p:nvPicPr>
                              <p:cNvPr id="0" name="Picture 16"/>
                              <p:cNvPicPr>
                                <a:picLocks noChangeAspect="1" noChangeArrowheads="1"/>
                              </p:cNvPicPr>
                              <p:nvPr/>
                            </p:nvPicPr>
                            <p:blipFill>
                              <a:blip r:embed="rId34">
                                <a:extLst>
                                  <a:ext uri="{28A0092B-C50C-407E-A947-70E740481C1C}">
                                    <a14:useLocalDpi xmlns:a14="http://schemas.microsoft.com/office/drawing/2010/main" val="0"/>
                                  </a:ext>
                                </a:extLst>
                              </a:blip>
                              <a:srcRect/>
                              <a:stretch>
                                <a:fillRect/>
                              </a:stretch>
                            </p:blipFill>
                            <p:spPr bwMode="auto">
                              <a:xfrm>
                                <a:off x="6938963" y="4100513"/>
                                <a:ext cx="514350" cy="323850"/>
                              </a:xfrm>
                              <a:prstGeom prst="rect">
                                <a:avLst/>
                              </a:prstGeom>
                              <a:noFill/>
                              <a:extLst>
                                <a:ext uri="{909E8E84-426E-40DD-AFC4-6F175D3DCCD1}">
                                  <a14:hiddenFill xmlns:a14="http://schemas.microsoft.com/office/drawing/2010/main">
                                    <a:solidFill>
                                      <a:srgbClr val="FFFFFF"/>
                                    </a:solidFill>
                                  </a14:hiddenFill>
                                </a:ext>
                              </a:extLst>
                            </p:spPr>
                          </p:pic>
                        </p:oleObj>
                      </mc:Fallback>
                    </mc:AlternateContent>
                  </a:graphicData>
                </a:graphic>
              </p:graphicFrame>
              <p:graphicFrame>
                <p:nvGraphicFramePr>
                  <p:cNvPr id="137" name="Object 212"/>
                  <p:cNvGraphicFramePr>
                    <a:graphicFrameLocks noChangeAspect="1"/>
                  </p:cNvGraphicFramePr>
                  <p:nvPr>
                    <p:extLst>
                      <p:ext uri="{D42A27DB-BD31-4B8C-83A1-F6EECF244321}">
                        <p14:modId xmlns:p14="http://schemas.microsoft.com/office/powerpoint/2010/main" val="689204913"/>
                      </p:ext>
                    </p:extLst>
                  </p:nvPr>
                </p:nvGraphicFramePr>
                <p:xfrm>
                  <a:off x="4514850" y="4114800"/>
                  <a:ext cx="571500" cy="590550"/>
                </p:xfrm>
                <a:graphic>
                  <a:graphicData uri="http://schemas.openxmlformats.org/presentationml/2006/ole">
                    <mc:AlternateContent xmlns:mc="http://schemas.openxmlformats.org/markup-compatibility/2006">
                      <mc:Choice xmlns:v="urn:schemas-microsoft-com:vml" Requires="v">
                        <p:oleObj spid="_x0000_s78925" name="Формула" r:id="rId35" imgW="380835" imgH="393529" progId="Equation.3">
                          <p:embed/>
                        </p:oleObj>
                      </mc:Choice>
                      <mc:Fallback>
                        <p:oleObj name="Формула" r:id="rId35" imgW="380835" imgH="393529" progId="Equation.3">
                          <p:embed/>
                          <p:pic>
                            <p:nvPicPr>
                              <p:cNvPr id="0" name="Picture 17"/>
                              <p:cNvPicPr>
                                <a:picLocks noChangeAspect="1" noChangeArrowheads="1"/>
                              </p:cNvPicPr>
                              <p:nvPr/>
                            </p:nvPicPr>
                            <p:blipFill>
                              <a:blip r:embed="rId36">
                                <a:extLst>
                                  <a:ext uri="{28A0092B-C50C-407E-A947-70E740481C1C}">
                                    <a14:useLocalDpi xmlns:a14="http://schemas.microsoft.com/office/drawing/2010/main" val="0"/>
                                  </a:ext>
                                </a:extLst>
                              </a:blip>
                              <a:srcRect/>
                              <a:stretch>
                                <a:fillRect/>
                              </a:stretch>
                            </p:blipFill>
                            <p:spPr bwMode="auto">
                              <a:xfrm>
                                <a:off x="4514850" y="4114800"/>
                                <a:ext cx="571500" cy="590550"/>
                              </a:xfrm>
                              <a:prstGeom prst="rect">
                                <a:avLst/>
                              </a:prstGeom>
                              <a:noFill/>
                              <a:extLst>
                                <a:ext uri="{909E8E84-426E-40DD-AFC4-6F175D3DCCD1}">
                                  <a14:hiddenFill xmlns:a14="http://schemas.microsoft.com/office/drawing/2010/main">
                                    <a:solidFill>
                                      <a:srgbClr val="FFFFFF"/>
                                    </a:solidFill>
                                  </a14:hiddenFill>
                                </a:ext>
                              </a:extLst>
                            </p:spPr>
                          </p:pic>
                        </p:oleObj>
                      </mc:Fallback>
                    </mc:AlternateContent>
                  </a:graphicData>
                </a:graphic>
              </p:graphicFrame>
              <p:graphicFrame>
                <p:nvGraphicFramePr>
                  <p:cNvPr id="138" name="Object 213"/>
                  <p:cNvGraphicFramePr>
                    <a:graphicFrameLocks noChangeAspect="1"/>
                  </p:cNvGraphicFramePr>
                  <p:nvPr>
                    <p:extLst>
                      <p:ext uri="{D42A27DB-BD31-4B8C-83A1-F6EECF244321}">
                        <p14:modId xmlns:p14="http://schemas.microsoft.com/office/powerpoint/2010/main" val="2855852870"/>
                      </p:ext>
                    </p:extLst>
                  </p:nvPr>
                </p:nvGraphicFramePr>
                <p:xfrm>
                  <a:off x="7945438" y="4114800"/>
                  <a:ext cx="400050" cy="590550"/>
                </p:xfrm>
                <a:graphic>
                  <a:graphicData uri="http://schemas.openxmlformats.org/presentationml/2006/ole">
                    <mc:AlternateContent xmlns:mc="http://schemas.openxmlformats.org/markup-compatibility/2006">
                      <mc:Choice xmlns:v="urn:schemas-microsoft-com:vml" Requires="v">
                        <p:oleObj spid="_x0000_s78926" name="Формула" r:id="rId37" imgW="266469" imgH="393359" progId="Equation.3">
                          <p:embed/>
                        </p:oleObj>
                      </mc:Choice>
                      <mc:Fallback>
                        <p:oleObj name="Формула" r:id="rId37" imgW="266469" imgH="393359" progId="Equation.3">
                          <p:embed/>
                          <p:pic>
                            <p:nvPicPr>
                              <p:cNvPr id="0" name="Picture 18"/>
                              <p:cNvPicPr>
                                <a:picLocks noChangeAspect="1" noChangeArrowheads="1"/>
                              </p:cNvPicPr>
                              <p:nvPr/>
                            </p:nvPicPr>
                            <p:blipFill>
                              <a:blip r:embed="rId38">
                                <a:extLst>
                                  <a:ext uri="{28A0092B-C50C-407E-A947-70E740481C1C}">
                                    <a14:useLocalDpi xmlns:a14="http://schemas.microsoft.com/office/drawing/2010/main" val="0"/>
                                  </a:ext>
                                </a:extLst>
                              </a:blip>
                              <a:srcRect/>
                              <a:stretch>
                                <a:fillRect/>
                              </a:stretch>
                            </p:blipFill>
                            <p:spPr bwMode="auto">
                              <a:xfrm>
                                <a:off x="7945438" y="4114800"/>
                                <a:ext cx="400050" cy="590550"/>
                              </a:xfrm>
                              <a:prstGeom prst="rect">
                                <a:avLst/>
                              </a:prstGeom>
                              <a:noFill/>
                              <a:extLst>
                                <a:ext uri="{909E8E84-426E-40DD-AFC4-6F175D3DCCD1}">
                                  <a14:hiddenFill xmlns:a14="http://schemas.microsoft.com/office/drawing/2010/main">
                                    <a:solidFill>
                                      <a:srgbClr val="FFFFFF"/>
                                    </a:solidFill>
                                  </a14:hiddenFill>
                                </a:ext>
                              </a:extLst>
                            </p:spPr>
                          </p:pic>
                        </p:oleObj>
                      </mc:Fallback>
                    </mc:AlternateContent>
                  </a:graphicData>
                </a:graphic>
              </p:graphicFrame>
              <p:grpSp>
                <p:nvGrpSpPr>
                  <p:cNvPr id="46" name="Group 227"/>
                  <p:cNvGrpSpPr>
                    <a:grpSpLocks/>
                  </p:cNvGrpSpPr>
                  <p:nvPr/>
                </p:nvGrpSpPr>
                <p:grpSpPr bwMode="auto">
                  <a:xfrm>
                    <a:off x="4141789" y="4289445"/>
                    <a:ext cx="423863" cy="901706"/>
                    <a:chOff x="162" y="1719"/>
                    <a:chExt cx="267" cy="568"/>
                  </a:xfrm>
                </p:grpSpPr>
                <p:sp>
                  <p:nvSpPr>
                    <p:cNvPr id="140" name="Line 228"/>
                    <p:cNvSpPr>
                      <a:spLocks noChangeShapeType="1"/>
                    </p:cNvSpPr>
                    <p:nvPr/>
                  </p:nvSpPr>
                  <p:spPr bwMode="auto">
                    <a:xfrm rot="16200000">
                      <a:off x="106" y="1975"/>
                      <a:ext cx="206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 type="triangle" w="med" len="lg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41" name="Line 22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12" y="2081"/>
                      <a:ext cx="206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 type="triangle" w="med" len="lg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42" name="Text Box 230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280" y="2012"/>
                      <a:ext cx="149" cy="275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>
                      <a:spAutoFit/>
                    </a:bodyPr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charset="0"/>
                        </a:defRPr>
                      </a:lvl1pPr>
                      <a:lvl2pPr marL="742950" indent="-285750"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charset="0"/>
                        </a:defRPr>
                      </a:lvl2pPr>
                      <a:lvl3pPr marL="1143000" indent="-228600"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charset="0"/>
                        </a:defRPr>
                      </a:lvl3pPr>
                      <a:lvl4pPr marL="1600200" indent="-228600"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charset="0"/>
                        </a:defRPr>
                      </a:lvl4pPr>
                      <a:lvl5pPr marL="2057400" indent="-228600"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charset="0"/>
                        </a:defRPr>
                      </a:lvl9pPr>
                    </a:lstStyle>
                    <a:p>
                      <a:pPr defTabSz="914400">
                        <a:spcBef>
                          <a:spcPct val="50000"/>
                        </a:spcBef>
                      </a:pPr>
                      <a:r>
                        <a:rPr lang="en-US" altLang="en-US" sz="1400" i="1" dirty="0">
                          <a:latin typeface="Times New Roman" pitchFamily="18" charset="0"/>
                          <a:ea typeface="MS PGothic" pitchFamily="34" charset="-128"/>
                        </a:rPr>
                        <a:t>z</a:t>
                      </a:r>
                      <a:endParaRPr lang="ru-RU" altLang="en-US" sz="1400" i="1" dirty="0">
                        <a:latin typeface="Times New Roman" pitchFamily="18" charset="0"/>
                        <a:ea typeface="MS PGothic" pitchFamily="34" charset="-128"/>
                      </a:endParaRPr>
                    </a:p>
                  </p:txBody>
                </p:sp>
                <p:sp>
                  <p:nvSpPr>
                    <p:cNvPr id="143" name="Text Box 231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162" y="1719"/>
                      <a:ext cx="184" cy="275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>
                      <a:spAutoFit/>
                    </a:bodyPr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charset="0"/>
                        </a:defRPr>
                      </a:lvl1pPr>
                      <a:lvl2pPr marL="742950" indent="-285750"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charset="0"/>
                        </a:defRPr>
                      </a:lvl2pPr>
                      <a:lvl3pPr marL="1143000" indent="-228600"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charset="0"/>
                        </a:defRPr>
                      </a:lvl3pPr>
                      <a:lvl4pPr marL="1600200" indent="-228600"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charset="0"/>
                        </a:defRPr>
                      </a:lvl4pPr>
                      <a:lvl5pPr marL="2057400" indent="-228600"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charset="0"/>
                        </a:defRPr>
                      </a:lvl9pPr>
                    </a:lstStyle>
                    <a:p>
                      <a:pPr defTabSz="914400">
                        <a:spcBef>
                          <a:spcPct val="50000"/>
                        </a:spcBef>
                      </a:pPr>
                      <a:r>
                        <a:rPr lang="en-US" altLang="en-US" sz="1400" i="1" dirty="0">
                          <a:latin typeface="Times New Roman" pitchFamily="18" charset="0"/>
                          <a:ea typeface="MS PGothic" pitchFamily="34" charset="-128"/>
                        </a:rPr>
                        <a:t>y</a:t>
                      </a:r>
                      <a:endParaRPr lang="ru-RU" altLang="en-US" sz="1400" i="1" dirty="0">
                        <a:latin typeface="Times New Roman" pitchFamily="18" charset="0"/>
                        <a:ea typeface="MS PGothic" pitchFamily="34" charset="-128"/>
                      </a:endParaRPr>
                    </a:p>
                  </p:txBody>
                </p:sp>
              </p:grpSp>
            </p:grpSp>
            <p:graphicFrame>
              <p:nvGraphicFramePr>
                <p:cNvPr id="153" name="Object 152"/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1933955839"/>
                    </p:ext>
                  </p:extLst>
                </p:nvPr>
              </p:nvGraphicFramePr>
              <p:xfrm>
                <a:off x="6556283" y="4338050"/>
                <a:ext cx="1381779" cy="19691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78927" name="Equation" r:id="rId39" imgW="1307880" imgH="203040" progId="Equation.3">
                        <p:embed/>
                      </p:oleObj>
                    </mc:Choice>
                    <mc:Fallback>
                      <p:oleObj name="Equation" r:id="rId39" imgW="1307880" imgH="203040" progId="Equation.3">
                        <p:embed/>
                        <p:pic>
                          <p:nvPicPr>
                            <p:cNvPr id="0" name="Picture 19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0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6556283" y="4338050"/>
                              <a:ext cx="1381779" cy="196910"/>
                            </a:xfrm>
                            <a:prstGeom prst="rect">
                              <a:avLst/>
                            </a:prstGeom>
                            <a:noFill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p:grpSp>
          <p:sp>
            <p:nvSpPr>
              <p:cNvPr id="158" name="Rectangle 157"/>
              <p:cNvSpPr/>
              <p:nvPr/>
            </p:nvSpPr>
            <p:spPr>
              <a:xfrm>
                <a:off x="5506818" y="3499344"/>
                <a:ext cx="3136806" cy="1205671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8" name="Group 172"/>
            <p:cNvGrpSpPr/>
            <p:nvPr/>
          </p:nvGrpSpPr>
          <p:grpSpPr>
            <a:xfrm>
              <a:off x="4087593" y="3811416"/>
              <a:ext cx="1084976" cy="884074"/>
              <a:chOff x="4087593" y="3820941"/>
              <a:chExt cx="1084976" cy="884074"/>
            </a:xfrm>
          </p:grpSpPr>
          <p:graphicFrame>
            <p:nvGraphicFramePr>
              <p:cNvPr id="152" name="Object 151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563500317"/>
                  </p:ext>
                </p:extLst>
              </p:nvPr>
            </p:nvGraphicFramePr>
            <p:xfrm>
              <a:off x="4275160" y="4448389"/>
              <a:ext cx="740759" cy="186544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78928" name="Equation" r:id="rId41" imgW="647640" imgH="177480" progId="Equation.3">
                      <p:embed/>
                    </p:oleObj>
                  </mc:Choice>
                  <mc:Fallback>
                    <p:oleObj name="Equation" r:id="rId41" imgW="647640" imgH="177480" progId="Equation.3">
                      <p:embed/>
                      <p:pic>
                        <p:nvPicPr>
                          <p:cNvPr id="0" name="Picture 20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275160" y="4448389"/>
                            <a:ext cx="740759" cy="186544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pSp>
            <p:nvGrpSpPr>
              <p:cNvPr id="49" name="Group 149"/>
              <p:cNvGrpSpPr/>
              <p:nvPr/>
            </p:nvGrpSpPr>
            <p:grpSpPr>
              <a:xfrm>
                <a:off x="4129256" y="3894434"/>
                <a:ext cx="986163" cy="362790"/>
                <a:chOff x="5833475" y="5415002"/>
                <a:chExt cx="1350549" cy="638136"/>
              </a:xfrm>
            </p:grpSpPr>
            <p:sp>
              <p:nvSpPr>
                <p:cNvPr id="145" name="Line 213"/>
                <p:cNvSpPr>
                  <a:spLocks noChangeShapeType="1"/>
                </p:cNvSpPr>
                <p:nvPr/>
              </p:nvSpPr>
              <p:spPr bwMode="auto">
                <a:xfrm flipV="1">
                  <a:off x="5833475" y="5972174"/>
                  <a:ext cx="1350549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grpSp>
              <p:nvGrpSpPr>
                <p:cNvPr id="50" name="Group 214"/>
                <p:cNvGrpSpPr>
                  <a:grpSpLocks noChangeAspect="1"/>
                </p:cNvGrpSpPr>
                <p:nvPr/>
              </p:nvGrpSpPr>
              <p:grpSpPr bwMode="auto">
                <a:xfrm>
                  <a:off x="6216650" y="5862638"/>
                  <a:ext cx="552450" cy="190500"/>
                  <a:chOff x="249" y="1457"/>
                  <a:chExt cx="434" cy="150"/>
                </a:xfrm>
              </p:grpSpPr>
              <p:sp>
                <p:nvSpPr>
                  <p:cNvPr id="147" name="Rectangle 215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49" y="1457"/>
                    <a:ext cx="434" cy="150"/>
                  </a:xfrm>
                  <a:prstGeom prst="rect">
                    <a:avLst/>
                  </a:prstGeom>
                  <a:solidFill>
                    <a:srgbClr val="FFFF00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>
                    <a:lvl1pPr>
                      <a:defRPr>
                        <a:solidFill>
                          <a:schemeClr val="tx1"/>
                        </a:solidFill>
                        <a:latin typeface="Calibri" pitchFamily="34" charset="0"/>
                        <a:cs typeface="Arial" charset="0"/>
                      </a:defRPr>
                    </a:lvl1pPr>
                    <a:lvl2pPr marL="742950" indent="-285750">
                      <a:defRPr>
                        <a:solidFill>
                          <a:schemeClr val="tx1"/>
                        </a:solidFill>
                        <a:latin typeface="Calibri" pitchFamily="34" charset="0"/>
                        <a:cs typeface="Arial" charset="0"/>
                      </a:defRPr>
                    </a:lvl2pPr>
                    <a:lvl3pPr marL="1143000" indent="-228600">
                      <a:defRPr>
                        <a:solidFill>
                          <a:schemeClr val="tx1"/>
                        </a:solidFill>
                        <a:latin typeface="Calibri" pitchFamily="34" charset="0"/>
                        <a:cs typeface="Arial" charset="0"/>
                      </a:defRPr>
                    </a:lvl3pPr>
                    <a:lvl4pPr marL="1600200" indent="-228600">
                      <a:defRPr>
                        <a:solidFill>
                          <a:schemeClr val="tx1"/>
                        </a:solidFill>
                        <a:latin typeface="Calibri" pitchFamily="34" charset="0"/>
                        <a:cs typeface="Arial" charset="0"/>
                      </a:defRPr>
                    </a:lvl4pPr>
                    <a:lvl5pPr marL="2057400" indent="-228600">
                      <a:defRPr>
                        <a:solidFill>
                          <a:schemeClr val="tx1"/>
                        </a:solidFill>
                        <a:latin typeface="Calibri" pitchFamily="34" charset="0"/>
                        <a:cs typeface="Arial" charset="0"/>
                      </a:defRPr>
                    </a:lvl5pPr>
                    <a:lvl6pPr marL="2514600" indent="-228600"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pitchFamily="34" charset="0"/>
                        <a:cs typeface="Arial" charset="0"/>
                      </a:defRPr>
                    </a:lvl6pPr>
                    <a:lvl7pPr marL="2971800" indent="-228600"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pitchFamily="34" charset="0"/>
                        <a:cs typeface="Arial" charset="0"/>
                      </a:defRPr>
                    </a:lvl7pPr>
                    <a:lvl8pPr marL="3429000" indent="-228600"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pitchFamily="34" charset="0"/>
                        <a:cs typeface="Arial" charset="0"/>
                      </a:defRPr>
                    </a:lvl8pPr>
                    <a:lvl9pPr marL="3886200" indent="-228600"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pitchFamily="34" charset="0"/>
                        <a:cs typeface="Arial" charset="0"/>
                      </a:defRPr>
                    </a:lvl9pPr>
                  </a:lstStyle>
                  <a:p>
                    <a:pPr defTabSz="914400"/>
                    <a:endParaRPr lang="en-US" altLang="en-US" sz="2000" baseline="30000">
                      <a:latin typeface="Times New Roman" pitchFamily="18" charset="0"/>
                      <a:ea typeface="MS PGothic" pitchFamily="34" charset="-128"/>
                    </a:endParaRPr>
                  </a:p>
                </p:txBody>
              </p:sp>
              <p:sp>
                <p:nvSpPr>
                  <p:cNvPr id="148" name="Line 216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327" y="1529"/>
                    <a:ext cx="292" cy="0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 type="triangle" w="lg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aphicFrame>
              <p:nvGraphicFramePr>
                <p:cNvPr id="149" name="Object 217"/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3233452711"/>
                    </p:ext>
                  </p:extLst>
                </p:nvPr>
              </p:nvGraphicFramePr>
              <p:xfrm>
                <a:off x="6248400" y="5415002"/>
                <a:ext cx="567296" cy="420649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78929" name="Формула" r:id="rId43" imgW="304668" imgH="228501" progId="Equation.3">
                        <p:embed/>
                      </p:oleObj>
                    </mc:Choice>
                    <mc:Fallback>
                      <p:oleObj name="Формула" r:id="rId43" imgW="304668" imgH="228501" progId="Equation.3">
                        <p:embed/>
                        <p:pic>
                          <p:nvPicPr>
                            <p:cNvPr id="0" name="Picture 21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6248400" y="5415002"/>
                              <a:ext cx="567296" cy="420649"/>
                            </a:xfrm>
                            <a:prstGeom prst="rect">
                              <a:avLst/>
                            </a:prstGeom>
                            <a:noFill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p:grpSp>
          <p:sp>
            <p:nvSpPr>
              <p:cNvPr id="161" name="Rectangle 160"/>
              <p:cNvSpPr/>
              <p:nvPr/>
            </p:nvSpPr>
            <p:spPr>
              <a:xfrm>
                <a:off x="4087593" y="3820941"/>
                <a:ext cx="1084976" cy="884074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163" name="Straight Arrow Connector 162"/>
            <p:cNvCxnSpPr/>
            <p:nvPr/>
          </p:nvCxnSpPr>
          <p:spPr>
            <a:xfrm flipH="1">
              <a:off x="2018874" y="3028950"/>
              <a:ext cx="300188" cy="460869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stealth" w="med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Straight Arrow Connector 164"/>
            <p:cNvCxnSpPr>
              <a:endCxn id="158" idx="0"/>
            </p:cNvCxnSpPr>
            <p:nvPr/>
          </p:nvCxnSpPr>
          <p:spPr>
            <a:xfrm>
              <a:off x="6846343" y="3028950"/>
              <a:ext cx="228878" cy="470394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stealth" w="med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Straight Arrow Connector 168"/>
            <p:cNvCxnSpPr/>
            <p:nvPr/>
          </p:nvCxnSpPr>
          <p:spPr>
            <a:xfrm>
              <a:off x="4592102" y="3110969"/>
              <a:ext cx="0" cy="710189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stealth" w="med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1" name="Group 23"/>
          <p:cNvGrpSpPr/>
          <p:nvPr/>
        </p:nvGrpSpPr>
        <p:grpSpPr>
          <a:xfrm>
            <a:off x="5864062" y="4885376"/>
            <a:ext cx="3158956" cy="1421452"/>
            <a:chOff x="5823118" y="4912672"/>
            <a:chExt cx="3158956" cy="1421452"/>
          </a:xfrm>
        </p:grpSpPr>
        <p:grpSp>
          <p:nvGrpSpPr>
            <p:cNvPr id="52" name="Group 60"/>
            <p:cNvGrpSpPr/>
            <p:nvPr/>
          </p:nvGrpSpPr>
          <p:grpSpPr>
            <a:xfrm>
              <a:off x="5823118" y="4912672"/>
              <a:ext cx="3158956" cy="1421452"/>
              <a:chOff x="70942" y="1816096"/>
              <a:chExt cx="3486150" cy="1430338"/>
            </a:xfrm>
          </p:grpSpPr>
          <p:grpSp>
            <p:nvGrpSpPr>
              <p:cNvPr id="53" name="Group 38"/>
              <p:cNvGrpSpPr>
                <a:grpSpLocks/>
              </p:cNvGrpSpPr>
              <p:nvPr/>
            </p:nvGrpSpPr>
            <p:grpSpPr bwMode="auto">
              <a:xfrm>
                <a:off x="70942" y="1816096"/>
                <a:ext cx="3486150" cy="1430338"/>
                <a:chOff x="1440" y="862"/>
                <a:chExt cx="2885" cy="1076"/>
              </a:xfrm>
            </p:grpSpPr>
            <p:pic>
              <p:nvPicPr>
                <p:cNvPr id="6" name="Picture 44"/>
                <p:cNvPicPr>
                  <a:picLocks noChangeAspect="1" noChangeArrowheads="1"/>
                </p:cNvPicPr>
                <p:nvPr/>
              </p:nvPicPr>
              <p:blipFill>
                <a:blip r:embed="rId4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893"/>
                <a:stretch>
                  <a:fillRect/>
                </a:stretch>
              </p:blipFill>
              <p:spPr bwMode="auto">
                <a:xfrm rot="10800000">
                  <a:off x="1440" y="862"/>
                  <a:ext cx="2885" cy="107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grpSp>
              <p:nvGrpSpPr>
                <p:cNvPr id="54" name="Group 26"/>
                <p:cNvGrpSpPr>
                  <a:grpSpLocks/>
                </p:cNvGrpSpPr>
                <p:nvPr/>
              </p:nvGrpSpPr>
              <p:grpSpPr bwMode="auto">
                <a:xfrm rot="7448260">
                  <a:off x="3158" y="1001"/>
                  <a:ext cx="482" cy="262"/>
                  <a:chOff x="2062" y="894"/>
                  <a:chExt cx="482" cy="262"/>
                </a:xfrm>
              </p:grpSpPr>
              <p:sp>
                <p:nvSpPr>
                  <p:cNvPr id="14" name="Oval 39"/>
                  <p:cNvSpPr>
                    <a:spLocks noChangeArrowheads="1"/>
                  </p:cNvSpPr>
                  <p:nvPr/>
                </p:nvSpPr>
                <p:spPr bwMode="auto">
                  <a:xfrm rot="12468407">
                    <a:off x="2062" y="913"/>
                    <a:ext cx="482" cy="227"/>
                  </a:xfrm>
                  <a:prstGeom prst="ellipse">
                    <a:avLst/>
                  </a:prstGeom>
                  <a:solidFill>
                    <a:srgbClr val="FF0000">
                      <a:alpha val="30196"/>
                    </a:srgbClr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lvl1pPr>
                      <a:defRPr>
                        <a:solidFill>
                          <a:schemeClr val="tx1"/>
                        </a:solidFill>
                        <a:latin typeface="Calibri" pitchFamily="34" charset="0"/>
                        <a:cs typeface="Arial" charset="0"/>
                      </a:defRPr>
                    </a:lvl1pPr>
                    <a:lvl2pPr marL="742950" indent="-285750">
                      <a:defRPr>
                        <a:solidFill>
                          <a:schemeClr val="tx1"/>
                        </a:solidFill>
                        <a:latin typeface="Calibri" pitchFamily="34" charset="0"/>
                        <a:cs typeface="Arial" charset="0"/>
                      </a:defRPr>
                    </a:lvl2pPr>
                    <a:lvl3pPr marL="1143000" indent="-228600">
                      <a:defRPr>
                        <a:solidFill>
                          <a:schemeClr val="tx1"/>
                        </a:solidFill>
                        <a:latin typeface="Calibri" pitchFamily="34" charset="0"/>
                        <a:cs typeface="Arial" charset="0"/>
                      </a:defRPr>
                    </a:lvl3pPr>
                    <a:lvl4pPr marL="1600200" indent="-228600">
                      <a:defRPr>
                        <a:solidFill>
                          <a:schemeClr val="tx1"/>
                        </a:solidFill>
                        <a:latin typeface="Calibri" pitchFamily="34" charset="0"/>
                        <a:cs typeface="Arial" charset="0"/>
                      </a:defRPr>
                    </a:lvl4pPr>
                    <a:lvl5pPr marL="2057400" indent="-228600">
                      <a:defRPr>
                        <a:solidFill>
                          <a:schemeClr val="tx1"/>
                        </a:solidFill>
                        <a:latin typeface="Calibri" pitchFamily="34" charset="0"/>
                        <a:cs typeface="Arial" charset="0"/>
                      </a:defRPr>
                    </a:lvl5pPr>
                    <a:lvl6pPr marL="2514600" indent="-228600"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pitchFamily="34" charset="0"/>
                        <a:cs typeface="Arial" charset="0"/>
                      </a:defRPr>
                    </a:lvl6pPr>
                    <a:lvl7pPr marL="2971800" indent="-228600"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pitchFamily="34" charset="0"/>
                        <a:cs typeface="Arial" charset="0"/>
                      </a:defRPr>
                    </a:lvl7pPr>
                    <a:lvl8pPr marL="3429000" indent="-228600"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pitchFamily="34" charset="0"/>
                        <a:cs typeface="Arial" charset="0"/>
                      </a:defRPr>
                    </a:lvl8pPr>
                    <a:lvl9pPr marL="3886200" indent="-228600"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pitchFamily="34" charset="0"/>
                        <a:cs typeface="Arial" charset="0"/>
                      </a:defRPr>
                    </a:lvl9pPr>
                  </a:lstStyle>
                  <a:p>
                    <a:pPr defTabSz="914400"/>
                    <a:endParaRPr lang="en-US" altLang="en-US" sz="2000" baseline="30000">
                      <a:latin typeface="Times New Roman" pitchFamily="18" charset="0"/>
                      <a:ea typeface="MS PGothic" pitchFamily="34" charset="-128"/>
                    </a:endParaRPr>
                  </a:p>
                </p:txBody>
              </p:sp>
              <p:sp>
                <p:nvSpPr>
                  <p:cNvPr id="15" name="Rectangle 40"/>
                  <p:cNvSpPr>
                    <a:spLocks noChangeArrowheads="1"/>
                  </p:cNvSpPr>
                  <p:nvPr/>
                </p:nvSpPr>
                <p:spPr bwMode="auto">
                  <a:xfrm rot="12291740">
                    <a:off x="2370" y="1042"/>
                    <a:ext cx="103" cy="114"/>
                  </a:xfrm>
                  <a:prstGeom prst="rect">
                    <a:avLst/>
                  </a:prstGeom>
                  <a:solidFill>
                    <a:srgbClr val="00CC00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>
                    <a:lvl1pPr>
                      <a:defRPr>
                        <a:solidFill>
                          <a:schemeClr val="tx1"/>
                        </a:solidFill>
                        <a:latin typeface="Calibri" pitchFamily="34" charset="0"/>
                        <a:cs typeface="Arial" charset="0"/>
                      </a:defRPr>
                    </a:lvl1pPr>
                    <a:lvl2pPr marL="742950" indent="-285750">
                      <a:defRPr>
                        <a:solidFill>
                          <a:schemeClr val="tx1"/>
                        </a:solidFill>
                        <a:latin typeface="Calibri" pitchFamily="34" charset="0"/>
                        <a:cs typeface="Arial" charset="0"/>
                      </a:defRPr>
                    </a:lvl2pPr>
                    <a:lvl3pPr marL="1143000" indent="-228600">
                      <a:defRPr>
                        <a:solidFill>
                          <a:schemeClr val="tx1"/>
                        </a:solidFill>
                        <a:latin typeface="Calibri" pitchFamily="34" charset="0"/>
                        <a:cs typeface="Arial" charset="0"/>
                      </a:defRPr>
                    </a:lvl3pPr>
                    <a:lvl4pPr marL="1600200" indent="-228600">
                      <a:defRPr>
                        <a:solidFill>
                          <a:schemeClr val="tx1"/>
                        </a:solidFill>
                        <a:latin typeface="Calibri" pitchFamily="34" charset="0"/>
                        <a:cs typeface="Arial" charset="0"/>
                      </a:defRPr>
                    </a:lvl4pPr>
                    <a:lvl5pPr marL="2057400" indent="-228600">
                      <a:defRPr>
                        <a:solidFill>
                          <a:schemeClr val="tx1"/>
                        </a:solidFill>
                        <a:latin typeface="Calibri" pitchFamily="34" charset="0"/>
                        <a:cs typeface="Arial" charset="0"/>
                      </a:defRPr>
                    </a:lvl5pPr>
                    <a:lvl6pPr marL="2514600" indent="-228600"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pitchFamily="34" charset="0"/>
                        <a:cs typeface="Arial" charset="0"/>
                      </a:defRPr>
                    </a:lvl6pPr>
                    <a:lvl7pPr marL="2971800" indent="-228600"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pitchFamily="34" charset="0"/>
                        <a:cs typeface="Arial" charset="0"/>
                      </a:defRPr>
                    </a:lvl7pPr>
                    <a:lvl8pPr marL="3429000" indent="-228600"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pitchFamily="34" charset="0"/>
                        <a:cs typeface="Arial" charset="0"/>
                      </a:defRPr>
                    </a:lvl8pPr>
                    <a:lvl9pPr marL="3886200" indent="-228600"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pitchFamily="34" charset="0"/>
                        <a:cs typeface="Arial" charset="0"/>
                      </a:defRPr>
                    </a:lvl9pPr>
                  </a:lstStyle>
                  <a:p>
                    <a:pPr defTabSz="914400"/>
                    <a:endParaRPr lang="en-US" altLang="en-US" sz="2000" baseline="30000">
                      <a:latin typeface="Times New Roman" pitchFamily="18" charset="0"/>
                      <a:ea typeface="MS PGothic" pitchFamily="34" charset="-128"/>
                    </a:endParaRPr>
                  </a:p>
                </p:txBody>
              </p:sp>
              <p:sp>
                <p:nvSpPr>
                  <p:cNvPr id="16" name="Rectangle 41"/>
                  <p:cNvSpPr>
                    <a:spLocks noChangeArrowheads="1"/>
                  </p:cNvSpPr>
                  <p:nvPr/>
                </p:nvSpPr>
                <p:spPr bwMode="auto">
                  <a:xfrm rot="12411740">
                    <a:off x="2245" y="965"/>
                    <a:ext cx="103" cy="114"/>
                  </a:xfrm>
                  <a:prstGeom prst="rect">
                    <a:avLst/>
                  </a:prstGeom>
                  <a:solidFill>
                    <a:srgbClr val="FFFF00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>
                    <a:lvl1pPr>
                      <a:defRPr>
                        <a:solidFill>
                          <a:schemeClr val="tx1"/>
                        </a:solidFill>
                        <a:latin typeface="Calibri" pitchFamily="34" charset="0"/>
                        <a:cs typeface="Arial" charset="0"/>
                      </a:defRPr>
                    </a:lvl1pPr>
                    <a:lvl2pPr marL="742950" indent="-285750">
                      <a:defRPr>
                        <a:solidFill>
                          <a:schemeClr val="tx1"/>
                        </a:solidFill>
                        <a:latin typeface="Calibri" pitchFamily="34" charset="0"/>
                        <a:cs typeface="Arial" charset="0"/>
                      </a:defRPr>
                    </a:lvl2pPr>
                    <a:lvl3pPr marL="1143000" indent="-228600">
                      <a:defRPr>
                        <a:solidFill>
                          <a:schemeClr val="tx1"/>
                        </a:solidFill>
                        <a:latin typeface="Calibri" pitchFamily="34" charset="0"/>
                        <a:cs typeface="Arial" charset="0"/>
                      </a:defRPr>
                    </a:lvl3pPr>
                    <a:lvl4pPr marL="1600200" indent="-228600">
                      <a:defRPr>
                        <a:solidFill>
                          <a:schemeClr val="tx1"/>
                        </a:solidFill>
                        <a:latin typeface="Calibri" pitchFamily="34" charset="0"/>
                        <a:cs typeface="Arial" charset="0"/>
                      </a:defRPr>
                    </a:lvl4pPr>
                    <a:lvl5pPr marL="2057400" indent="-228600">
                      <a:defRPr>
                        <a:solidFill>
                          <a:schemeClr val="tx1"/>
                        </a:solidFill>
                        <a:latin typeface="Calibri" pitchFamily="34" charset="0"/>
                        <a:cs typeface="Arial" charset="0"/>
                      </a:defRPr>
                    </a:lvl5pPr>
                    <a:lvl6pPr marL="2514600" indent="-228600"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pitchFamily="34" charset="0"/>
                        <a:cs typeface="Arial" charset="0"/>
                      </a:defRPr>
                    </a:lvl6pPr>
                    <a:lvl7pPr marL="2971800" indent="-228600"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pitchFamily="34" charset="0"/>
                        <a:cs typeface="Arial" charset="0"/>
                      </a:defRPr>
                    </a:lvl7pPr>
                    <a:lvl8pPr marL="3429000" indent="-228600"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pitchFamily="34" charset="0"/>
                        <a:cs typeface="Arial" charset="0"/>
                      </a:defRPr>
                    </a:lvl8pPr>
                    <a:lvl9pPr marL="3886200" indent="-228600"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pitchFamily="34" charset="0"/>
                        <a:cs typeface="Arial" charset="0"/>
                      </a:defRPr>
                    </a:lvl9pPr>
                  </a:lstStyle>
                  <a:p>
                    <a:pPr defTabSz="914400"/>
                    <a:endParaRPr lang="en-US" altLang="en-US" sz="2000" baseline="30000">
                      <a:latin typeface="Times New Roman" pitchFamily="18" charset="0"/>
                      <a:ea typeface="MS PGothic" pitchFamily="34" charset="-128"/>
                    </a:endParaRPr>
                  </a:p>
                </p:txBody>
              </p:sp>
              <p:sp>
                <p:nvSpPr>
                  <p:cNvPr id="17" name="Rectangle 42"/>
                  <p:cNvSpPr>
                    <a:spLocks noChangeArrowheads="1"/>
                  </p:cNvSpPr>
                  <p:nvPr/>
                </p:nvSpPr>
                <p:spPr bwMode="auto">
                  <a:xfrm rot="12351740">
                    <a:off x="2126" y="894"/>
                    <a:ext cx="103" cy="114"/>
                  </a:xfrm>
                  <a:prstGeom prst="rect">
                    <a:avLst/>
                  </a:prstGeom>
                  <a:solidFill>
                    <a:srgbClr val="0000FF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>
                    <a:lvl1pPr>
                      <a:defRPr>
                        <a:solidFill>
                          <a:schemeClr val="tx1"/>
                        </a:solidFill>
                        <a:latin typeface="Calibri" pitchFamily="34" charset="0"/>
                        <a:cs typeface="Arial" charset="0"/>
                      </a:defRPr>
                    </a:lvl1pPr>
                    <a:lvl2pPr marL="742950" indent="-285750">
                      <a:defRPr>
                        <a:solidFill>
                          <a:schemeClr val="tx1"/>
                        </a:solidFill>
                        <a:latin typeface="Calibri" pitchFamily="34" charset="0"/>
                        <a:cs typeface="Arial" charset="0"/>
                      </a:defRPr>
                    </a:lvl2pPr>
                    <a:lvl3pPr marL="1143000" indent="-228600">
                      <a:defRPr>
                        <a:solidFill>
                          <a:schemeClr val="tx1"/>
                        </a:solidFill>
                        <a:latin typeface="Calibri" pitchFamily="34" charset="0"/>
                        <a:cs typeface="Arial" charset="0"/>
                      </a:defRPr>
                    </a:lvl3pPr>
                    <a:lvl4pPr marL="1600200" indent="-228600">
                      <a:defRPr>
                        <a:solidFill>
                          <a:schemeClr val="tx1"/>
                        </a:solidFill>
                        <a:latin typeface="Calibri" pitchFamily="34" charset="0"/>
                        <a:cs typeface="Arial" charset="0"/>
                      </a:defRPr>
                    </a:lvl4pPr>
                    <a:lvl5pPr marL="2057400" indent="-228600">
                      <a:defRPr>
                        <a:solidFill>
                          <a:schemeClr val="tx1"/>
                        </a:solidFill>
                        <a:latin typeface="Calibri" pitchFamily="34" charset="0"/>
                        <a:cs typeface="Arial" charset="0"/>
                      </a:defRPr>
                    </a:lvl5pPr>
                    <a:lvl6pPr marL="2514600" indent="-228600"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pitchFamily="34" charset="0"/>
                        <a:cs typeface="Arial" charset="0"/>
                      </a:defRPr>
                    </a:lvl6pPr>
                    <a:lvl7pPr marL="2971800" indent="-228600"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pitchFamily="34" charset="0"/>
                        <a:cs typeface="Arial" charset="0"/>
                      </a:defRPr>
                    </a:lvl7pPr>
                    <a:lvl8pPr marL="3429000" indent="-228600"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pitchFamily="34" charset="0"/>
                        <a:cs typeface="Arial" charset="0"/>
                      </a:defRPr>
                    </a:lvl8pPr>
                    <a:lvl9pPr marL="3886200" indent="-228600"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pitchFamily="34" charset="0"/>
                        <a:cs typeface="Arial" charset="0"/>
                      </a:defRPr>
                    </a:lvl9pPr>
                  </a:lstStyle>
                  <a:p>
                    <a:pPr defTabSz="914400"/>
                    <a:endParaRPr lang="en-US" altLang="en-US" sz="2000" baseline="30000">
                      <a:latin typeface="Times New Roman" pitchFamily="18" charset="0"/>
                      <a:ea typeface="MS PGothic" pitchFamily="34" charset="-128"/>
                    </a:endParaRPr>
                  </a:p>
                </p:txBody>
              </p:sp>
            </p:grpSp>
            <p:sp>
              <p:nvSpPr>
                <p:cNvPr id="8" name="Text Box 43"/>
                <p:cNvSpPr txBox="1">
                  <a:spLocks noChangeArrowheads="1"/>
                </p:cNvSpPr>
                <p:nvPr/>
              </p:nvSpPr>
              <p:spPr bwMode="auto">
                <a:xfrm rot="19957509">
                  <a:off x="3127" y="1164"/>
                  <a:ext cx="878" cy="51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charset="0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charset="0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charset="0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charset="0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charset="0"/>
                    </a:defRPr>
                  </a:lvl9pPr>
                </a:lstStyle>
                <a:p>
                  <a:pPr algn="ctr" defTabSz="914400">
                    <a:spcBef>
                      <a:spcPct val="50000"/>
                    </a:spcBef>
                  </a:pPr>
                  <a:r>
                    <a:rPr lang="en-US" altLang="en-US" sz="1200" dirty="0">
                      <a:latin typeface="Arial" charset="0"/>
                      <a:ea typeface="MS PGothic" pitchFamily="34" charset="-128"/>
                    </a:rPr>
                    <a:t>3D Spin</a:t>
                  </a:r>
                  <a:br>
                    <a:rPr lang="en-US" altLang="en-US" sz="1200" dirty="0">
                      <a:latin typeface="Arial" charset="0"/>
                      <a:ea typeface="MS PGothic" pitchFamily="34" charset="-128"/>
                    </a:rPr>
                  </a:br>
                  <a:r>
                    <a:rPr lang="en-US" altLang="en-US" sz="1200" dirty="0">
                      <a:latin typeface="Arial" charset="0"/>
                      <a:ea typeface="MS PGothic" pitchFamily="34" charset="-128"/>
                    </a:rPr>
                    <a:t> Rotator</a:t>
                  </a:r>
                  <a:endParaRPr lang="ru-RU" altLang="en-US" sz="1200" dirty="0">
                    <a:latin typeface="Arial" charset="0"/>
                    <a:ea typeface="MS PGothic" pitchFamily="34" charset="-128"/>
                  </a:endParaRPr>
                </a:p>
              </p:txBody>
            </p:sp>
            <p:sp>
              <p:nvSpPr>
                <p:cNvPr id="9" name="Rectangle 32"/>
                <p:cNvSpPr>
                  <a:spLocks noChangeArrowheads="1"/>
                </p:cNvSpPr>
                <p:nvPr/>
              </p:nvSpPr>
              <p:spPr bwMode="auto">
                <a:xfrm>
                  <a:off x="2491" y="1506"/>
                  <a:ext cx="794" cy="22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" name="Line 33"/>
                <p:cNvSpPr>
                  <a:spLocks noChangeShapeType="1"/>
                </p:cNvSpPr>
                <p:nvPr/>
              </p:nvSpPr>
              <p:spPr bwMode="auto">
                <a:xfrm flipV="1">
                  <a:off x="2483" y="1502"/>
                  <a:ext cx="206" cy="106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" name="Line 34"/>
                <p:cNvSpPr>
                  <a:spLocks noChangeShapeType="1"/>
                </p:cNvSpPr>
                <p:nvPr/>
              </p:nvSpPr>
              <p:spPr bwMode="auto">
                <a:xfrm>
                  <a:off x="3076" y="1501"/>
                  <a:ext cx="218" cy="112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" name="Oval 35"/>
                <p:cNvSpPr>
                  <a:spLocks noChangeArrowheads="1"/>
                </p:cNvSpPr>
                <p:nvPr/>
              </p:nvSpPr>
              <p:spPr bwMode="auto">
                <a:xfrm>
                  <a:off x="2558" y="1527"/>
                  <a:ext cx="56" cy="56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3" name="Text Box 37"/>
                <p:cNvSpPr txBox="1">
                  <a:spLocks noChangeArrowheads="1"/>
                </p:cNvSpPr>
                <p:nvPr/>
              </p:nvSpPr>
              <p:spPr bwMode="auto">
                <a:xfrm>
                  <a:off x="2531" y="1629"/>
                  <a:ext cx="106" cy="134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charset="0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charset="0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charset="0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charset="0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charset="0"/>
                    </a:defRPr>
                  </a:lvl9pPr>
                </a:lstStyle>
                <a:p>
                  <a:pPr algn="ctr" defTabSz="914400"/>
                  <a:r>
                    <a:rPr lang="en-US" altLang="en-US" sz="1400">
                      <a:latin typeface="Arial" charset="0"/>
                      <a:ea typeface="MS PGothic" pitchFamily="34" charset="-128"/>
                    </a:rPr>
                    <a:t>IP</a:t>
                  </a:r>
                </a:p>
              </p:txBody>
            </p:sp>
          </p:grpSp>
          <p:cxnSp>
            <p:nvCxnSpPr>
              <p:cNvPr id="60" name="Straight Arrow Connector 59"/>
              <p:cNvCxnSpPr/>
              <p:nvPr/>
            </p:nvCxnSpPr>
            <p:spPr>
              <a:xfrm flipH="1">
                <a:off x="971550" y="2732200"/>
                <a:ext cx="457200" cy="34562"/>
              </a:xfrm>
              <a:prstGeom prst="straightConnector1">
                <a:avLst/>
              </a:prstGeom>
              <a:ln w="41275">
                <a:solidFill>
                  <a:srgbClr val="FF0000"/>
                </a:solidFill>
                <a:tailEnd type="triangle" w="lg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2" name="Arc 21"/>
            <p:cNvSpPr/>
            <p:nvPr/>
          </p:nvSpPr>
          <p:spPr>
            <a:xfrm rot="11474060">
              <a:off x="5969197" y="5289723"/>
              <a:ext cx="914400" cy="914400"/>
            </a:xfrm>
            <a:prstGeom prst="arc">
              <a:avLst>
                <a:gd name="adj1" fmla="val 16633907"/>
                <a:gd name="adj2" fmla="val 20443659"/>
              </a:avLst>
            </a:prstGeom>
            <a:ln>
              <a:solidFill>
                <a:schemeClr val="tx1"/>
              </a:solidFill>
              <a:headEnd type="stealth" w="lg" len="lg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5997772" y="5737398"/>
              <a:ext cx="39052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/>
                <a:t>ion</a:t>
              </a:r>
              <a:endParaRPr lang="en-US" sz="1200" dirty="0"/>
            </a:p>
          </p:txBody>
        </p:sp>
      </p:grpSp>
      <p:sp>
        <p:nvSpPr>
          <p:cNvPr id="155" name="Text Placeholder 2"/>
          <p:cNvSpPr txBox="1">
            <a:spLocks/>
          </p:cNvSpPr>
          <p:nvPr/>
        </p:nvSpPr>
        <p:spPr bwMode="auto">
          <a:xfrm>
            <a:off x="2138559" y="6099074"/>
            <a:ext cx="3780429" cy="347663"/>
          </a:xfrm>
          <a:prstGeom prst="rect">
            <a:avLst/>
          </a:prstGeom>
          <a:solidFill>
            <a:srgbClr val="CCFFCC"/>
          </a:solidFill>
          <a:ln>
            <a:noFill/>
          </a:ln>
          <a:effectLst/>
          <a:extLst/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sz="1500" b="1" kern="0" dirty="0" smtClean="0">
                <a:latin typeface="Arial" panose="020B0604020202020204" pitchFamily="34" charset="0"/>
                <a:cs typeface="Arial" pitchFamily="34" charset="0"/>
              </a:rPr>
              <a:t>Ion polarization: </a:t>
            </a:r>
            <a:r>
              <a:rPr lang="en-US" sz="1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TUPWI029, TUPWI030 </a:t>
            </a:r>
            <a:endParaRPr lang="en-US" sz="1500" b="1" kern="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5" name="Footer Placeholder 5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HUGS Program, June 12 2015</a:t>
            </a:r>
            <a:endParaRPr lang="en-US"/>
          </a:p>
        </p:txBody>
      </p:sp>
      <p:sp>
        <p:nvSpPr>
          <p:cNvPr id="56" name="Slide Number Placeholder 5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defTabSz="457200"/>
            <a:fld id="{B58F48A6-A3E1-4848-9AC3-B43F560BE4FE}" type="slidenum">
              <a:rPr lang="en-US" smtClean="0">
                <a:solidFill>
                  <a:prstClr val="white"/>
                </a:solidFill>
              </a:rPr>
              <a:pPr defTabSz="457200"/>
              <a:t>40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8412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Electron Polarization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66" y="809066"/>
            <a:ext cx="9137833" cy="2887687"/>
          </a:xfrm>
        </p:spPr>
        <p:txBody>
          <a:bodyPr/>
          <a:lstStyle/>
          <a:p>
            <a:pPr algn="just"/>
            <a:r>
              <a:rPr lang="en-US" altLang="en-US" dirty="0" smtClean="0">
                <a:latin typeface="Arial" charset="0"/>
                <a:cs typeface="Arial" charset="0"/>
              </a:rPr>
              <a:t>Comprehensive electron polarization strategies:</a:t>
            </a:r>
          </a:p>
          <a:p>
            <a:pPr lvl="1" algn="just"/>
            <a:r>
              <a:rPr lang="en-US" altLang="en-US" sz="1600" dirty="0" smtClean="0">
                <a:latin typeface="Arial" charset="0"/>
                <a:cs typeface="Arial" charset="0"/>
              </a:rPr>
              <a:t>Vertically-injected </a:t>
            </a:r>
            <a:r>
              <a:rPr lang="en-US" altLang="en-US" sz="1600" dirty="0">
                <a:latin typeface="Arial" charset="0"/>
                <a:cs typeface="Arial" charset="0"/>
              </a:rPr>
              <a:t>polarized </a:t>
            </a:r>
            <a:r>
              <a:rPr lang="en-US" altLang="en-US" sz="1600" dirty="0" smtClean="0">
                <a:latin typeface="Arial" charset="0"/>
                <a:cs typeface="Arial" charset="0"/>
              </a:rPr>
              <a:t>electron beam from CEBAF </a:t>
            </a:r>
          </a:p>
          <a:p>
            <a:pPr lvl="1" algn="just"/>
            <a:r>
              <a:rPr lang="en-US" altLang="en-US" sz="1600" dirty="0" smtClean="0">
                <a:latin typeface="Arial" charset="0"/>
                <a:cs typeface="Arial" charset="0"/>
              </a:rPr>
              <a:t>Vertical polarization in </a:t>
            </a:r>
            <a:r>
              <a:rPr lang="en-US" altLang="en-US" sz="1600" dirty="0">
                <a:latin typeface="Arial" charset="0"/>
                <a:cs typeface="Arial" charset="0"/>
              </a:rPr>
              <a:t>the </a:t>
            </a:r>
            <a:r>
              <a:rPr lang="en-US" altLang="en-US" sz="1600" dirty="0" smtClean="0">
                <a:latin typeface="Arial" charset="0"/>
                <a:cs typeface="Arial" charset="0"/>
              </a:rPr>
              <a:t>arcs (to avoid spin diffusion) and </a:t>
            </a:r>
            <a:r>
              <a:rPr lang="en-US" altLang="en-US" sz="1600" dirty="0">
                <a:latin typeface="Arial" charset="0"/>
                <a:cs typeface="Arial" charset="0"/>
              </a:rPr>
              <a:t>longitudinal at collision points </a:t>
            </a:r>
            <a:endParaRPr lang="en-US" altLang="en-US" sz="1600" dirty="0" smtClean="0">
              <a:latin typeface="Arial" charset="0"/>
              <a:cs typeface="Arial" charset="0"/>
            </a:endParaRPr>
          </a:p>
          <a:p>
            <a:pPr lvl="1" algn="just"/>
            <a:r>
              <a:rPr lang="en-US" altLang="en-US" sz="1600" dirty="0">
                <a:latin typeface="Arial" charset="0"/>
                <a:cs typeface="Arial" charset="0"/>
              </a:rPr>
              <a:t>S</a:t>
            </a:r>
            <a:r>
              <a:rPr lang="en-US" altLang="en-US" sz="1600" dirty="0" smtClean="0">
                <a:latin typeface="Arial" charset="0"/>
                <a:cs typeface="Arial" charset="0"/>
              </a:rPr>
              <a:t>pin rotator for the polarization rotation</a:t>
            </a:r>
          </a:p>
          <a:p>
            <a:pPr lvl="1" algn="just"/>
            <a:r>
              <a:rPr lang="en-US" altLang="en-US" sz="1600" dirty="0" smtClean="0">
                <a:latin typeface="Arial" charset="0"/>
                <a:cs typeface="Arial" charset="0"/>
              </a:rPr>
              <a:t>Spin flipping through changing the source polarization</a:t>
            </a:r>
          </a:p>
          <a:p>
            <a:pPr lvl="1" algn="just"/>
            <a:r>
              <a:rPr lang="en-US" altLang="en-US" sz="1600" dirty="0" smtClean="0">
                <a:latin typeface="Arial" charset="0"/>
                <a:cs typeface="Arial" charset="0"/>
              </a:rPr>
              <a:t>Polarization </a:t>
            </a:r>
            <a:r>
              <a:rPr lang="en-US" altLang="en-US" sz="1600" dirty="0">
                <a:latin typeface="Arial" charset="0"/>
                <a:cs typeface="Arial" charset="0"/>
              </a:rPr>
              <a:t>configuration with figure-8 geometry removes electron spin tune energy </a:t>
            </a:r>
            <a:r>
              <a:rPr lang="en-US" altLang="en-US" sz="1600" dirty="0" smtClean="0">
                <a:latin typeface="Arial" charset="0"/>
                <a:cs typeface="Arial" charset="0"/>
              </a:rPr>
              <a:t>dependence</a:t>
            </a:r>
          </a:p>
          <a:p>
            <a:pPr lvl="1" algn="just"/>
            <a:r>
              <a:rPr lang="en-US" altLang="en-US" sz="1600" dirty="0" smtClean="0">
                <a:latin typeface="Arial" charset="0"/>
                <a:cs typeface="Arial" charset="0"/>
              </a:rPr>
              <a:t>Compton </a:t>
            </a:r>
            <a:r>
              <a:rPr lang="en-US" altLang="en-US" sz="1600" dirty="0" err="1">
                <a:latin typeface="Arial" charset="0"/>
                <a:cs typeface="Arial" charset="0"/>
              </a:rPr>
              <a:t>polarimeter</a:t>
            </a:r>
            <a:r>
              <a:rPr lang="en-US" altLang="en-US" sz="1600" dirty="0">
                <a:latin typeface="Arial" charset="0"/>
                <a:cs typeface="Arial" charset="0"/>
              </a:rPr>
              <a:t> </a:t>
            </a:r>
            <a:r>
              <a:rPr lang="en-US" altLang="en-US" sz="1600" dirty="0" smtClean="0">
                <a:latin typeface="Arial" charset="0"/>
                <a:cs typeface="Arial" charset="0"/>
              </a:rPr>
              <a:t>has been integrated to the interaction region design and is considered </a:t>
            </a:r>
            <a:r>
              <a:rPr lang="en-US" altLang="en-US" sz="1600" dirty="0">
                <a:latin typeface="Arial" charset="0"/>
                <a:cs typeface="Arial" charset="0"/>
              </a:rPr>
              <a:t>to measure the electron polarization </a:t>
            </a:r>
          </a:p>
        </p:txBody>
      </p:sp>
      <p:grpSp>
        <p:nvGrpSpPr>
          <p:cNvPr id="4" name="Group 81"/>
          <p:cNvGrpSpPr/>
          <p:nvPr/>
        </p:nvGrpSpPr>
        <p:grpSpPr>
          <a:xfrm>
            <a:off x="144628" y="3879182"/>
            <a:ext cx="5065547" cy="1464340"/>
            <a:chOff x="263103" y="2076488"/>
            <a:chExt cx="7007993" cy="1993268"/>
          </a:xfrm>
        </p:grpSpPr>
        <p:grpSp>
          <p:nvGrpSpPr>
            <p:cNvPr id="5" name="Group 1"/>
            <p:cNvGrpSpPr>
              <a:grpSpLocks/>
            </p:cNvGrpSpPr>
            <p:nvPr/>
          </p:nvGrpSpPr>
          <p:grpSpPr bwMode="auto">
            <a:xfrm>
              <a:off x="263103" y="2076488"/>
              <a:ext cx="7007993" cy="1993268"/>
              <a:chOff x="263784" y="2000754"/>
              <a:chExt cx="7007639" cy="1992654"/>
            </a:xfrm>
          </p:grpSpPr>
          <p:grpSp>
            <p:nvGrpSpPr>
              <p:cNvPr id="6" name="Group 63"/>
              <p:cNvGrpSpPr>
                <a:grpSpLocks/>
              </p:cNvGrpSpPr>
              <p:nvPr/>
            </p:nvGrpSpPr>
            <p:grpSpPr bwMode="auto">
              <a:xfrm>
                <a:off x="263784" y="2000754"/>
                <a:ext cx="6774360" cy="1992654"/>
                <a:chOff x="263784" y="2000754"/>
                <a:chExt cx="6774360" cy="1992654"/>
              </a:xfrm>
            </p:grpSpPr>
            <p:grpSp>
              <p:nvGrpSpPr>
                <p:cNvPr id="7" name="Group 64"/>
                <p:cNvGrpSpPr>
                  <a:grpSpLocks/>
                </p:cNvGrpSpPr>
                <p:nvPr/>
              </p:nvGrpSpPr>
              <p:grpSpPr bwMode="auto">
                <a:xfrm>
                  <a:off x="263784" y="2066365"/>
                  <a:ext cx="6774360" cy="1927043"/>
                  <a:chOff x="568585" y="1383542"/>
                  <a:chExt cx="6774360" cy="1927043"/>
                </a:xfrm>
              </p:grpSpPr>
              <p:grpSp>
                <p:nvGrpSpPr>
                  <p:cNvPr id="8" name="Group 66"/>
                  <p:cNvGrpSpPr>
                    <a:grpSpLocks/>
                  </p:cNvGrpSpPr>
                  <p:nvPr/>
                </p:nvGrpSpPr>
                <p:grpSpPr bwMode="auto">
                  <a:xfrm>
                    <a:off x="568585" y="1383542"/>
                    <a:ext cx="6774360" cy="1927043"/>
                    <a:chOff x="574566" y="1385148"/>
                    <a:chExt cx="7097709" cy="2000037"/>
                  </a:xfrm>
                </p:grpSpPr>
                <p:grpSp>
                  <p:nvGrpSpPr>
                    <p:cNvPr id="9" name="Group 15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574566" y="1385148"/>
                      <a:ext cx="7097709" cy="2000037"/>
                      <a:chOff x="739871" y="2465849"/>
                      <a:chExt cx="7097850" cy="2000378"/>
                    </a:xfrm>
                  </p:grpSpPr>
                  <p:cxnSp>
                    <p:nvCxnSpPr>
                      <p:cNvPr id="138" name="Straight Connector 6"/>
                      <p:cNvCxnSpPr>
                        <a:cxnSpLocks noChangeShapeType="1"/>
                        <a:stCxn id="141" idx="2"/>
                        <a:endCxn id="140" idx="2"/>
                      </p:cNvCxnSpPr>
                      <p:nvPr/>
                    </p:nvCxnSpPr>
                    <p:spPr bwMode="auto">
                      <a:xfrm>
                        <a:off x="2054944" y="2547085"/>
                        <a:ext cx="4467704" cy="1837905"/>
                      </a:xfrm>
                      <a:prstGeom prst="line">
                        <a:avLst/>
                      </a:prstGeom>
                      <a:noFill/>
                      <a:ln w="28575" algn="ctr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cxnSp>
                  <p:cxnSp>
                    <p:nvCxnSpPr>
                      <p:cNvPr id="139" name="Straight Connector 8"/>
                      <p:cNvCxnSpPr>
                        <a:cxnSpLocks noChangeShapeType="1"/>
                        <a:stCxn id="141" idx="0"/>
                        <a:endCxn id="140" idx="0"/>
                      </p:cNvCxnSpPr>
                      <p:nvPr/>
                    </p:nvCxnSpPr>
                    <p:spPr bwMode="auto">
                      <a:xfrm flipV="1">
                        <a:off x="2064875" y="2583999"/>
                        <a:ext cx="4447841" cy="1764074"/>
                      </a:xfrm>
                      <a:prstGeom prst="line">
                        <a:avLst/>
                      </a:prstGeom>
                      <a:noFill/>
                      <a:ln w="28575" algn="ctr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cxnSp>
                  <p:sp>
                    <p:nvSpPr>
                      <p:cNvPr id="140" name="Arc 139"/>
                      <p:cNvSpPr/>
                      <p:nvPr/>
                    </p:nvSpPr>
                    <p:spPr bwMode="auto">
                      <a:xfrm>
                        <a:off x="5956176" y="2498187"/>
                        <a:ext cx="1881545" cy="1968040"/>
                      </a:xfrm>
                      <a:prstGeom prst="arc">
                        <a:avLst>
                          <a:gd name="adj1" fmla="val 14753656"/>
                          <a:gd name="adj2" fmla="val 6806687"/>
                        </a:avLst>
                      </a:prstGeom>
                      <a:noFill/>
                      <a:ln w="101600" cap="flat" cmpd="sng" algn="ctr">
                        <a:solidFill>
                          <a:srgbClr val="00B05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/>
                    </p:spPr>
                    <p:txBody>
                      <a:bodyPr/>
                      <a:lstStyle/>
                      <a:p>
                        <a:pPr>
                          <a:defRPr/>
                        </a:pPr>
                        <a:endParaRPr lang="en-US">
                          <a:ea typeface="ＭＳ Ｐゴシック" pitchFamily="34" charset="-128"/>
                        </a:endParaRPr>
                      </a:p>
                    </p:txBody>
                  </p:sp>
                  <p:sp>
                    <p:nvSpPr>
                      <p:cNvPr id="141" name="Arc 140"/>
                      <p:cNvSpPr/>
                      <p:nvPr/>
                    </p:nvSpPr>
                    <p:spPr bwMode="auto">
                      <a:xfrm rot="10800000">
                        <a:off x="739871" y="2465849"/>
                        <a:ext cx="1881545" cy="1968038"/>
                      </a:xfrm>
                      <a:prstGeom prst="arc">
                        <a:avLst>
                          <a:gd name="adj1" fmla="val 14753656"/>
                          <a:gd name="adj2" fmla="val 6806687"/>
                        </a:avLst>
                      </a:prstGeom>
                      <a:noFill/>
                      <a:ln w="101600" cap="flat" cmpd="sng" algn="ctr">
                        <a:solidFill>
                          <a:srgbClr val="00B05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/>
                    </p:spPr>
                    <p:txBody>
                      <a:bodyPr/>
                      <a:lstStyle/>
                      <a:p>
                        <a:pPr>
                          <a:defRPr/>
                        </a:pPr>
                        <a:endParaRPr lang="en-US">
                          <a:ea typeface="ＭＳ Ｐゴシック" pitchFamily="34" charset="-128"/>
                        </a:endParaRPr>
                      </a:p>
                    </p:txBody>
                  </p:sp>
                </p:grpSp>
                <p:grpSp>
                  <p:nvGrpSpPr>
                    <p:cNvPr id="10" name="Group 80"/>
                    <p:cNvGrpSpPr>
                      <a:grpSpLocks/>
                    </p:cNvGrpSpPr>
                    <p:nvPr/>
                  </p:nvGrpSpPr>
                  <p:grpSpPr bwMode="auto">
                    <a:xfrm rot="1432970">
                      <a:off x="1803220" y="1634178"/>
                      <a:ext cx="1385545" cy="182880"/>
                      <a:chOff x="1489077" y="4445095"/>
                      <a:chExt cx="1385545" cy="182880"/>
                    </a:xfrm>
                  </p:grpSpPr>
                  <p:grpSp>
                    <p:nvGrpSpPr>
                      <p:cNvPr id="11" name="Group 105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1489077" y="4445095"/>
                        <a:ext cx="1385545" cy="182880"/>
                        <a:chOff x="1738655" y="1407225"/>
                        <a:chExt cx="1385545" cy="182880"/>
                      </a:xfrm>
                    </p:grpSpPr>
                    <p:sp>
                      <p:nvSpPr>
                        <p:cNvPr id="134" name="Flowchart: Direct Access Storage 133"/>
                        <p:cNvSpPr/>
                        <p:nvPr/>
                      </p:nvSpPr>
                      <p:spPr bwMode="auto">
                        <a:xfrm rot="10800000">
                          <a:off x="1738655" y="1418817"/>
                          <a:ext cx="276089" cy="138358"/>
                        </a:xfrm>
                        <a:prstGeom prst="flowChartMagneticDrum">
                          <a:avLst/>
                        </a:prstGeom>
                        <a:solidFill>
                          <a:schemeClr val="accent3">
                            <a:lumMod val="75000"/>
                          </a:schemeClr>
                        </a:solidFill>
                        <a:ln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en-US">
                            <a:ea typeface="ＭＳ Ｐゴシック" pitchFamily="34" charset="-128"/>
                          </a:endParaRPr>
                        </a:p>
                      </p:txBody>
                    </p:sp>
                    <p:sp>
                      <p:nvSpPr>
                        <p:cNvPr id="135" name="Isosceles Triangle 10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rot="10800000">
                          <a:off x="2133601" y="1407225"/>
                          <a:ext cx="274320" cy="182880"/>
                        </a:xfrm>
                        <a:prstGeom prst="triangle">
                          <a:avLst>
                            <a:gd name="adj" fmla="val 50000"/>
                          </a:avLst>
                        </a:prstGeom>
                        <a:solidFill>
                          <a:srgbClr val="33CC33"/>
                        </a:solidFill>
                        <a:ln w="9525" algn="ctr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>
                          <a:lvl1pPr>
                            <a:spcBef>
                              <a:spcPct val="20000"/>
                            </a:spcBef>
                            <a:buBlip>
                              <a:blip r:embed="rId2"/>
                            </a:buBlip>
                            <a:defRPr>
                              <a:solidFill>
                                <a:schemeClr val="tx1"/>
                              </a:solidFill>
                              <a:latin typeface="Arial" charset="0"/>
                              <a:ea typeface="MS PGothic" pitchFamily="34" charset="-128"/>
                              <a:cs typeface="Arial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Char char="–"/>
                            <a:defRPr>
                              <a:solidFill>
                                <a:schemeClr val="tx1"/>
                              </a:solidFill>
                              <a:latin typeface="Arial" charset="0"/>
                              <a:ea typeface="MS PGothic" pitchFamily="34" charset="-128"/>
                              <a:cs typeface="Arial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Char char="•"/>
                            <a:defRPr>
                              <a:solidFill>
                                <a:schemeClr val="tx1"/>
                              </a:solidFill>
                              <a:latin typeface="Arial" charset="0"/>
                              <a:ea typeface="MS PGothic" pitchFamily="34" charset="-128"/>
                              <a:cs typeface="Arial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Char char="–"/>
                            <a:defRPr>
                              <a:solidFill>
                                <a:schemeClr val="tx1"/>
                              </a:solidFill>
                              <a:latin typeface="Arial" charset="0"/>
                              <a:ea typeface="MS PGothic" pitchFamily="34" charset="-128"/>
                              <a:cs typeface="Arial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Char char="»"/>
                            <a:defRPr>
                              <a:solidFill>
                                <a:schemeClr val="tx1"/>
                              </a:solidFill>
                              <a:latin typeface="Arial" charset="0"/>
                              <a:ea typeface="MS PGothic" pitchFamily="34" charset="-128"/>
                              <a:cs typeface="Arial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har char="»"/>
                            <a:defRPr>
                              <a:solidFill>
                                <a:schemeClr val="tx1"/>
                              </a:solidFill>
                              <a:latin typeface="Arial" charset="0"/>
                              <a:ea typeface="MS PGothic" pitchFamily="34" charset="-128"/>
                              <a:cs typeface="Arial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har char="»"/>
                            <a:defRPr>
                              <a:solidFill>
                                <a:schemeClr val="tx1"/>
                              </a:solidFill>
                              <a:latin typeface="Arial" charset="0"/>
                              <a:ea typeface="MS PGothic" pitchFamily="34" charset="-128"/>
                              <a:cs typeface="Arial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har char="»"/>
                            <a:defRPr>
                              <a:solidFill>
                                <a:schemeClr val="tx1"/>
                              </a:solidFill>
                              <a:latin typeface="Arial" charset="0"/>
                              <a:ea typeface="MS PGothic" pitchFamily="34" charset="-128"/>
                              <a:cs typeface="Arial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har char="»"/>
                            <a:defRPr>
                              <a:solidFill>
                                <a:schemeClr val="tx1"/>
                              </a:solidFill>
                              <a:latin typeface="Arial" charset="0"/>
                              <a:ea typeface="MS PGothic" pitchFamily="34" charset="-128"/>
                              <a:cs typeface="Arial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en-US" altLang="en-US">
                            <a:latin typeface="Times" charset="0"/>
                          </a:endParaRPr>
                        </a:p>
                      </p:txBody>
                    </p:sp>
                    <p:sp>
                      <p:nvSpPr>
                        <p:cNvPr id="136" name="Flowchart: Direct Access Storage 135"/>
                        <p:cNvSpPr/>
                        <p:nvPr/>
                      </p:nvSpPr>
                      <p:spPr bwMode="auto">
                        <a:xfrm rot="10800000">
                          <a:off x="2496730" y="1410559"/>
                          <a:ext cx="365901" cy="138356"/>
                        </a:xfrm>
                        <a:prstGeom prst="flowChartMagneticDrum">
                          <a:avLst/>
                        </a:prstGeom>
                        <a:solidFill>
                          <a:schemeClr val="accent3">
                            <a:lumMod val="75000"/>
                          </a:schemeClr>
                        </a:solidFill>
                        <a:ln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en-US">
                            <a:ea typeface="ＭＳ Ｐゴシック" pitchFamily="34" charset="-128"/>
                          </a:endParaRPr>
                        </a:p>
                      </p:txBody>
                    </p:sp>
                    <p:sp>
                      <p:nvSpPr>
                        <p:cNvPr id="137" name="Isosceles Triangle 11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rot="10800000">
                          <a:off x="2987040" y="1407225"/>
                          <a:ext cx="137160" cy="182880"/>
                        </a:xfrm>
                        <a:prstGeom prst="triangle">
                          <a:avLst>
                            <a:gd name="adj" fmla="val 50000"/>
                          </a:avLst>
                        </a:prstGeom>
                        <a:solidFill>
                          <a:srgbClr val="33CC33"/>
                        </a:solidFill>
                        <a:ln w="9525" algn="ctr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>
                          <a:lvl1pPr>
                            <a:spcBef>
                              <a:spcPct val="20000"/>
                            </a:spcBef>
                            <a:buBlip>
                              <a:blip r:embed="rId2"/>
                            </a:buBlip>
                            <a:defRPr>
                              <a:solidFill>
                                <a:schemeClr val="tx1"/>
                              </a:solidFill>
                              <a:latin typeface="Arial" charset="0"/>
                              <a:ea typeface="MS PGothic" pitchFamily="34" charset="-128"/>
                              <a:cs typeface="Arial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Char char="–"/>
                            <a:defRPr>
                              <a:solidFill>
                                <a:schemeClr val="tx1"/>
                              </a:solidFill>
                              <a:latin typeface="Arial" charset="0"/>
                              <a:ea typeface="MS PGothic" pitchFamily="34" charset="-128"/>
                              <a:cs typeface="Arial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Char char="•"/>
                            <a:defRPr>
                              <a:solidFill>
                                <a:schemeClr val="tx1"/>
                              </a:solidFill>
                              <a:latin typeface="Arial" charset="0"/>
                              <a:ea typeface="MS PGothic" pitchFamily="34" charset="-128"/>
                              <a:cs typeface="Arial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Char char="–"/>
                            <a:defRPr>
                              <a:solidFill>
                                <a:schemeClr val="tx1"/>
                              </a:solidFill>
                              <a:latin typeface="Arial" charset="0"/>
                              <a:ea typeface="MS PGothic" pitchFamily="34" charset="-128"/>
                              <a:cs typeface="Arial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Char char="»"/>
                            <a:defRPr>
                              <a:solidFill>
                                <a:schemeClr val="tx1"/>
                              </a:solidFill>
                              <a:latin typeface="Arial" charset="0"/>
                              <a:ea typeface="MS PGothic" pitchFamily="34" charset="-128"/>
                              <a:cs typeface="Arial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har char="»"/>
                            <a:defRPr>
                              <a:solidFill>
                                <a:schemeClr val="tx1"/>
                              </a:solidFill>
                              <a:latin typeface="Arial" charset="0"/>
                              <a:ea typeface="MS PGothic" pitchFamily="34" charset="-128"/>
                              <a:cs typeface="Arial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har char="»"/>
                            <a:defRPr>
                              <a:solidFill>
                                <a:schemeClr val="tx1"/>
                              </a:solidFill>
                              <a:latin typeface="Arial" charset="0"/>
                              <a:ea typeface="MS PGothic" pitchFamily="34" charset="-128"/>
                              <a:cs typeface="Arial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har char="»"/>
                            <a:defRPr>
                              <a:solidFill>
                                <a:schemeClr val="tx1"/>
                              </a:solidFill>
                              <a:latin typeface="Arial" charset="0"/>
                              <a:ea typeface="MS PGothic" pitchFamily="34" charset="-128"/>
                              <a:cs typeface="Arial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har char="»"/>
                            <a:defRPr>
                              <a:solidFill>
                                <a:schemeClr val="tx1"/>
                              </a:solidFill>
                              <a:latin typeface="Arial" charset="0"/>
                              <a:ea typeface="MS PGothic" pitchFamily="34" charset="-128"/>
                              <a:cs typeface="Arial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en-US" altLang="en-US">
                            <a:latin typeface="Times" charset="0"/>
                          </a:endParaRPr>
                        </a:p>
                      </p:txBody>
                    </p:sp>
                  </p:grpSp>
                  <p:cxnSp>
                    <p:nvCxnSpPr>
                      <p:cNvPr id="132" name="Straight Arrow Connector 106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 flipH="1" flipV="1">
                        <a:off x="1578426" y="4521371"/>
                        <a:ext cx="182880" cy="0"/>
                      </a:xfrm>
                      <a:prstGeom prst="straightConnector1">
                        <a:avLst/>
                      </a:prstGeom>
                      <a:noFill/>
                      <a:ln w="19050" algn="ctr">
                        <a:solidFill>
                          <a:srgbClr val="3333FF"/>
                        </a:solidFill>
                        <a:round/>
                        <a:headEnd/>
                        <a:tailEnd type="triangle" w="sm" len="med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cxnSp>
                  <p:cxnSp>
                    <p:nvCxnSpPr>
                      <p:cNvPr id="133" name="Straight Arrow Connector 107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 flipH="1" flipV="1">
                        <a:off x="2355957" y="4520282"/>
                        <a:ext cx="265176" cy="0"/>
                      </a:xfrm>
                      <a:prstGeom prst="straightConnector1">
                        <a:avLst/>
                      </a:prstGeom>
                      <a:noFill/>
                      <a:ln w="19050" algn="ctr">
                        <a:solidFill>
                          <a:srgbClr val="3333FF"/>
                        </a:solidFill>
                        <a:round/>
                        <a:headEnd/>
                        <a:tailEnd type="triangle" w="sm" len="med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cxnSp>
                </p:grpSp>
                <p:grpSp>
                  <p:nvGrpSpPr>
                    <p:cNvPr id="12" name="Group 81"/>
                    <p:cNvGrpSpPr>
                      <a:grpSpLocks/>
                    </p:cNvGrpSpPr>
                    <p:nvPr/>
                  </p:nvGrpSpPr>
                  <p:grpSpPr bwMode="auto">
                    <a:xfrm rot="-1308187">
                      <a:off x="1826066" y="2903762"/>
                      <a:ext cx="1391790" cy="201287"/>
                      <a:chOff x="1479125" y="4435866"/>
                      <a:chExt cx="1391790" cy="201287"/>
                    </a:xfrm>
                  </p:grpSpPr>
                  <p:grpSp>
                    <p:nvGrpSpPr>
                      <p:cNvPr id="13" name="Group 98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1479125" y="4435866"/>
                        <a:ext cx="1391790" cy="201287"/>
                        <a:chOff x="1728703" y="1397996"/>
                        <a:chExt cx="1391790" cy="201287"/>
                      </a:xfrm>
                    </p:grpSpPr>
                    <p:sp>
                      <p:nvSpPr>
                        <p:cNvPr id="127" name="Flowchart: Direct Access Storage 126"/>
                        <p:cNvSpPr/>
                        <p:nvPr/>
                      </p:nvSpPr>
                      <p:spPr bwMode="auto">
                        <a:xfrm rot="10800000">
                          <a:off x="1728703" y="1439893"/>
                          <a:ext cx="272763" cy="138359"/>
                        </a:xfrm>
                        <a:prstGeom prst="flowChartMagneticDrum">
                          <a:avLst/>
                        </a:prstGeom>
                        <a:solidFill>
                          <a:schemeClr val="accent3">
                            <a:lumMod val="75000"/>
                          </a:schemeClr>
                        </a:solidFill>
                        <a:ln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en-US">
                            <a:ea typeface="ＭＳ Ｐゴシック" pitchFamily="34" charset="-128"/>
                          </a:endParaRPr>
                        </a:p>
                      </p:txBody>
                    </p:sp>
                    <p:sp>
                      <p:nvSpPr>
                        <p:cNvPr id="128" name="Isosceles Triangle 10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rot="-11813">
                          <a:off x="2121927" y="1397996"/>
                          <a:ext cx="274321" cy="182879"/>
                        </a:xfrm>
                        <a:prstGeom prst="triangle">
                          <a:avLst>
                            <a:gd name="adj" fmla="val 50000"/>
                          </a:avLst>
                        </a:prstGeom>
                        <a:solidFill>
                          <a:srgbClr val="33CC33"/>
                        </a:solidFill>
                        <a:ln w="9525" algn="ctr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>
                          <a:lvl1pPr>
                            <a:spcBef>
                              <a:spcPct val="20000"/>
                            </a:spcBef>
                            <a:buBlip>
                              <a:blip r:embed="rId2"/>
                            </a:buBlip>
                            <a:defRPr>
                              <a:solidFill>
                                <a:schemeClr val="tx1"/>
                              </a:solidFill>
                              <a:latin typeface="Arial" charset="0"/>
                              <a:ea typeface="MS PGothic" pitchFamily="34" charset="-128"/>
                              <a:cs typeface="Arial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Char char="–"/>
                            <a:defRPr>
                              <a:solidFill>
                                <a:schemeClr val="tx1"/>
                              </a:solidFill>
                              <a:latin typeface="Arial" charset="0"/>
                              <a:ea typeface="MS PGothic" pitchFamily="34" charset="-128"/>
                              <a:cs typeface="Arial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Char char="•"/>
                            <a:defRPr>
                              <a:solidFill>
                                <a:schemeClr val="tx1"/>
                              </a:solidFill>
                              <a:latin typeface="Arial" charset="0"/>
                              <a:ea typeface="MS PGothic" pitchFamily="34" charset="-128"/>
                              <a:cs typeface="Arial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Char char="–"/>
                            <a:defRPr>
                              <a:solidFill>
                                <a:schemeClr val="tx1"/>
                              </a:solidFill>
                              <a:latin typeface="Arial" charset="0"/>
                              <a:ea typeface="MS PGothic" pitchFamily="34" charset="-128"/>
                              <a:cs typeface="Arial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Char char="»"/>
                            <a:defRPr>
                              <a:solidFill>
                                <a:schemeClr val="tx1"/>
                              </a:solidFill>
                              <a:latin typeface="Arial" charset="0"/>
                              <a:ea typeface="MS PGothic" pitchFamily="34" charset="-128"/>
                              <a:cs typeface="Arial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har char="»"/>
                            <a:defRPr>
                              <a:solidFill>
                                <a:schemeClr val="tx1"/>
                              </a:solidFill>
                              <a:latin typeface="Arial" charset="0"/>
                              <a:ea typeface="MS PGothic" pitchFamily="34" charset="-128"/>
                              <a:cs typeface="Arial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har char="»"/>
                            <a:defRPr>
                              <a:solidFill>
                                <a:schemeClr val="tx1"/>
                              </a:solidFill>
                              <a:latin typeface="Arial" charset="0"/>
                              <a:ea typeface="MS PGothic" pitchFamily="34" charset="-128"/>
                              <a:cs typeface="Arial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har char="»"/>
                            <a:defRPr>
                              <a:solidFill>
                                <a:schemeClr val="tx1"/>
                              </a:solidFill>
                              <a:latin typeface="Arial" charset="0"/>
                              <a:ea typeface="MS PGothic" pitchFamily="34" charset="-128"/>
                              <a:cs typeface="Arial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har char="»"/>
                            <a:defRPr>
                              <a:solidFill>
                                <a:schemeClr val="tx1"/>
                              </a:solidFill>
                              <a:latin typeface="Arial" charset="0"/>
                              <a:ea typeface="MS PGothic" pitchFamily="34" charset="-128"/>
                              <a:cs typeface="Arial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en-US" altLang="en-US">
                            <a:latin typeface="Times" charset="0"/>
                          </a:endParaRPr>
                        </a:p>
                      </p:txBody>
                    </p:sp>
                    <p:sp>
                      <p:nvSpPr>
                        <p:cNvPr id="129" name="Flowchart: Direct Access Storage 128"/>
                        <p:cNvSpPr/>
                        <p:nvPr/>
                      </p:nvSpPr>
                      <p:spPr bwMode="auto">
                        <a:xfrm rot="10800000">
                          <a:off x="2498896" y="1430332"/>
                          <a:ext cx="362575" cy="135066"/>
                        </a:xfrm>
                        <a:prstGeom prst="flowChartMagneticDrum">
                          <a:avLst/>
                        </a:prstGeom>
                        <a:solidFill>
                          <a:schemeClr val="accent3">
                            <a:lumMod val="75000"/>
                          </a:schemeClr>
                        </a:solidFill>
                        <a:ln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en-US">
                            <a:ea typeface="ＭＳ Ｐゴシック" pitchFamily="34" charset="-128"/>
                          </a:endParaRPr>
                        </a:p>
                      </p:txBody>
                    </p:sp>
                    <p:sp>
                      <p:nvSpPr>
                        <p:cNvPr id="130" name="Isosceles Triangle 10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rot="-11813">
                          <a:off x="2983333" y="1416403"/>
                          <a:ext cx="137160" cy="182880"/>
                        </a:xfrm>
                        <a:prstGeom prst="triangle">
                          <a:avLst>
                            <a:gd name="adj" fmla="val 50000"/>
                          </a:avLst>
                        </a:prstGeom>
                        <a:solidFill>
                          <a:srgbClr val="33CC33"/>
                        </a:solidFill>
                        <a:ln w="9525" algn="ctr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>
                          <a:lvl1pPr>
                            <a:spcBef>
                              <a:spcPct val="20000"/>
                            </a:spcBef>
                            <a:buBlip>
                              <a:blip r:embed="rId2"/>
                            </a:buBlip>
                            <a:defRPr>
                              <a:solidFill>
                                <a:schemeClr val="tx1"/>
                              </a:solidFill>
                              <a:latin typeface="Arial" charset="0"/>
                              <a:ea typeface="MS PGothic" pitchFamily="34" charset="-128"/>
                              <a:cs typeface="Arial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Char char="–"/>
                            <a:defRPr>
                              <a:solidFill>
                                <a:schemeClr val="tx1"/>
                              </a:solidFill>
                              <a:latin typeface="Arial" charset="0"/>
                              <a:ea typeface="MS PGothic" pitchFamily="34" charset="-128"/>
                              <a:cs typeface="Arial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Char char="•"/>
                            <a:defRPr>
                              <a:solidFill>
                                <a:schemeClr val="tx1"/>
                              </a:solidFill>
                              <a:latin typeface="Arial" charset="0"/>
                              <a:ea typeface="MS PGothic" pitchFamily="34" charset="-128"/>
                              <a:cs typeface="Arial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Char char="–"/>
                            <a:defRPr>
                              <a:solidFill>
                                <a:schemeClr val="tx1"/>
                              </a:solidFill>
                              <a:latin typeface="Arial" charset="0"/>
                              <a:ea typeface="MS PGothic" pitchFamily="34" charset="-128"/>
                              <a:cs typeface="Arial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Char char="»"/>
                            <a:defRPr>
                              <a:solidFill>
                                <a:schemeClr val="tx1"/>
                              </a:solidFill>
                              <a:latin typeface="Arial" charset="0"/>
                              <a:ea typeface="MS PGothic" pitchFamily="34" charset="-128"/>
                              <a:cs typeface="Arial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har char="»"/>
                            <a:defRPr>
                              <a:solidFill>
                                <a:schemeClr val="tx1"/>
                              </a:solidFill>
                              <a:latin typeface="Arial" charset="0"/>
                              <a:ea typeface="MS PGothic" pitchFamily="34" charset="-128"/>
                              <a:cs typeface="Arial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har char="»"/>
                            <a:defRPr>
                              <a:solidFill>
                                <a:schemeClr val="tx1"/>
                              </a:solidFill>
                              <a:latin typeface="Arial" charset="0"/>
                              <a:ea typeface="MS PGothic" pitchFamily="34" charset="-128"/>
                              <a:cs typeface="Arial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har char="»"/>
                            <a:defRPr>
                              <a:solidFill>
                                <a:schemeClr val="tx1"/>
                              </a:solidFill>
                              <a:latin typeface="Arial" charset="0"/>
                              <a:ea typeface="MS PGothic" pitchFamily="34" charset="-128"/>
                              <a:cs typeface="Arial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har char="»"/>
                            <a:defRPr>
                              <a:solidFill>
                                <a:schemeClr val="tx1"/>
                              </a:solidFill>
                              <a:latin typeface="Arial" charset="0"/>
                              <a:ea typeface="MS PGothic" pitchFamily="34" charset="-128"/>
                              <a:cs typeface="Arial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en-US" altLang="en-US">
                            <a:latin typeface="Times" charset="0"/>
                          </a:endParaRPr>
                        </a:p>
                      </p:txBody>
                    </p:sp>
                  </p:grpSp>
                  <p:cxnSp>
                    <p:nvCxnSpPr>
                      <p:cNvPr id="125" name="Straight Arrow Connector 99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 flipH="1" flipV="1">
                        <a:off x="1576428" y="4550533"/>
                        <a:ext cx="182879" cy="0"/>
                      </a:xfrm>
                      <a:prstGeom prst="straightConnector1">
                        <a:avLst/>
                      </a:prstGeom>
                      <a:noFill/>
                      <a:ln w="19050" algn="ctr">
                        <a:solidFill>
                          <a:srgbClr val="3333FF"/>
                        </a:solidFill>
                        <a:round/>
                        <a:headEnd/>
                        <a:tailEnd type="triangle" w="sm" len="med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cxnSp>
                  <p:cxnSp>
                    <p:nvCxnSpPr>
                      <p:cNvPr id="126" name="Straight Arrow Connector 100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 flipH="1" flipV="1">
                        <a:off x="2355212" y="4536149"/>
                        <a:ext cx="265176" cy="0"/>
                      </a:xfrm>
                      <a:prstGeom prst="straightConnector1">
                        <a:avLst/>
                      </a:prstGeom>
                      <a:noFill/>
                      <a:ln w="19050" algn="ctr">
                        <a:solidFill>
                          <a:srgbClr val="3333FF"/>
                        </a:solidFill>
                        <a:round/>
                        <a:headEnd/>
                        <a:tailEnd type="triangle" w="sm" len="med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cxnSp>
                </p:grpSp>
                <p:grpSp>
                  <p:nvGrpSpPr>
                    <p:cNvPr id="14" name="Group 82"/>
                    <p:cNvGrpSpPr>
                      <a:grpSpLocks/>
                    </p:cNvGrpSpPr>
                    <p:nvPr/>
                  </p:nvGrpSpPr>
                  <p:grpSpPr bwMode="auto">
                    <a:xfrm rot="-1238556">
                      <a:off x="5011399" y="1681991"/>
                      <a:ext cx="1388183" cy="196129"/>
                      <a:chOff x="1529158" y="4458346"/>
                      <a:chExt cx="1388183" cy="196129"/>
                    </a:xfrm>
                  </p:grpSpPr>
                  <p:grpSp>
                    <p:nvGrpSpPr>
                      <p:cNvPr id="15" name="Group 91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1529158" y="4458346"/>
                        <a:ext cx="1388183" cy="196129"/>
                        <a:chOff x="1778736" y="1420476"/>
                        <a:chExt cx="1388183" cy="196129"/>
                      </a:xfrm>
                    </p:grpSpPr>
                    <p:sp>
                      <p:nvSpPr>
                        <p:cNvPr id="120" name="Flowchart: Direct Access Storage 119"/>
                        <p:cNvSpPr/>
                        <p:nvPr/>
                      </p:nvSpPr>
                      <p:spPr bwMode="auto">
                        <a:xfrm>
                          <a:off x="2895820" y="1421502"/>
                          <a:ext cx="271099" cy="133417"/>
                        </a:xfrm>
                        <a:prstGeom prst="flowChartMagneticDrum">
                          <a:avLst/>
                        </a:prstGeom>
                        <a:solidFill>
                          <a:schemeClr val="accent3">
                            <a:lumMod val="75000"/>
                          </a:schemeClr>
                        </a:solidFill>
                        <a:ln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en-US">
                            <a:ea typeface="ＭＳ Ｐゴシック" pitchFamily="34" charset="-128"/>
                          </a:endParaRPr>
                        </a:p>
                      </p:txBody>
                    </p:sp>
                    <p:sp>
                      <p:nvSpPr>
                        <p:cNvPr id="121" name="Isosceles Triangle 9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rot="10778556">
                          <a:off x="2517128" y="1420476"/>
                          <a:ext cx="274321" cy="182879"/>
                        </a:xfrm>
                        <a:prstGeom prst="triangle">
                          <a:avLst>
                            <a:gd name="adj" fmla="val 50000"/>
                          </a:avLst>
                        </a:prstGeom>
                        <a:solidFill>
                          <a:srgbClr val="33CC33"/>
                        </a:solidFill>
                        <a:ln w="9525" algn="ctr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>
                          <a:lvl1pPr>
                            <a:spcBef>
                              <a:spcPct val="20000"/>
                            </a:spcBef>
                            <a:buBlip>
                              <a:blip r:embed="rId2"/>
                            </a:buBlip>
                            <a:defRPr>
                              <a:solidFill>
                                <a:schemeClr val="tx1"/>
                              </a:solidFill>
                              <a:latin typeface="Arial" charset="0"/>
                              <a:ea typeface="MS PGothic" pitchFamily="34" charset="-128"/>
                              <a:cs typeface="Arial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Char char="–"/>
                            <a:defRPr>
                              <a:solidFill>
                                <a:schemeClr val="tx1"/>
                              </a:solidFill>
                              <a:latin typeface="Arial" charset="0"/>
                              <a:ea typeface="MS PGothic" pitchFamily="34" charset="-128"/>
                              <a:cs typeface="Arial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Char char="•"/>
                            <a:defRPr>
                              <a:solidFill>
                                <a:schemeClr val="tx1"/>
                              </a:solidFill>
                              <a:latin typeface="Arial" charset="0"/>
                              <a:ea typeface="MS PGothic" pitchFamily="34" charset="-128"/>
                              <a:cs typeface="Arial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Char char="–"/>
                            <a:defRPr>
                              <a:solidFill>
                                <a:schemeClr val="tx1"/>
                              </a:solidFill>
                              <a:latin typeface="Arial" charset="0"/>
                              <a:ea typeface="MS PGothic" pitchFamily="34" charset="-128"/>
                              <a:cs typeface="Arial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Char char="»"/>
                            <a:defRPr>
                              <a:solidFill>
                                <a:schemeClr val="tx1"/>
                              </a:solidFill>
                              <a:latin typeface="Arial" charset="0"/>
                              <a:ea typeface="MS PGothic" pitchFamily="34" charset="-128"/>
                              <a:cs typeface="Arial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har char="»"/>
                            <a:defRPr>
                              <a:solidFill>
                                <a:schemeClr val="tx1"/>
                              </a:solidFill>
                              <a:latin typeface="Arial" charset="0"/>
                              <a:ea typeface="MS PGothic" pitchFamily="34" charset="-128"/>
                              <a:cs typeface="Arial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har char="»"/>
                            <a:defRPr>
                              <a:solidFill>
                                <a:schemeClr val="tx1"/>
                              </a:solidFill>
                              <a:latin typeface="Arial" charset="0"/>
                              <a:ea typeface="MS PGothic" pitchFamily="34" charset="-128"/>
                              <a:cs typeface="Arial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har char="»"/>
                            <a:defRPr>
                              <a:solidFill>
                                <a:schemeClr val="tx1"/>
                              </a:solidFill>
                              <a:latin typeface="Arial" charset="0"/>
                              <a:ea typeface="MS PGothic" pitchFamily="34" charset="-128"/>
                              <a:cs typeface="Arial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har char="»"/>
                            <a:defRPr>
                              <a:solidFill>
                                <a:schemeClr val="tx1"/>
                              </a:solidFill>
                              <a:latin typeface="Arial" charset="0"/>
                              <a:ea typeface="MS PGothic" pitchFamily="34" charset="-128"/>
                              <a:cs typeface="Arial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en-US" altLang="en-US">
                            <a:latin typeface="Times" charset="0"/>
                          </a:endParaRPr>
                        </a:p>
                      </p:txBody>
                    </p:sp>
                    <p:sp>
                      <p:nvSpPr>
                        <p:cNvPr id="122" name="Flowchart: Direct Access Storage 121"/>
                        <p:cNvSpPr/>
                        <p:nvPr/>
                      </p:nvSpPr>
                      <p:spPr bwMode="auto">
                        <a:xfrm>
                          <a:off x="2020380" y="1435593"/>
                          <a:ext cx="365901" cy="136711"/>
                        </a:xfrm>
                        <a:prstGeom prst="flowChartMagneticDrum">
                          <a:avLst/>
                        </a:prstGeom>
                        <a:solidFill>
                          <a:schemeClr val="accent3">
                            <a:lumMod val="75000"/>
                          </a:schemeClr>
                        </a:solidFill>
                        <a:ln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en-US">
                            <a:ea typeface="ＭＳ Ｐゴシック" pitchFamily="34" charset="-128"/>
                          </a:endParaRPr>
                        </a:p>
                      </p:txBody>
                    </p:sp>
                    <p:sp>
                      <p:nvSpPr>
                        <p:cNvPr id="123" name="Isosceles Triangle 9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rot="10718556">
                          <a:off x="1778736" y="1433725"/>
                          <a:ext cx="137160" cy="182880"/>
                        </a:xfrm>
                        <a:prstGeom prst="triangle">
                          <a:avLst>
                            <a:gd name="adj" fmla="val 50000"/>
                          </a:avLst>
                        </a:prstGeom>
                        <a:solidFill>
                          <a:srgbClr val="33CC33"/>
                        </a:solidFill>
                        <a:ln w="9525" algn="ctr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>
                          <a:lvl1pPr>
                            <a:spcBef>
                              <a:spcPct val="20000"/>
                            </a:spcBef>
                            <a:buBlip>
                              <a:blip r:embed="rId2"/>
                            </a:buBlip>
                            <a:defRPr>
                              <a:solidFill>
                                <a:schemeClr val="tx1"/>
                              </a:solidFill>
                              <a:latin typeface="Arial" charset="0"/>
                              <a:ea typeface="MS PGothic" pitchFamily="34" charset="-128"/>
                              <a:cs typeface="Arial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Char char="–"/>
                            <a:defRPr>
                              <a:solidFill>
                                <a:schemeClr val="tx1"/>
                              </a:solidFill>
                              <a:latin typeface="Arial" charset="0"/>
                              <a:ea typeface="MS PGothic" pitchFamily="34" charset="-128"/>
                              <a:cs typeface="Arial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Char char="•"/>
                            <a:defRPr>
                              <a:solidFill>
                                <a:schemeClr val="tx1"/>
                              </a:solidFill>
                              <a:latin typeface="Arial" charset="0"/>
                              <a:ea typeface="MS PGothic" pitchFamily="34" charset="-128"/>
                              <a:cs typeface="Arial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Char char="–"/>
                            <a:defRPr>
                              <a:solidFill>
                                <a:schemeClr val="tx1"/>
                              </a:solidFill>
                              <a:latin typeface="Arial" charset="0"/>
                              <a:ea typeface="MS PGothic" pitchFamily="34" charset="-128"/>
                              <a:cs typeface="Arial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Char char="»"/>
                            <a:defRPr>
                              <a:solidFill>
                                <a:schemeClr val="tx1"/>
                              </a:solidFill>
                              <a:latin typeface="Arial" charset="0"/>
                              <a:ea typeface="MS PGothic" pitchFamily="34" charset="-128"/>
                              <a:cs typeface="Arial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har char="»"/>
                            <a:defRPr>
                              <a:solidFill>
                                <a:schemeClr val="tx1"/>
                              </a:solidFill>
                              <a:latin typeface="Arial" charset="0"/>
                              <a:ea typeface="MS PGothic" pitchFamily="34" charset="-128"/>
                              <a:cs typeface="Arial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har char="»"/>
                            <a:defRPr>
                              <a:solidFill>
                                <a:schemeClr val="tx1"/>
                              </a:solidFill>
                              <a:latin typeface="Arial" charset="0"/>
                              <a:ea typeface="MS PGothic" pitchFamily="34" charset="-128"/>
                              <a:cs typeface="Arial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har char="»"/>
                            <a:defRPr>
                              <a:solidFill>
                                <a:schemeClr val="tx1"/>
                              </a:solidFill>
                              <a:latin typeface="Arial" charset="0"/>
                              <a:ea typeface="MS PGothic" pitchFamily="34" charset="-128"/>
                              <a:cs typeface="Arial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har char="»"/>
                            <a:defRPr>
                              <a:solidFill>
                                <a:schemeClr val="tx1"/>
                              </a:solidFill>
                              <a:latin typeface="Arial" charset="0"/>
                              <a:ea typeface="MS PGothic" pitchFamily="34" charset="-128"/>
                              <a:cs typeface="Arial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en-US" altLang="en-US">
                            <a:latin typeface="Times" charset="0"/>
                          </a:endParaRPr>
                        </a:p>
                      </p:txBody>
                    </p:sp>
                  </p:grpSp>
                  <p:cxnSp>
                    <p:nvCxnSpPr>
                      <p:cNvPr id="118" name="Straight Arrow Connector 92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 rot="10800000" flipH="1" flipV="1">
                        <a:off x="2659845" y="4527747"/>
                        <a:ext cx="182880" cy="0"/>
                      </a:xfrm>
                      <a:prstGeom prst="straightConnector1">
                        <a:avLst/>
                      </a:prstGeom>
                      <a:noFill/>
                      <a:ln w="19050" algn="ctr">
                        <a:solidFill>
                          <a:srgbClr val="3333FF"/>
                        </a:solidFill>
                        <a:round/>
                        <a:headEnd/>
                        <a:tailEnd type="triangle" w="sm" len="med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cxnSp>
                  <p:cxnSp>
                    <p:nvCxnSpPr>
                      <p:cNvPr id="119" name="Straight Arrow Connector 93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 rot="10800000" flipH="1" flipV="1">
                        <a:off x="1784931" y="4548916"/>
                        <a:ext cx="265176" cy="0"/>
                      </a:xfrm>
                      <a:prstGeom prst="straightConnector1">
                        <a:avLst/>
                      </a:prstGeom>
                      <a:noFill/>
                      <a:ln w="19050" algn="ctr">
                        <a:solidFill>
                          <a:srgbClr val="3333FF"/>
                        </a:solidFill>
                        <a:round/>
                        <a:headEnd/>
                        <a:tailEnd type="triangle" w="sm" len="med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cxnSp>
                </p:grpSp>
                <p:grpSp>
                  <p:nvGrpSpPr>
                    <p:cNvPr id="16" name="Group 83"/>
                    <p:cNvGrpSpPr>
                      <a:grpSpLocks/>
                    </p:cNvGrpSpPr>
                    <p:nvPr/>
                  </p:nvGrpSpPr>
                  <p:grpSpPr bwMode="auto">
                    <a:xfrm rot="1329621">
                      <a:off x="5046740" y="2960781"/>
                      <a:ext cx="1392947" cy="183228"/>
                      <a:chOff x="1539240" y="4445095"/>
                      <a:chExt cx="1392947" cy="183228"/>
                    </a:xfrm>
                  </p:grpSpPr>
                  <p:grpSp>
                    <p:nvGrpSpPr>
                      <p:cNvPr id="17" name="Group 84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1539240" y="4445095"/>
                        <a:ext cx="1392947" cy="183228"/>
                        <a:chOff x="1788818" y="1407225"/>
                        <a:chExt cx="1392947" cy="183228"/>
                      </a:xfrm>
                    </p:grpSpPr>
                    <p:sp>
                      <p:nvSpPr>
                        <p:cNvPr id="113" name="Flowchart: Direct Access Storage 112"/>
                        <p:cNvSpPr/>
                        <p:nvPr/>
                      </p:nvSpPr>
                      <p:spPr bwMode="auto">
                        <a:xfrm>
                          <a:off x="2907339" y="1453741"/>
                          <a:ext cx="274426" cy="136712"/>
                        </a:xfrm>
                        <a:prstGeom prst="flowChartMagneticDrum">
                          <a:avLst/>
                        </a:prstGeom>
                        <a:solidFill>
                          <a:schemeClr val="accent3">
                            <a:lumMod val="75000"/>
                          </a:schemeClr>
                        </a:solidFill>
                        <a:ln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en-US">
                            <a:ea typeface="ＭＳ Ｐゴシック" pitchFamily="34" charset="-128"/>
                          </a:endParaRPr>
                        </a:p>
                      </p:txBody>
                    </p:sp>
                    <p:sp>
                      <p:nvSpPr>
                        <p:cNvPr id="114" name="Isosceles Triangle 8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522168" y="1407225"/>
                          <a:ext cx="274320" cy="182880"/>
                        </a:xfrm>
                        <a:prstGeom prst="triangle">
                          <a:avLst>
                            <a:gd name="adj" fmla="val 50000"/>
                          </a:avLst>
                        </a:prstGeom>
                        <a:solidFill>
                          <a:srgbClr val="33CC33"/>
                        </a:solidFill>
                        <a:ln w="9525" algn="ctr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>
                          <a:lvl1pPr>
                            <a:spcBef>
                              <a:spcPct val="20000"/>
                            </a:spcBef>
                            <a:buBlip>
                              <a:blip r:embed="rId2"/>
                            </a:buBlip>
                            <a:defRPr>
                              <a:solidFill>
                                <a:schemeClr val="tx1"/>
                              </a:solidFill>
                              <a:latin typeface="Arial" charset="0"/>
                              <a:ea typeface="MS PGothic" pitchFamily="34" charset="-128"/>
                              <a:cs typeface="Arial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Char char="–"/>
                            <a:defRPr>
                              <a:solidFill>
                                <a:schemeClr val="tx1"/>
                              </a:solidFill>
                              <a:latin typeface="Arial" charset="0"/>
                              <a:ea typeface="MS PGothic" pitchFamily="34" charset="-128"/>
                              <a:cs typeface="Arial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Char char="•"/>
                            <a:defRPr>
                              <a:solidFill>
                                <a:schemeClr val="tx1"/>
                              </a:solidFill>
                              <a:latin typeface="Arial" charset="0"/>
                              <a:ea typeface="MS PGothic" pitchFamily="34" charset="-128"/>
                              <a:cs typeface="Arial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Char char="–"/>
                            <a:defRPr>
                              <a:solidFill>
                                <a:schemeClr val="tx1"/>
                              </a:solidFill>
                              <a:latin typeface="Arial" charset="0"/>
                              <a:ea typeface="MS PGothic" pitchFamily="34" charset="-128"/>
                              <a:cs typeface="Arial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Char char="»"/>
                            <a:defRPr>
                              <a:solidFill>
                                <a:schemeClr val="tx1"/>
                              </a:solidFill>
                              <a:latin typeface="Arial" charset="0"/>
                              <a:ea typeface="MS PGothic" pitchFamily="34" charset="-128"/>
                              <a:cs typeface="Arial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har char="»"/>
                            <a:defRPr>
                              <a:solidFill>
                                <a:schemeClr val="tx1"/>
                              </a:solidFill>
                              <a:latin typeface="Arial" charset="0"/>
                              <a:ea typeface="MS PGothic" pitchFamily="34" charset="-128"/>
                              <a:cs typeface="Arial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har char="»"/>
                            <a:defRPr>
                              <a:solidFill>
                                <a:schemeClr val="tx1"/>
                              </a:solidFill>
                              <a:latin typeface="Arial" charset="0"/>
                              <a:ea typeface="MS PGothic" pitchFamily="34" charset="-128"/>
                              <a:cs typeface="Arial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har char="»"/>
                            <a:defRPr>
                              <a:solidFill>
                                <a:schemeClr val="tx1"/>
                              </a:solidFill>
                              <a:latin typeface="Arial" charset="0"/>
                              <a:ea typeface="MS PGothic" pitchFamily="34" charset="-128"/>
                              <a:cs typeface="Arial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har char="»"/>
                            <a:defRPr>
                              <a:solidFill>
                                <a:schemeClr val="tx1"/>
                              </a:solidFill>
                              <a:latin typeface="Arial" charset="0"/>
                              <a:ea typeface="MS PGothic" pitchFamily="34" charset="-128"/>
                              <a:cs typeface="Arial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en-US" altLang="en-US">
                            <a:latin typeface="Times" charset="0"/>
                          </a:endParaRPr>
                        </a:p>
                      </p:txBody>
                    </p:sp>
                    <p:sp>
                      <p:nvSpPr>
                        <p:cNvPr id="115" name="Flowchart: Direct Access Storage 114"/>
                        <p:cNvSpPr/>
                        <p:nvPr/>
                      </p:nvSpPr>
                      <p:spPr bwMode="auto">
                        <a:xfrm>
                          <a:off x="2027551" y="1440978"/>
                          <a:ext cx="372554" cy="135064"/>
                        </a:xfrm>
                        <a:prstGeom prst="flowChartMagneticDrum">
                          <a:avLst/>
                        </a:prstGeom>
                        <a:solidFill>
                          <a:schemeClr val="accent3">
                            <a:lumMod val="75000"/>
                          </a:schemeClr>
                        </a:solidFill>
                        <a:ln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en-US">
                            <a:ea typeface="ＭＳ Ｐゴシック" pitchFamily="34" charset="-128"/>
                          </a:endParaRPr>
                        </a:p>
                      </p:txBody>
                    </p:sp>
                    <p:sp>
                      <p:nvSpPr>
                        <p:cNvPr id="116" name="Isosceles Triangle 9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788818" y="1407225"/>
                          <a:ext cx="137160" cy="182880"/>
                        </a:xfrm>
                        <a:prstGeom prst="triangle">
                          <a:avLst>
                            <a:gd name="adj" fmla="val 50000"/>
                          </a:avLst>
                        </a:prstGeom>
                        <a:solidFill>
                          <a:srgbClr val="33CC33"/>
                        </a:solidFill>
                        <a:ln w="9525" algn="ctr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>
                          <a:lvl1pPr>
                            <a:spcBef>
                              <a:spcPct val="20000"/>
                            </a:spcBef>
                            <a:buBlip>
                              <a:blip r:embed="rId2"/>
                            </a:buBlip>
                            <a:defRPr>
                              <a:solidFill>
                                <a:schemeClr val="tx1"/>
                              </a:solidFill>
                              <a:latin typeface="Arial" charset="0"/>
                              <a:ea typeface="MS PGothic" pitchFamily="34" charset="-128"/>
                              <a:cs typeface="Arial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Char char="–"/>
                            <a:defRPr>
                              <a:solidFill>
                                <a:schemeClr val="tx1"/>
                              </a:solidFill>
                              <a:latin typeface="Arial" charset="0"/>
                              <a:ea typeface="MS PGothic" pitchFamily="34" charset="-128"/>
                              <a:cs typeface="Arial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Char char="•"/>
                            <a:defRPr>
                              <a:solidFill>
                                <a:schemeClr val="tx1"/>
                              </a:solidFill>
                              <a:latin typeface="Arial" charset="0"/>
                              <a:ea typeface="MS PGothic" pitchFamily="34" charset="-128"/>
                              <a:cs typeface="Arial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Char char="–"/>
                            <a:defRPr>
                              <a:solidFill>
                                <a:schemeClr val="tx1"/>
                              </a:solidFill>
                              <a:latin typeface="Arial" charset="0"/>
                              <a:ea typeface="MS PGothic" pitchFamily="34" charset="-128"/>
                              <a:cs typeface="Arial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Char char="»"/>
                            <a:defRPr>
                              <a:solidFill>
                                <a:schemeClr val="tx1"/>
                              </a:solidFill>
                              <a:latin typeface="Arial" charset="0"/>
                              <a:ea typeface="MS PGothic" pitchFamily="34" charset="-128"/>
                              <a:cs typeface="Arial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har char="»"/>
                            <a:defRPr>
                              <a:solidFill>
                                <a:schemeClr val="tx1"/>
                              </a:solidFill>
                              <a:latin typeface="Arial" charset="0"/>
                              <a:ea typeface="MS PGothic" pitchFamily="34" charset="-128"/>
                              <a:cs typeface="Arial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har char="»"/>
                            <a:defRPr>
                              <a:solidFill>
                                <a:schemeClr val="tx1"/>
                              </a:solidFill>
                              <a:latin typeface="Arial" charset="0"/>
                              <a:ea typeface="MS PGothic" pitchFamily="34" charset="-128"/>
                              <a:cs typeface="Arial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har char="»"/>
                            <a:defRPr>
                              <a:solidFill>
                                <a:schemeClr val="tx1"/>
                              </a:solidFill>
                              <a:latin typeface="Arial" charset="0"/>
                              <a:ea typeface="MS PGothic" pitchFamily="34" charset="-128"/>
                              <a:cs typeface="Arial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har char="»"/>
                            <a:defRPr>
                              <a:solidFill>
                                <a:schemeClr val="tx1"/>
                              </a:solidFill>
                              <a:latin typeface="Arial" charset="0"/>
                              <a:ea typeface="MS PGothic" pitchFamily="34" charset="-128"/>
                              <a:cs typeface="Arial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en-US" altLang="en-US">
                            <a:latin typeface="Times" charset="0"/>
                          </a:endParaRPr>
                        </a:p>
                      </p:txBody>
                    </p:sp>
                  </p:grpSp>
                  <p:cxnSp>
                    <p:nvCxnSpPr>
                      <p:cNvPr id="111" name="Straight Arrow Connector 85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 rot="10800000" flipH="1" flipV="1">
                        <a:off x="2665119" y="4556639"/>
                        <a:ext cx="182880" cy="0"/>
                      </a:xfrm>
                      <a:prstGeom prst="straightConnector1">
                        <a:avLst/>
                      </a:prstGeom>
                      <a:noFill/>
                      <a:ln w="19050" algn="ctr">
                        <a:solidFill>
                          <a:srgbClr val="3333FF"/>
                        </a:solidFill>
                        <a:round/>
                        <a:headEnd/>
                        <a:tailEnd type="triangle" w="sm" len="med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cxnSp>
                  <p:cxnSp>
                    <p:nvCxnSpPr>
                      <p:cNvPr id="112" name="Straight Arrow Connector 86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 rot="10800000" flipH="1" flipV="1">
                        <a:off x="1784931" y="4548916"/>
                        <a:ext cx="265176" cy="0"/>
                      </a:xfrm>
                      <a:prstGeom prst="straightConnector1">
                        <a:avLst/>
                      </a:prstGeom>
                      <a:noFill/>
                      <a:ln w="19050" algn="ctr">
                        <a:solidFill>
                          <a:srgbClr val="3333FF"/>
                        </a:solidFill>
                        <a:round/>
                        <a:headEnd/>
                        <a:tailEnd type="triangle" w="sm" len="med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cxnSp>
                </p:grpSp>
              </p:grpSp>
              <p:sp>
                <p:nvSpPr>
                  <p:cNvPr id="100" name="Oval 16"/>
                  <p:cNvSpPr>
                    <a:spLocks noChangeArrowheads="1"/>
                  </p:cNvSpPr>
                  <p:nvPr/>
                </p:nvSpPr>
                <p:spPr bwMode="auto">
                  <a:xfrm>
                    <a:off x="3152775" y="2551888"/>
                    <a:ext cx="137160" cy="137160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 algn="ctr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spcBef>
                        <a:spcPct val="20000"/>
                      </a:spcBef>
                      <a:buBlip>
                        <a:blip r:embed="rId2"/>
                      </a:buBlip>
                      <a:defRPr>
                        <a:solidFill>
                          <a:schemeClr val="tx1"/>
                        </a:solidFill>
                        <a:latin typeface="Arial" charset="0"/>
                        <a:ea typeface="MS PGothic" pitchFamily="34" charset="-128"/>
                        <a:cs typeface="Arial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>
                        <a:solidFill>
                          <a:schemeClr val="tx1"/>
                        </a:solidFill>
                        <a:latin typeface="Arial" charset="0"/>
                        <a:ea typeface="MS PGothic" pitchFamily="34" charset="-128"/>
                        <a:cs typeface="Arial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>
                        <a:solidFill>
                          <a:schemeClr val="tx1"/>
                        </a:solidFill>
                        <a:latin typeface="Arial" charset="0"/>
                        <a:ea typeface="MS PGothic" pitchFamily="34" charset="-128"/>
                        <a:cs typeface="Arial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>
                        <a:solidFill>
                          <a:schemeClr val="tx1"/>
                        </a:solidFill>
                        <a:latin typeface="Arial" charset="0"/>
                        <a:ea typeface="MS PGothic" pitchFamily="34" charset="-128"/>
                        <a:cs typeface="Arial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>
                        <a:solidFill>
                          <a:schemeClr val="tx1"/>
                        </a:solidFill>
                        <a:latin typeface="Arial" charset="0"/>
                        <a:ea typeface="MS PGothic" pitchFamily="34" charset="-128"/>
                        <a:cs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>
                        <a:solidFill>
                          <a:schemeClr val="tx1"/>
                        </a:solidFill>
                        <a:latin typeface="Arial" charset="0"/>
                        <a:ea typeface="MS PGothic" pitchFamily="34" charset="-128"/>
                        <a:cs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>
                        <a:solidFill>
                          <a:schemeClr val="tx1"/>
                        </a:solidFill>
                        <a:latin typeface="Arial" charset="0"/>
                        <a:ea typeface="MS PGothic" pitchFamily="34" charset="-128"/>
                        <a:cs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>
                        <a:solidFill>
                          <a:schemeClr val="tx1"/>
                        </a:solidFill>
                        <a:latin typeface="Arial" charset="0"/>
                        <a:ea typeface="MS PGothic" pitchFamily="34" charset="-128"/>
                        <a:cs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>
                        <a:solidFill>
                          <a:schemeClr val="tx1"/>
                        </a:solidFill>
                        <a:latin typeface="Arial" charset="0"/>
                        <a:ea typeface="MS PGothic" pitchFamily="34" charset="-128"/>
                        <a:cs typeface="Arial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en-US" altLang="en-US">
                      <a:latin typeface="Times" charset="0"/>
                    </a:endParaRPr>
                  </a:p>
                </p:txBody>
              </p:sp>
              <p:sp>
                <p:nvSpPr>
                  <p:cNvPr id="101" name="Oval 16"/>
                  <p:cNvSpPr>
                    <a:spLocks noChangeArrowheads="1"/>
                  </p:cNvSpPr>
                  <p:nvPr/>
                </p:nvSpPr>
                <p:spPr bwMode="auto">
                  <a:xfrm>
                    <a:off x="4600888" y="2568106"/>
                    <a:ext cx="137160" cy="137160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 algn="ctr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spcBef>
                        <a:spcPct val="20000"/>
                      </a:spcBef>
                      <a:buBlip>
                        <a:blip r:embed="rId2"/>
                      </a:buBlip>
                      <a:defRPr>
                        <a:solidFill>
                          <a:schemeClr val="tx1"/>
                        </a:solidFill>
                        <a:latin typeface="Arial" charset="0"/>
                        <a:ea typeface="MS PGothic" pitchFamily="34" charset="-128"/>
                        <a:cs typeface="Arial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>
                        <a:solidFill>
                          <a:schemeClr val="tx1"/>
                        </a:solidFill>
                        <a:latin typeface="Arial" charset="0"/>
                        <a:ea typeface="MS PGothic" pitchFamily="34" charset="-128"/>
                        <a:cs typeface="Arial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>
                        <a:solidFill>
                          <a:schemeClr val="tx1"/>
                        </a:solidFill>
                        <a:latin typeface="Arial" charset="0"/>
                        <a:ea typeface="MS PGothic" pitchFamily="34" charset="-128"/>
                        <a:cs typeface="Arial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>
                        <a:solidFill>
                          <a:schemeClr val="tx1"/>
                        </a:solidFill>
                        <a:latin typeface="Arial" charset="0"/>
                        <a:ea typeface="MS PGothic" pitchFamily="34" charset="-128"/>
                        <a:cs typeface="Arial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>
                        <a:solidFill>
                          <a:schemeClr val="tx1"/>
                        </a:solidFill>
                        <a:latin typeface="Arial" charset="0"/>
                        <a:ea typeface="MS PGothic" pitchFamily="34" charset="-128"/>
                        <a:cs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>
                        <a:solidFill>
                          <a:schemeClr val="tx1"/>
                        </a:solidFill>
                        <a:latin typeface="Arial" charset="0"/>
                        <a:ea typeface="MS PGothic" pitchFamily="34" charset="-128"/>
                        <a:cs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>
                        <a:solidFill>
                          <a:schemeClr val="tx1"/>
                        </a:solidFill>
                        <a:latin typeface="Arial" charset="0"/>
                        <a:ea typeface="MS PGothic" pitchFamily="34" charset="-128"/>
                        <a:cs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>
                        <a:solidFill>
                          <a:schemeClr val="tx1"/>
                        </a:solidFill>
                        <a:latin typeface="Arial" charset="0"/>
                        <a:ea typeface="MS PGothic" pitchFamily="34" charset="-128"/>
                        <a:cs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>
                        <a:solidFill>
                          <a:schemeClr val="tx1"/>
                        </a:solidFill>
                        <a:latin typeface="Arial" charset="0"/>
                        <a:ea typeface="MS PGothic" pitchFamily="34" charset="-128"/>
                        <a:cs typeface="Arial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en-US" altLang="en-US">
                      <a:latin typeface="Times" charset="0"/>
                    </a:endParaRPr>
                  </a:p>
                </p:txBody>
              </p:sp>
              <p:cxnSp>
                <p:nvCxnSpPr>
                  <p:cNvPr id="102" name="Straight Arrow Connector 22"/>
                  <p:cNvCxnSpPr>
                    <a:cxnSpLocks noChangeShapeType="1"/>
                  </p:cNvCxnSpPr>
                  <p:nvPr/>
                </p:nvCxnSpPr>
                <p:spPr bwMode="auto">
                  <a:xfrm flipV="1">
                    <a:off x="3848806" y="1936713"/>
                    <a:ext cx="571281" cy="247649"/>
                  </a:xfrm>
                  <a:prstGeom prst="straightConnector1">
                    <a:avLst/>
                  </a:prstGeom>
                  <a:noFill/>
                  <a:ln w="19050" algn="ctr">
                    <a:solidFill>
                      <a:srgbClr val="990099"/>
                    </a:solidFill>
                    <a:round/>
                    <a:headEnd/>
                    <a:tailEnd type="triangle" w="lg" len="lg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103" name="Straight Arrow Connector 22"/>
                  <p:cNvCxnSpPr>
                    <a:cxnSpLocks noChangeShapeType="1"/>
                  </p:cNvCxnSpPr>
                  <p:nvPr/>
                </p:nvCxnSpPr>
                <p:spPr bwMode="auto">
                  <a:xfrm rot="10800000" flipV="1">
                    <a:off x="3848806" y="2041488"/>
                    <a:ext cx="571281" cy="247649"/>
                  </a:xfrm>
                  <a:prstGeom prst="straightConnector1">
                    <a:avLst/>
                  </a:prstGeom>
                  <a:noFill/>
                  <a:ln w="19050" algn="ctr">
                    <a:solidFill>
                      <a:srgbClr val="990099"/>
                    </a:solidFill>
                    <a:prstDash val="sysDash"/>
                    <a:round/>
                    <a:headEnd/>
                    <a:tailEnd type="triangle" w="lg" len="lg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  <p:sp>
                <p:nvSpPr>
                  <p:cNvPr id="104" name="TextBox 7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505733" y="2898550"/>
                    <a:ext cx="761999" cy="26161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>
                    <a:spAutoFit/>
                  </a:bodyPr>
                  <a:lstStyle>
                    <a:lvl1pPr>
                      <a:spcBef>
                        <a:spcPct val="20000"/>
                      </a:spcBef>
                      <a:buBlip>
                        <a:blip r:embed="rId2"/>
                      </a:buBlip>
                      <a:defRPr>
                        <a:solidFill>
                          <a:schemeClr val="tx1"/>
                        </a:solidFill>
                        <a:latin typeface="Arial" charset="0"/>
                        <a:ea typeface="MS PGothic" pitchFamily="34" charset="-128"/>
                        <a:cs typeface="Arial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>
                        <a:solidFill>
                          <a:schemeClr val="tx1"/>
                        </a:solidFill>
                        <a:latin typeface="Arial" charset="0"/>
                        <a:ea typeface="MS PGothic" pitchFamily="34" charset="-128"/>
                        <a:cs typeface="Arial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>
                        <a:solidFill>
                          <a:schemeClr val="tx1"/>
                        </a:solidFill>
                        <a:latin typeface="Arial" charset="0"/>
                        <a:ea typeface="MS PGothic" pitchFamily="34" charset="-128"/>
                        <a:cs typeface="Arial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>
                        <a:solidFill>
                          <a:schemeClr val="tx1"/>
                        </a:solidFill>
                        <a:latin typeface="Arial" charset="0"/>
                        <a:ea typeface="MS PGothic" pitchFamily="34" charset="-128"/>
                        <a:cs typeface="Arial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>
                        <a:solidFill>
                          <a:schemeClr val="tx1"/>
                        </a:solidFill>
                        <a:latin typeface="Arial" charset="0"/>
                        <a:ea typeface="MS PGothic" pitchFamily="34" charset="-128"/>
                        <a:cs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>
                        <a:solidFill>
                          <a:schemeClr val="tx1"/>
                        </a:solidFill>
                        <a:latin typeface="Arial" charset="0"/>
                        <a:ea typeface="MS PGothic" pitchFamily="34" charset="-128"/>
                        <a:cs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>
                        <a:solidFill>
                          <a:schemeClr val="tx1"/>
                        </a:solidFill>
                        <a:latin typeface="Arial" charset="0"/>
                        <a:ea typeface="MS PGothic" pitchFamily="34" charset="-128"/>
                        <a:cs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>
                        <a:solidFill>
                          <a:schemeClr val="tx1"/>
                        </a:solidFill>
                        <a:latin typeface="Arial" charset="0"/>
                        <a:ea typeface="MS PGothic" pitchFamily="34" charset="-128"/>
                        <a:cs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>
                        <a:solidFill>
                          <a:schemeClr val="tx1"/>
                        </a:solidFill>
                        <a:latin typeface="Arial" charset="0"/>
                        <a:ea typeface="MS PGothic" pitchFamily="34" charset="-128"/>
                        <a:cs typeface="Arial" charset="0"/>
                      </a:defRPr>
                    </a:lvl9pPr>
                  </a:lstStyle>
                  <a:p>
                    <a:pPr algn="ctr"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en-US" altLang="en-US" sz="1100" b="1" dirty="0">
                        <a:latin typeface="Times" charset="0"/>
                      </a:rPr>
                      <a:t>IP</a:t>
                    </a:r>
                  </a:p>
                </p:txBody>
              </p:sp>
            </p:grpSp>
            <p:sp>
              <p:nvSpPr>
                <p:cNvPr id="98" name="TextBox 77"/>
                <p:cNvSpPr txBox="1">
                  <a:spLocks noChangeArrowheads="1"/>
                </p:cNvSpPr>
                <p:nvPr/>
              </p:nvSpPr>
              <p:spPr bwMode="auto">
                <a:xfrm rot="1334881">
                  <a:off x="1487602" y="2000754"/>
                  <a:ext cx="1395905" cy="31411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>
                    <a:spcBef>
                      <a:spcPct val="20000"/>
                    </a:spcBef>
                    <a:buBlip>
                      <a:blip r:embed="rId2"/>
                    </a:buBlip>
                    <a:defRPr>
                      <a:solidFill>
                        <a:schemeClr val="tx1"/>
                      </a:solidFill>
                      <a:latin typeface="Arial" charset="0"/>
                      <a:ea typeface="MS PGothic" pitchFamily="34" charset="-128"/>
                      <a:cs typeface="Arial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>
                      <a:solidFill>
                        <a:schemeClr val="tx1"/>
                      </a:solidFill>
                      <a:latin typeface="Arial" charset="0"/>
                      <a:ea typeface="MS PGothic" pitchFamily="34" charset="-128"/>
                      <a:cs typeface="Arial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>
                      <a:solidFill>
                        <a:schemeClr val="tx1"/>
                      </a:solidFill>
                      <a:latin typeface="Arial" charset="0"/>
                      <a:ea typeface="MS PGothic" pitchFamily="34" charset="-128"/>
                      <a:cs typeface="Arial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>
                      <a:solidFill>
                        <a:schemeClr val="tx1"/>
                      </a:solidFill>
                      <a:latin typeface="Arial" charset="0"/>
                      <a:ea typeface="MS PGothic" pitchFamily="34" charset="-128"/>
                      <a:cs typeface="Arial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>
                      <a:solidFill>
                        <a:schemeClr val="tx1"/>
                      </a:solidFill>
                      <a:latin typeface="Arial" charset="0"/>
                      <a:ea typeface="MS PGothic" pitchFamily="34" charset="-128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>
                      <a:solidFill>
                        <a:schemeClr val="tx1"/>
                      </a:solidFill>
                      <a:latin typeface="Arial" charset="0"/>
                      <a:ea typeface="MS PGothic" pitchFamily="34" charset="-128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>
                      <a:solidFill>
                        <a:schemeClr val="tx1"/>
                      </a:solidFill>
                      <a:latin typeface="Arial" charset="0"/>
                      <a:ea typeface="MS PGothic" pitchFamily="34" charset="-128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>
                      <a:solidFill>
                        <a:schemeClr val="tx1"/>
                      </a:solidFill>
                      <a:latin typeface="Arial" charset="0"/>
                      <a:ea typeface="MS PGothic" pitchFamily="34" charset="-128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>
                      <a:solidFill>
                        <a:schemeClr val="tx1"/>
                      </a:solidFill>
                      <a:latin typeface="Arial" charset="0"/>
                      <a:ea typeface="MS PGothic" pitchFamily="34" charset="-128"/>
                      <a:cs typeface="Arial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900" b="1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Spin Rotator</a:t>
                  </a:r>
                  <a:endParaRPr lang="en-US" altLang="en-US" sz="900" b="1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95" name="Arc 94"/>
              <p:cNvSpPr/>
              <p:nvPr/>
            </p:nvSpPr>
            <p:spPr bwMode="auto">
              <a:xfrm rot="8863078">
                <a:off x="6515240" y="3096540"/>
                <a:ext cx="696877" cy="577672"/>
              </a:xfrm>
              <a:prstGeom prst="arc">
                <a:avLst>
                  <a:gd name="adj1" fmla="val 11095852"/>
                  <a:gd name="adj2" fmla="val 15849856"/>
                </a:avLst>
              </a:prstGeom>
              <a:noFill/>
              <a:ln w="25400" cap="flat" cmpd="sng" algn="ctr">
                <a:solidFill>
                  <a:schemeClr val="tx1"/>
                </a:solidFill>
                <a:prstDash val="solid"/>
                <a:round/>
                <a:headEnd type="stealth" w="med" len="med"/>
                <a:tailEnd type="none" w="med" len="med"/>
              </a:ln>
              <a:effectLst/>
              <a:extLst/>
            </p:spPr>
            <p:txBody>
              <a:bodyPr/>
              <a:lstStyle/>
              <a:p>
                <a:pPr>
                  <a:defRPr/>
                </a:pPr>
                <a:endParaRPr lang="en-US">
                  <a:ea typeface="ＭＳ Ｐゴシック" pitchFamily="34" charset="-128"/>
                </a:endParaRPr>
              </a:p>
            </p:txBody>
          </p:sp>
          <p:sp>
            <p:nvSpPr>
              <p:cNvPr id="96" name="TextBox 77"/>
              <p:cNvSpPr txBox="1">
                <a:spLocks noChangeArrowheads="1"/>
              </p:cNvSpPr>
              <p:nvPr/>
            </p:nvSpPr>
            <p:spPr bwMode="auto">
              <a:xfrm>
                <a:off x="6797102" y="3542435"/>
                <a:ext cx="474321" cy="30768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Blip>
                    <a:blip r:embed="rId2"/>
                  </a:buBlip>
                  <a:defRPr>
                    <a:solidFill>
                      <a:schemeClr val="tx1"/>
                    </a:solidFill>
                    <a:latin typeface="Arial" charset="0"/>
                    <a:ea typeface="MS PGothic" pitchFamily="34" charset="-128"/>
                    <a:cs typeface="Arial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charset="0"/>
                    <a:ea typeface="MS PGothic" pitchFamily="34" charset="-128"/>
                    <a:cs typeface="Arial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Arial" charset="0"/>
                    <a:ea typeface="MS PGothic" pitchFamily="34" charset="-128"/>
                    <a:cs typeface="Arial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charset="0"/>
                    <a:ea typeface="MS PGothic" pitchFamily="34" charset="-128"/>
                    <a:cs typeface="Arial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>
                    <a:solidFill>
                      <a:schemeClr val="tx1"/>
                    </a:solidFill>
                    <a:latin typeface="Arial" charset="0"/>
                    <a:ea typeface="MS PGothic" pitchFamily="34" charset="-128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charset="0"/>
                    <a:ea typeface="MS PGothic" pitchFamily="34" charset="-128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charset="0"/>
                    <a:ea typeface="MS PGothic" pitchFamily="34" charset="-128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charset="0"/>
                    <a:ea typeface="MS PGothic" pitchFamily="34" charset="-128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charset="0"/>
                    <a:ea typeface="MS PGothic" pitchFamily="34" charset="-128"/>
                    <a:cs typeface="Arial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400" b="1" dirty="0">
                    <a:latin typeface="Times" charset="0"/>
                  </a:rPr>
                  <a:t>e</a:t>
                </a:r>
                <a:r>
                  <a:rPr lang="en-US" altLang="en-US" sz="1400" b="1" baseline="30000" dirty="0">
                    <a:latin typeface="Times" charset="0"/>
                  </a:rPr>
                  <a:t>-</a:t>
                </a:r>
                <a:endParaRPr lang="en-US" altLang="en-US" sz="1400" b="1" dirty="0">
                  <a:latin typeface="Times" charset="0"/>
                </a:endParaRPr>
              </a:p>
            </p:txBody>
          </p:sp>
        </p:grpSp>
        <p:sp>
          <p:nvSpPr>
            <p:cNvPr id="84" name="TextBox 144"/>
            <p:cNvSpPr txBox="1">
              <a:spLocks noChangeArrowheads="1"/>
            </p:cNvSpPr>
            <p:nvPr/>
          </p:nvSpPr>
          <p:spPr bwMode="auto">
            <a:xfrm flipH="1">
              <a:off x="5320322" y="2788874"/>
              <a:ext cx="1434165" cy="3142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Blip>
                  <a:blip r:embed="rId2"/>
                </a:buBlip>
                <a:defRPr>
                  <a:solidFill>
                    <a:schemeClr val="tx1"/>
                  </a:solidFill>
                  <a:latin typeface="Arial" charset="0"/>
                  <a:ea typeface="MS PGothic" pitchFamily="34" charset="-128"/>
                  <a:cs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charset="0"/>
                  <a:ea typeface="MS PGothic" pitchFamily="34" charset="-128"/>
                  <a:cs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Arial" charset="0"/>
                  <a:ea typeface="MS PGothic" pitchFamily="34" charset="-128"/>
                  <a:cs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charset="0"/>
                  <a:ea typeface="MS PGothic" pitchFamily="34" charset="-128"/>
                  <a:cs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charset="0"/>
                  <a:ea typeface="MS PGothic" pitchFamily="34" charset="-128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charset="0"/>
                  <a:ea typeface="MS PGothic" pitchFamily="34" charset="-128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charset="0"/>
                  <a:ea typeface="MS PGothic" pitchFamily="34" charset="-128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charset="0"/>
                  <a:ea typeface="MS PGothic" pitchFamily="34" charset="-128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charset="0"/>
                  <a:ea typeface="MS PGothic" pitchFamily="34" charset="-128"/>
                  <a:cs typeface="Arial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900" b="1" dirty="0"/>
                <a:t>Magnetic field</a:t>
              </a:r>
            </a:p>
          </p:txBody>
        </p:sp>
        <p:cxnSp>
          <p:nvCxnSpPr>
            <p:cNvPr id="85" name="Straight Arrow Connector 4"/>
            <p:cNvCxnSpPr>
              <a:cxnSpLocks noChangeShapeType="1"/>
            </p:cNvCxnSpPr>
            <p:nvPr/>
          </p:nvCxnSpPr>
          <p:spPr bwMode="auto">
            <a:xfrm flipV="1">
              <a:off x="726313" y="2690099"/>
              <a:ext cx="0" cy="390483"/>
            </a:xfrm>
            <a:prstGeom prst="straightConnector1">
              <a:avLst/>
            </a:prstGeom>
            <a:noFill/>
            <a:ln w="25400" algn="ctr">
              <a:solidFill>
                <a:srgbClr val="009900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86" name="TextBox 144"/>
            <p:cNvSpPr txBox="1">
              <a:spLocks noChangeArrowheads="1"/>
            </p:cNvSpPr>
            <p:nvPr/>
          </p:nvSpPr>
          <p:spPr bwMode="auto">
            <a:xfrm flipH="1">
              <a:off x="5339052" y="3166222"/>
              <a:ext cx="1251801" cy="2992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Blip>
                  <a:blip r:embed="rId2"/>
                </a:buBlip>
                <a:defRPr>
                  <a:solidFill>
                    <a:schemeClr val="tx1"/>
                  </a:solidFill>
                  <a:latin typeface="Arial" charset="0"/>
                  <a:ea typeface="MS PGothic" pitchFamily="34" charset="-128"/>
                  <a:cs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charset="0"/>
                  <a:ea typeface="MS PGothic" pitchFamily="34" charset="-128"/>
                  <a:cs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Arial" charset="0"/>
                  <a:ea typeface="MS PGothic" pitchFamily="34" charset="-128"/>
                  <a:cs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charset="0"/>
                  <a:ea typeface="MS PGothic" pitchFamily="34" charset="-128"/>
                  <a:cs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charset="0"/>
                  <a:ea typeface="MS PGothic" pitchFamily="34" charset="-128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charset="0"/>
                  <a:ea typeface="MS PGothic" pitchFamily="34" charset="-128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charset="0"/>
                  <a:ea typeface="MS PGothic" pitchFamily="34" charset="-128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charset="0"/>
                  <a:ea typeface="MS PGothic" pitchFamily="34" charset="-128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charset="0"/>
                  <a:ea typeface="MS PGothic" pitchFamily="34" charset="-128"/>
                  <a:cs typeface="Arial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900" b="1" dirty="0"/>
                <a:t>Polarization</a:t>
              </a:r>
            </a:p>
          </p:txBody>
        </p:sp>
        <p:cxnSp>
          <p:nvCxnSpPr>
            <p:cNvPr id="87" name="Straight Arrow Connector 16"/>
            <p:cNvCxnSpPr>
              <a:cxnSpLocks noChangeShapeType="1"/>
            </p:cNvCxnSpPr>
            <p:nvPr/>
          </p:nvCxnSpPr>
          <p:spPr bwMode="auto">
            <a:xfrm flipV="1">
              <a:off x="6609680" y="3129272"/>
              <a:ext cx="0" cy="401638"/>
            </a:xfrm>
            <a:prstGeom prst="straightConnector1">
              <a:avLst/>
            </a:prstGeom>
            <a:noFill/>
            <a:ln w="25400" algn="ctr">
              <a:solidFill>
                <a:srgbClr val="990099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88" name="Straight Arrow Connector 18"/>
            <p:cNvCxnSpPr>
              <a:cxnSpLocks noChangeShapeType="1"/>
            </p:cNvCxnSpPr>
            <p:nvPr/>
          </p:nvCxnSpPr>
          <p:spPr bwMode="auto">
            <a:xfrm>
              <a:off x="6748432" y="3136795"/>
              <a:ext cx="0" cy="401303"/>
            </a:xfrm>
            <a:prstGeom prst="straightConnector1">
              <a:avLst/>
            </a:prstGeom>
            <a:noFill/>
            <a:ln w="25400" algn="ctr">
              <a:solidFill>
                <a:srgbClr val="990099"/>
              </a:solidFill>
              <a:prstDash val="sysDot"/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89" name="Straight Arrow Connector 88"/>
            <p:cNvCxnSpPr>
              <a:endCxn id="100" idx="5"/>
            </p:cNvCxnSpPr>
            <p:nvPr/>
          </p:nvCxnSpPr>
          <p:spPr bwMode="auto">
            <a:xfrm flipH="1" flipV="1">
              <a:off x="2964503" y="3427940"/>
              <a:ext cx="578986" cy="252579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stealth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90" name="Straight Arrow Connector 89"/>
            <p:cNvCxnSpPr>
              <a:endCxn id="101" idx="3"/>
            </p:cNvCxnSpPr>
            <p:nvPr/>
          </p:nvCxnSpPr>
          <p:spPr bwMode="auto">
            <a:xfrm flipV="1">
              <a:off x="3650125" y="3444163"/>
              <a:ext cx="665573" cy="236356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stealth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91" name="Straight Arrow Connector 14"/>
            <p:cNvCxnSpPr>
              <a:cxnSpLocks noChangeShapeType="1"/>
            </p:cNvCxnSpPr>
            <p:nvPr/>
          </p:nvCxnSpPr>
          <p:spPr bwMode="auto">
            <a:xfrm>
              <a:off x="6664272" y="2690099"/>
              <a:ext cx="0" cy="401303"/>
            </a:xfrm>
            <a:prstGeom prst="straightConnector1">
              <a:avLst/>
            </a:prstGeom>
            <a:noFill/>
            <a:ln w="25400" algn="ctr">
              <a:solidFill>
                <a:srgbClr val="009900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92" name="Straight Arrow Connector 16"/>
            <p:cNvCxnSpPr>
              <a:cxnSpLocks noChangeShapeType="1"/>
            </p:cNvCxnSpPr>
            <p:nvPr/>
          </p:nvCxnSpPr>
          <p:spPr bwMode="auto">
            <a:xfrm flipV="1">
              <a:off x="623402" y="3071469"/>
              <a:ext cx="0" cy="401638"/>
            </a:xfrm>
            <a:prstGeom prst="straightConnector1">
              <a:avLst/>
            </a:prstGeom>
            <a:noFill/>
            <a:ln w="25400" algn="ctr">
              <a:solidFill>
                <a:srgbClr val="990099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93" name="Straight Arrow Connector 18"/>
            <p:cNvCxnSpPr>
              <a:cxnSpLocks noChangeShapeType="1"/>
            </p:cNvCxnSpPr>
            <p:nvPr/>
          </p:nvCxnSpPr>
          <p:spPr bwMode="auto">
            <a:xfrm>
              <a:off x="778906" y="3096685"/>
              <a:ext cx="0" cy="401303"/>
            </a:xfrm>
            <a:prstGeom prst="straightConnector1">
              <a:avLst/>
            </a:prstGeom>
            <a:noFill/>
            <a:ln w="25400" algn="ctr">
              <a:solidFill>
                <a:srgbClr val="990099"/>
              </a:solidFill>
              <a:prstDash val="sysDot"/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8" name="Group 39"/>
          <p:cNvGrpSpPr>
            <a:grpSpLocks/>
          </p:cNvGrpSpPr>
          <p:nvPr/>
        </p:nvGrpSpPr>
        <p:grpSpPr bwMode="auto">
          <a:xfrm>
            <a:off x="803061" y="5412721"/>
            <a:ext cx="3200400" cy="953258"/>
            <a:chOff x="609599" y="5433606"/>
            <a:chExt cx="3200401" cy="952909"/>
          </a:xfrm>
        </p:grpSpPr>
        <p:grpSp>
          <p:nvGrpSpPr>
            <p:cNvPr id="19" name="Group 19"/>
            <p:cNvGrpSpPr>
              <a:grpSpLocks/>
            </p:cNvGrpSpPr>
            <p:nvPr/>
          </p:nvGrpSpPr>
          <p:grpSpPr bwMode="auto">
            <a:xfrm>
              <a:off x="609599" y="5813568"/>
              <a:ext cx="3200401" cy="572947"/>
              <a:chOff x="3669590" y="4284866"/>
              <a:chExt cx="4267334" cy="763601"/>
            </a:xfrm>
          </p:grpSpPr>
          <p:sp>
            <p:nvSpPr>
              <p:cNvPr id="201" name="Flowchart: Direct Access Storage 200"/>
              <p:cNvSpPr/>
              <p:nvPr/>
            </p:nvSpPr>
            <p:spPr>
              <a:xfrm>
                <a:off x="3965933" y="4713013"/>
                <a:ext cx="522834" cy="300328"/>
              </a:xfrm>
              <a:prstGeom prst="flowChartMagneticDrum">
                <a:avLst/>
              </a:prstGeom>
              <a:noFill/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202" name="Rectangle 201"/>
              <p:cNvSpPr/>
              <p:nvPr/>
            </p:nvSpPr>
            <p:spPr>
              <a:xfrm>
                <a:off x="4844378" y="4689748"/>
                <a:ext cx="213789" cy="319363"/>
              </a:xfrm>
              <a:prstGeom prst="rect">
                <a:avLst/>
              </a:prstGeom>
              <a:gradFill flip="none" rotWithShape="1">
                <a:gsLst>
                  <a:gs pos="0">
                    <a:srgbClr val="03D4A8"/>
                  </a:gs>
                  <a:gs pos="25000">
                    <a:srgbClr val="21D6E0"/>
                  </a:gs>
                  <a:gs pos="75000">
                    <a:srgbClr val="0087E6"/>
                  </a:gs>
                  <a:gs pos="100000">
                    <a:srgbClr val="005CBF"/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203" name="Rectangle 202"/>
              <p:cNvSpPr/>
              <p:nvPr/>
            </p:nvSpPr>
            <p:spPr>
              <a:xfrm>
                <a:off x="5248673" y="4687634"/>
                <a:ext cx="211673" cy="319362"/>
              </a:xfrm>
              <a:prstGeom prst="rect">
                <a:avLst/>
              </a:prstGeom>
              <a:gradFill flip="none" rotWithShape="1">
                <a:gsLst>
                  <a:gs pos="0">
                    <a:srgbClr val="03D4A8"/>
                  </a:gs>
                  <a:gs pos="25000">
                    <a:srgbClr val="21D6E0"/>
                  </a:gs>
                  <a:gs pos="75000">
                    <a:srgbClr val="0087E6"/>
                  </a:gs>
                  <a:gs pos="100000">
                    <a:srgbClr val="005CBF"/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204" name="Rectangle 203"/>
              <p:cNvSpPr/>
              <p:nvPr/>
            </p:nvSpPr>
            <p:spPr>
              <a:xfrm>
                <a:off x="5652970" y="4689748"/>
                <a:ext cx="213789" cy="319363"/>
              </a:xfrm>
              <a:prstGeom prst="rect">
                <a:avLst/>
              </a:prstGeom>
              <a:gradFill flip="none" rotWithShape="1">
                <a:gsLst>
                  <a:gs pos="0">
                    <a:srgbClr val="03D4A8"/>
                  </a:gs>
                  <a:gs pos="25000">
                    <a:srgbClr val="21D6E0"/>
                  </a:gs>
                  <a:gs pos="75000">
                    <a:srgbClr val="0087E6"/>
                  </a:gs>
                  <a:gs pos="100000">
                    <a:srgbClr val="005CBF"/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205" name="Rectangle 204"/>
              <p:cNvSpPr/>
              <p:nvPr/>
            </p:nvSpPr>
            <p:spPr>
              <a:xfrm>
                <a:off x="6080550" y="4689748"/>
                <a:ext cx="213789" cy="319363"/>
              </a:xfrm>
              <a:prstGeom prst="rect">
                <a:avLst/>
              </a:prstGeom>
              <a:gradFill flip="none" rotWithShape="1">
                <a:gsLst>
                  <a:gs pos="0">
                    <a:srgbClr val="03D4A8"/>
                  </a:gs>
                  <a:gs pos="25000">
                    <a:srgbClr val="21D6E0"/>
                  </a:gs>
                  <a:gs pos="75000">
                    <a:srgbClr val="0087E6"/>
                  </a:gs>
                  <a:gs pos="100000">
                    <a:srgbClr val="005CBF"/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206" name="Rectangle 205"/>
              <p:cNvSpPr/>
              <p:nvPr/>
            </p:nvSpPr>
            <p:spPr>
              <a:xfrm>
                <a:off x="6508130" y="4689748"/>
                <a:ext cx="213789" cy="319363"/>
              </a:xfrm>
              <a:prstGeom prst="rect">
                <a:avLst/>
              </a:prstGeom>
              <a:gradFill flip="none" rotWithShape="1">
                <a:gsLst>
                  <a:gs pos="0">
                    <a:srgbClr val="03D4A8"/>
                  </a:gs>
                  <a:gs pos="25000">
                    <a:srgbClr val="21D6E0"/>
                  </a:gs>
                  <a:gs pos="75000">
                    <a:srgbClr val="0087E6"/>
                  </a:gs>
                  <a:gs pos="100000">
                    <a:srgbClr val="005CBF"/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207" name="Flowchart: Direct Access Storage 206"/>
              <p:cNvSpPr/>
              <p:nvPr/>
            </p:nvSpPr>
            <p:spPr>
              <a:xfrm>
                <a:off x="7088115" y="4710898"/>
                <a:ext cx="522832" cy="302443"/>
              </a:xfrm>
              <a:prstGeom prst="flowChartMagneticDrum">
                <a:avLst/>
              </a:prstGeom>
              <a:noFill/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208" name="TextBox 1"/>
              <p:cNvSpPr txBox="1">
                <a:spLocks noChangeArrowheads="1"/>
              </p:cNvSpPr>
              <p:nvPr/>
            </p:nvSpPr>
            <p:spPr bwMode="auto">
              <a:xfrm>
                <a:off x="3669590" y="4298716"/>
                <a:ext cx="1088742" cy="3075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Blip>
                    <a:blip r:embed="rId2"/>
                  </a:buBlip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Arial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Arial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Arial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Arial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Arial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SzPct val="70000"/>
                  <a:buFontTx/>
                  <a:buNone/>
                </a:pPr>
                <a:r>
                  <a:rPr lang="en-US" altLang="en-US" sz="900" dirty="0"/>
                  <a:t>Half Sol.</a:t>
                </a:r>
              </a:p>
            </p:txBody>
          </p:sp>
          <p:sp>
            <p:nvSpPr>
              <p:cNvPr id="209" name="TextBox 1"/>
              <p:cNvSpPr txBox="1">
                <a:spLocks noChangeArrowheads="1"/>
              </p:cNvSpPr>
              <p:nvPr/>
            </p:nvSpPr>
            <p:spPr bwMode="auto">
              <a:xfrm>
                <a:off x="6886518" y="4284866"/>
                <a:ext cx="1050406" cy="3075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Blip>
                    <a:blip r:embed="rId2"/>
                  </a:buBlip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Arial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Arial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Arial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Arial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Arial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SzPct val="70000"/>
                  <a:buFontTx/>
                  <a:buNone/>
                </a:pPr>
                <a:r>
                  <a:rPr lang="en-US" altLang="en-US" sz="900" dirty="0"/>
                  <a:t>Half Sol.</a:t>
                </a:r>
              </a:p>
            </p:txBody>
          </p:sp>
          <p:sp>
            <p:nvSpPr>
              <p:cNvPr id="210" name="Rectangle 209"/>
              <p:cNvSpPr/>
              <p:nvPr/>
            </p:nvSpPr>
            <p:spPr>
              <a:xfrm>
                <a:off x="4643287" y="4650850"/>
                <a:ext cx="2258555" cy="397617"/>
              </a:xfrm>
              <a:prstGeom prst="rect">
                <a:avLst/>
              </a:prstGeom>
              <a:noFill/>
              <a:ln>
                <a:solidFill>
                  <a:srgbClr val="3333FF"/>
                </a:solidFill>
                <a:prstDash val="dash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211" name="TextBox 1"/>
              <p:cNvSpPr txBox="1">
                <a:spLocks noChangeArrowheads="1"/>
              </p:cNvSpPr>
              <p:nvPr/>
            </p:nvSpPr>
            <p:spPr bwMode="auto">
              <a:xfrm>
                <a:off x="4904511" y="4284866"/>
                <a:ext cx="1757501" cy="3075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Blip>
                    <a:blip r:embed="rId2"/>
                  </a:buBlip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Arial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Arial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Arial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Arial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Arial" charset="0"/>
                  </a:defRPr>
                </a:lvl9pPr>
              </a:lstStyle>
              <a:p>
                <a:pPr algn="just">
                  <a:spcBef>
                    <a:spcPct val="0"/>
                  </a:spcBef>
                  <a:buSzPct val="70000"/>
                  <a:buFontTx/>
                  <a:buNone/>
                </a:pPr>
                <a:r>
                  <a:rPr lang="en-US" altLang="en-US" sz="900" dirty="0" smtClean="0"/>
                  <a:t>Dec. Quad. </a:t>
                </a:r>
                <a:r>
                  <a:rPr lang="en-US" altLang="en-US" sz="900" dirty="0"/>
                  <a:t>Insert</a:t>
                </a:r>
              </a:p>
            </p:txBody>
          </p:sp>
        </p:grpSp>
        <p:sp>
          <p:nvSpPr>
            <p:cNvPr id="199" name="TextBox 1"/>
            <p:cNvSpPr txBox="1">
              <a:spLocks noChangeArrowheads="1"/>
            </p:cNvSpPr>
            <p:nvPr/>
          </p:nvSpPr>
          <p:spPr bwMode="auto">
            <a:xfrm>
              <a:off x="1537121" y="5433606"/>
              <a:ext cx="1424089" cy="253823"/>
            </a:xfrm>
            <a:prstGeom prst="rect">
              <a:avLst/>
            </a:prstGeom>
            <a:solidFill>
              <a:srgbClr val="FFFF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Blip>
                  <a:blip r:embed="rId2"/>
                </a:buBlip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Arial" charset="0"/>
                </a:defRPr>
              </a:lvl9pPr>
            </a:lstStyle>
            <a:p>
              <a:pPr algn="ctr">
                <a:spcBef>
                  <a:spcPct val="0"/>
                </a:spcBef>
                <a:buSzPct val="70000"/>
                <a:buFontTx/>
                <a:buNone/>
              </a:pPr>
              <a:r>
                <a:rPr lang="en-US" altLang="en-US" sz="1000" dirty="0"/>
                <a:t>Solenoid decoupling</a:t>
              </a:r>
            </a:p>
          </p:txBody>
        </p:sp>
        <p:sp>
          <p:nvSpPr>
            <p:cNvPr id="200" name="Right Brace 38"/>
            <p:cNvSpPr>
              <a:spLocks/>
            </p:cNvSpPr>
            <p:nvPr/>
          </p:nvSpPr>
          <p:spPr bwMode="auto">
            <a:xfrm rot="16200000">
              <a:off x="2127397" y="4328466"/>
              <a:ext cx="216155" cy="2869780"/>
            </a:xfrm>
            <a:prstGeom prst="rightBrace">
              <a:avLst>
                <a:gd name="adj1" fmla="val 53721"/>
                <a:gd name="adj2" fmla="val 50000"/>
              </a:avLst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imes" pitchFamily="18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pitchFamily="18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pitchFamily="18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pitchFamily="18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pitchFamily="18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  <a:ea typeface="ＭＳ Ｐゴシック" pitchFamily="34" charset="-128"/>
                </a:defRPr>
              </a:lvl9pPr>
            </a:lstStyle>
            <a:p>
              <a:endParaRPr lang="en-US" altLang="en-US"/>
            </a:p>
          </p:txBody>
        </p:sp>
      </p:grpSp>
      <p:grpSp>
        <p:nvGrpSpPr>
          <p:cNvPr id="20" name="Group 3"/>
          <p:cNvGrpSpPr/>
          <p:nvPr/>
        </p:nvGrpSpPr>
        <p:grpSpPr>
          <a:xfrm>
            <a:off x="5500351" y="3813283"/>
            <a:ext cx="3494508" cy="1470008"/>
            <a:chOff x="5500351" y="3813283"/>
            <a:chExt cx="3494508" cy="1470008"/>
          </a:xfrm>
        </p:grpSpPr>
        <p:grpSp>
          <p:nvGrpSpPr>
            <p:cNvPr id="21" name="Group 149"/>
            <p:cNvGrpSpPr>
              <a:grpSpLocks/>
            </p:cNvGrpSpPr>
            <p:nvPr/>
          </p:nvGrpSpPr>
          <p:grpSpPr bwMode="auto">
            <a:xfrm>
              <a:off x="5500351" y="3813283"/>
              <a:ext cx="3494508" cy="1446591"/>
              <a:chOff x="-409862" y="1587452"/>
              <a:chExt cx="4925855" cy="1700317"/>
            </a:xfrm>
          </p:grpSpPr>
          <p:grpSp>
            <p:nvGrpSpPr>
              <p:cNvPr id="22" name="Group 81"/>
              <p:cNvGrpSpPr>
                <a:grpSpLocks/>
              </p:cNvGrpSpPr>
              <p:nvPr/>
            </p:nvGrpSpPr>
            <p:grpSpPr bwMode="auto">
              <a:xfrm>
                <a:off x="-352810" y="1590462"/>
                <a:ext cx="4868803" cy="1533739"/>
                <a:chOff x="-395" y="1759"/>
                <a:chExt cx="6351" cy="1529"/>
              </a:xfrm>
            </p:grpSpPr>
            <p:grpSp>
              <p:nvGrpSpPr>
                <p:cNvPr id="23" name="Group 67"/>
                <p:cNvGrpSpPr>
                  <a:grpSpLocks/>
                </p:cNvGrpSpPr>
                <p:nvPr/>
              </p:nvGrpSpPr>
              <p:grpSpPr bwMode="auto">
                <a:xfrm>
                  <a:off x="906" y="2153"/>
                  <a:ext cx="3792" cy="1135"/>
                  <a:chOff x="930" y="2321"/>
                  <a:chExt cx="3792" cy="1135"/>
                </a:xfrm>
              </p:grpSpPr>
              <p:sp>
                <p:nvSpPr>
                  <p:cNvPr id="193" name="Rectangle 14"/>
                  <p:cNvSpPr>
                    <a:spLocks noChangeArrowheads="1"/>
                  </p:cNvSpPr>
                  <p:nvPr/>
                </p:nvSpPr>
                <p:spPr bwMode="auto">
                  <a:xfrm rot="1320000">
                    <a:off x="3342" y="2323"/>
                    <a:ext cx="480" cy="334"/>
                  </a:xfrm>
                  <a:prstGeom prst="rect">
                    <a:avLst/>
                  </a:prstGeom>
                  <a:noFill/>
                  <a:ln w="19050">
                    <a:solidFill>
                      <a:srgbClr val="0000FF"/>
                    </a:solidFill>
                    <a:miter lim="800000"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Blip>
                        <a:blip r:embed="rId2"/>
                      </a:buBlip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34" charset="-128"/>
                        <a:cs typeface="Arial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34" charset="-128"/>
                        <a:cs typeface="Arial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34" charset="-128"/>
                        <a:cs typeface="Arial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34" charset="-128"/>
                        <a:cs typeface="Arial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34" charset="-128"/>
                        <a:cs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34" charset="-128"/>
                        <a:cs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34" charset="-128"/>
                        <a:cs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34" charset="-128"/>
                        <a:cs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34" charset="-128"/>
                        <a:cs typeface="Arial" charset="0"/>
                      </a:defRPr>
                    </a:lvl9pPr>
                  </a:lstStyle>
                  <a:p>
                    <a:pPr algn="ctr">
                      <a:spcBef>
                        <a:spcPct val="0"/>
                      </a:spcBef>
                      <a:buFontTx/>
                      <a:buNone/>
                    </a:pPr>
                    <a:endParaRPr lang="en-US" altLang="en-US">
                      <a:latin typeface="Times" pitchFamily="18" charset="0"/>
                    </a:endParaRPr>
                  </a:p>
                </p:txBody>
              </p:sp>
              <p:sp>
                <p:nvSpPr>
                  <p:cNvPr id="194" name="Rectangle 15"/>
                  <p:cNvSpPr>
                    <a:spLocks noChangeArrowheads="1"/>
                  </p:cNvSpPr>
                  <p:nvPr/>
                </p:nvSpPr>
                <p:spPr bwMode="auto">
                  <a:xfrm rot="1320000">
                    <a:off x="4242" y="3108"/>
                    <a:ext cx="480" cy="332"/>
                  </a:xfrm>
                  <a:prstGeom prst="rect">
                    <a:avLst/>
                  </a:prstGeom>
                  <a:noFill/>
                  <a:ln w="19050">
                    <a:solidFill>
                      <a:srgbClr val="0000FF"/>
                    </a:solidFill>
                    <a:miter lim="800000"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Blip>
                        <a:blip r:embed="rId2"/>
                      </a:buBlip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34" charset="-128"/>
                        <a:cs typeface="Arial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34" charset="-128"/>
                        <a:cs typeface="Arial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34" charset="-128"/>
                        <a:cs typeface="Arial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34" charset="-128"/>
                        <a:cs typeface="Arial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34" charset="-128"/>
                        <a:cs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34" charset="-128"/>
                        <a:cs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34" charset="-128"/>
                        <a:cs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34" charset="-128"/>
                        <a:cs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34" charset="-128"/>
                        <a:cs typeface="Arial" charset="0"/>
                      </a:defRPr>
                    </a:lvl9pPr>
                  </a:lstStyle>
                  <a:p>
                    <a:pPr algn="ctr">
                      <a:spcBef>
                        <a:spcPct val="0"/>
                      </a:spcBef>
                      <a:buFontTx/>
                      <a:buNone/>
                    </a:pPr>
                    <a:endParaRPr lang="en-US" altLang="en-US">
                      <a:latin typeface="Times" pitchFamily="18" charset="0"/>
                    </a:endParaRPr>
                  </a:p>
                </p:txBody>
              </p:sp>
              <p:sp>
                <p:nvSpPr>
                  <p:cNvPr id="195" name="Rectangle 17"/>
                  <p:cNvSpPr>
                    <a:spLocks noChangeArrowheads="1"/>
                  </p:cNvSpPr>
                  <p:nvPr/>
                </p:nvSpPr>
                <p:spPr bwMode="auto">
                  <a:xfrm rot="-1320000">
                    <a:off x="930" y="3120"/>
                    <a:ext cx="480" cy="336"/>
                  </a:xfrm>
                  <a:prstGeom prst="rect">
                    <a:avLst/>
                  </a:prstGeom>
                  <a:noFill/>
                  <a:ln w="19050">
                    <a:solidFill>
                      <a:srgbClr val="0000FF"/>
                    </a:solidFill>
                    <a:miter lim="800000"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Blip>
                        <a:blip r:embed="rId2"/>
                      </a:buBlip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34" charset="-128"/>
                        <a:cs typeface="Arial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34" charset="-128"/>
                        <a:cs typeface="Arial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34" charset="-128"/>
                        <a:cs typeface="Arial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34" charset="-128"/>
                        <a:cs typeface="Arial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34" charset="-128"/>
                        <a:cs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34" charset="-128"/>
                        <a:cs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34" charset="-128"/>
                        <a:cs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34" charset="-128"/>
                        <a:cs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34" charset="-128"/>
                        <a:cs typeface="Arial" charset="0"/>
                      </a:defRPr>
                    </a:lvl9pPr>
                  </a:lstStyle>
                  <a:p>
                    <a:pPr algn="ctr">
                      <a:spcBef>
                        <a:spcPct val="0"/>
                      </a:spcBef>
                      <a:buFontTx/>
                      <a:buNone/>
                    </a:pPr>
                    <a:endParaRPr lang="en-US" altLang="en-US">
                      <a:latin typeface="Times" pitchFamily="18" charset="0"/>
                    </a:endParaRPr>
                  </a:p>
                </p:txBody>
              </p:sp>
              <p:sp>
                <p:nvSpPr>
                  <p:cNvPr id="196" name="Rectangle 23"/>
                  <p:cNvSpPr>
                    <a:spLocks noChangeArrowheads="1"/>
                  </p:cNvSpPr>
                  <p:nvPr/>
                </p:nvSpPr>
                <p:spPr bwMode="auto">
                  <a:xfrm rot="-1320000">
                    <a:off x="1818" y="2321"/>
                    <a:ext cx="480" cy="336"/>
                  </a:xfrm>
                  <a:prstGeom prst="rect">
                    <a:avLst/>
                  </a:prstGeom>
                  <a:noFill/>
                  <a:ln w="19050">
                    <a:solidFill>
                      <a:srgbClr val="0000FF"/>
                    </a:solidFill>
                    <a:miter lim="800000"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Blip>
                        <a:blip r:embed="rId2"/>
                      </a:buBlip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34" charset="-128"/>
                        <a:cs typeface="Arial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34" charset="-128"/>
                        <a:cs typeface="Arial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34" charset="-128"/>
                        <a:cs typeface="Arial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34" charset="-128"/>
                        <a:cs typeface="Arial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34" charset="-128"/>
                        <a:cs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34" charset="-128"/>
                        <a:cs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34" charset="-128"/>
                        <a:cs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34" charset="-128"/>
                        <a:cs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34" charset="-128"/>
                        <a:cs typeface="Arial" charset="0"/>
                      </a:defRPr>
                    </a:lvl9pPr>
                  </a:lstStyle>
                  <a:p>
                    <a:pPr algn="ctr">
                      <a:spcBef>
                        <a:spcPct val="0"/>
                      </a:spcBef>
                      <a:buFontTx/>
                      <a:buNone/>
                    </a:pPr>
                    <a:endParaRPr lang="en-US" altLang="en-US">
                      <a:latin typeface="Times" pitchFamily="18" charset="0"/>
                    </a:endParaRPr>
                  </a:p>
                </p:txBody>
              </p:sp>
            </p:grpSp>
            <p:sp>
              <p:nvSpPr>
                <p:cNvPr id="146" name="Arc 25"/>
                <p:cNvSpPr>
                  <a:spLocks/>
                </p:cNvSpPr>
                <p:nvPr/>
              </p:nvSpPr>
              <p:spPr bwMode="auto">
                <a:xfrm flipH="1" flipV="1">
                  <a:off x="4254" y="2359"/>
                  <a:ext cx="429" cy="832"/>
                </a:xfrm>
                <a:custGeom>
                  <a:avLst/>
                  <a:gdLst>
                    <a:gd name="T0" fmla="*/ 0 w 16709"/>
                    <a:gd name="T1" fmla="*/ 0 h 21600"/>
                    <a:gd name="T2" fmla="*/ 0 w 16709"/>
                    <a:gd name="T3" fmla="*/ 0 h 21600"/>
                    <a:gd name="T4" fmla="*/ 0 w 16709"/>
                    <a:gd name="T5" fmla="*/ 0 h 2160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6709" h="21600" fill="none" extrusionOk="0">
                      <a:moveTo>
                        <a:pt x="-1" y="33"/>
                      </a:moveTo>
                      <a:cubicBezTo>
                        <a:pt x="402" y="11"/>
                        <a:pt x="805" y="-1"/>
                        <a:pt x="1208" y="0"/>
                      </a:cubicBezTo>
                      <a:cubicBezTo>
                        <a:pt x="7048" y="0"/>
                        <a:pt x="12640" y="2365"/>
                        <a:pt x="16708" y="6557"/>
                      </a:cubicBezTo>
                    </a:path>
                    <a:path w="16709" h="21600" stroke="0" extrusionOk="0">
                      <a:moveTo>
                        <a:pt x="-1" y="33"/>
                      </a:moveTo>
                      <a:cubicBezTo>
                        <a:pt x="402" y="11"/>
                        <a:pt x="805" y="-1"/>
                        <a:pt x="1208" y="0"/>
                      </a:cubicBezTo>
                      <a:cubicBezTo>
                        <a:pt x="7048" y="0"/>
                        <a:pt x="12640" y="2365"/>
                        <a:pt x="16708" y="6557"/>
                      </a:cubicBezTo>
                      <a:lnTo>
                        <a:pt x="1208" y="21600"/>
                      </a:lnTo>
                      <a:lnTo>
                        <a:pt x="-1" y="33"/>
                      </a:lnTo>
                      <a:close/>
                    </a:path>
                  </a:pathLst>
                </a:custGeom>
                <a:noFill/>
                <a:ln w="19050">
                  <a:solidFill>
                    <a:srgbClr val="FF6600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47" name="Freeform 42"/>
                <p:cNvSpPr>
                  <a:spLocks/>
                </p:cNvSpPr>
                <p:nvPr/>
              </p:nvSpPr>
              <p:spPr bwMode="auto">
                <a:xfrm>
                  <a:off x="1267" y="2297"/>
                  <a:ext cx="1648" cy="61"/>
                </a:xfrm>
                <a:custGeom>
                  <a:avLst/>
                  <a:gdLst>
                    <a:gd name="T0" fmla="*/ 0 w 2844"/>
                    <a:gd name="T1" fmla="*/ 0 h 279"/>
                    <a:gd name="T2" fmla="*/ 1 w 2844"/>
                    <a:gd name="T3" fmla="*/ 0 h 279"/>
                    <a:gd name="T4" fmla="*/ 1 w 2844"/>
                    <a:gd name="T5" fmla="*/ 0 h 279"/>
                    <a:gd name="T6" fmla="*/ 1 w 2844"/>
                    <a:gd name="T7" fmla="*/ 0 h 279"/>
                    <a:gd name="T8" fmla="*/ 1 w 2844"/>
                    <a:gd name="T9" fmla="*/ 0 h 279"/>
                    <a:gd name="T10" fmla="*/ 1 w 2844"/>
                    <a:gd name="T11" fmla="*/ 0 h 279"/>
                    <a:gd name="T12" fmla="*/ 1 w 2844"/>
                    <a:gd name="T13" fmla="*/ 0 h 279"/>
                    <a:gd name="T14" fmla="*/ 1 w 2844"/>
                    <a:gd name="T15" fmla="*/ 0 h 279"/>
                    <a:gd name="T16" fmla="*/ 1 w 2844"/>
                    <a:gd name="T17" fmla="*/ 0 h 279"/>
                    <a:gd name="T18" fmla="*/ 1 w 2844"/>
                    <a:gd name="T19" fmla="*/ 0 h 279"/>
                    <a:gd name="T20" fmla="*/ 1 w 2844"/>
                    <a:gd name="T21" fmla="*/ 0 h 279"/>
                    <a:gd name="T22" fmla="*/ 1 w 2844"/>
                    <a:gd name="T23" fmla="*/ 0 h 279"/>
                    <a:gd name="T24" fmla="*/ 1 w 2844"/>
                    <a:gd name="T25" fmla="*/ 0 h 279"/>
                    <a:gd name="T26" fmla="*/ 1 w 2844"/>
                    <a:gd name="T27" fmla="*/ 0 h 279"/>
                    <a:gd name="T28" fmla="*/ 1 w 2844"/>
                    <a:gd name="T29" fmla="*/ 0 h 279"/>
                    <a:gd name="T30" fmla="*/ 1 w 2844"/>
                    <a:gd name="T31" fmla="*/ 0 h 279"/>
                    <a:gd name="T32" fmla="*/ 1 w 2844"/>
                    <a:gd name="T33" fmla="*/ 0 h 279"/>
                    <a:gd name="T34" fmla="*/ 1 w 2844"/>
                    <a:gd name="T35" fmla="*/ 0 h 279"/>
                    <a:gd name="T36" fmla="*/ 1 w 2844"/>
                    <a:gd name="T37" fmla="*/ 0 h 279"/>
                    <a:gd name="T38" fmla="*/ 1 w 2844"/>
                    <a:gd name="T39" fmla="*/ 0 h 279"/>
                    <a:gd name="T40" fmla="*/ 1 w 2844"/>
                    <a:gd name="T41" fmla="*/ 0 h 279"/>
                    <a:gd name="T42" fmla="*/ 1 w 2844"/>
                    <a:gd name="T43" fmla="*/ 0 h 279"/>
                    <a:gd name="T44" fmla="*/ 1 w 2844"/>
                    <a:gd name="T45" fmla="*/ 0 h 279"/>
                    <a:gd name="T46" fmla="*/ 1 w 2844"/>
                    <a:gd name="T47" fmla="*/ 0 h 279"/>
                    <a:gd name="T48" fmla="*/ 1 w 2844"/>
                    <a:gd name="T49" fmla="*/ 0 h 279"/>
                    <a:gd name="T50" fmla="*/ 1 w 2844"/>
                    <a:gd name="T51" fmla="*/ 0 h 279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</a:gdLst>
                  <a:ahLst/>
                  <a:cxnLst>
                    <a:cxn ang="T52">
                      <a:pos x="T0" y="T1"/>
                    </a:cxn>
                    <a:cxn ang="T53">
                      <a:pos x="T2" y="T3"/>
                    </a:cxn>
                    <a:cxn ang="T54">
                      <a:pos x="T4" y="T5"/>
                    </a:cxn>
                    <a:cxn ang="T55">
                      <a:pos x="T6" y="T7"/>
                    </a:cxn>
                    <a:cxn ang="T56">
                      <a:pos x="T8" y="T9"/>
                    </a:cxn>
                    <a:cxn ang="T57">
                      <a:pos x="T10" y="T11"/>
                    </a:cxn>
                    <a:cxn ang="T58">
                      <a:pos x="T12" y="T13"/>
                    </a:cxn>
                    <a:cxn ang="T59">
                      <a:pos x="T14" y="T15"/>
                    </a:cxn>
                    <a:cxn ang="T60">
                      <a:pos x="T16" y="T17"/>
                    </a:cxn>
                    <a:cxn ang="T61">
                      <a:pos x="T18" y="T19"/>
                    </a:cxn>
                    <a:cxn ang="T62">
                      <a:pos x="T20" y="T21"/>
                    </a:cxn>
                    <a:cxn ang="T63">
                      <a:pos x="T22" y="T23"/>
                    </a:cxn>
                    <a:cxn ang="T64">
                      <a:pos x="T24" y="T25"/>
                    </a:cxn>
                    <a:cxn ang="T65">
                      <a:pos x="T26" y="T27"/>
                    </a:cxn>
                    <a:cxn ang="T66">
                      <a:pos x="T28" y="T29"/>
                    </a:cxn>
                    <a:cxn ang="T67">
                      <a:pos x="T30" y="T31"/>
                    </a:cxn>
                    <a:cxn ang="T68">
                      <a:pos x="T32" y="T33"/>
                    </a:cxn>
                    <a:cxn ang="T69">
                      <a:pos x="T34" y="T35"/>
                    </a:cxn>
                    <a:cxn ang="T70">
                      <a:pos x="T36" y="T37"/>
                    </a:cxn>
                    <a:cxn ang="T71">
                      <a:pos x="T38" y="T39"/>
                    </a:cxn>
                    <a:cxn ang="T72">
                      <a:pos x="T40" y="T41"/>
                    </a:cxn>
                    <a:cxn ang="T73">
                      <a:pos x="T42" y="T43"/>
                    </a:cxn>
                    <a:cxn ang="T74">
                      <a:pos x="T44" y="T45"/>
                    </a:cxn>
                    <a:cxn ang="T75">
                      <a:pos x="T46" y="T47"/>
                    </a:cxn>
                    <a:cxn ang="T76">
                      <a:pos x="T48" y="T49"/>
                    </a:cxn>
                    <a:cxn ang="T77">
                      <a:pos x="T50" y="T51"/>
                    </a:cxn>
                  </a:cxnLst>
                  <a:rect l="0" t="0" r="r" b="b"/>
                  <a:pathLst>
                    <a:path w="2844" h="279">
                      <a:moveTo>
                        <a:pt x="0" y="143"/>
                      </a:moveTo>
                      <a:lnTo>
                        <a:pt x="123" y="137"/>
                      </a:lnTo>
                      <a:cubicBezTo>
                        <a:pt x="161" y="117"/>
                        <a:pt x="190" y="0"/>
                        <a:pt x="227" y="21"/>
                      </a:cubicBezTo>
                      <a:cubicBezTo>
                        <a:pt x="264" y="42"/>
                        <a:pt x="306" y="259"/>
                        <a:pt x="344" y="260"/>
                      </a:cubicBezTo>
                      <a:cubicBezTo>
                        <a:pt x="382" y="261"/>
                        <a:pt x="417" y="28"/>
                        <a:pt x="454" y="27"/>
                      </a:cubicBezTo>
                      <a:cubicBezTo>
                        <a:pt x="491" y="26"/>
                        <a:pt x="527" y="254"/>
                        <a:pt x="564" y="254"/>
                      </a:cubicBezTo>
                      <a:cubicBezTo>
                        <a:pt x="601" y="254"/>
                        <a:pt x="635" y="26"/>
                        <a:pt x="674" y="27"/>
                      </a:cubicBezTo>
                      <a:cubicBezTo>
                        <a:pt x="713" y="28"/>
                        <a:pt x="759" y="260"/>
                        <a:pt x="797" y="260"/>
                      </a:cubicBezTo>
                      <a:cubicBezTo>
                        <a:pt x="835" y="260"/>
                        <a:pt x="863" y="27"/>
                        <a:pt x="901" y="27"/>
                      </a:cubicBezTo>
                      <a:cubicBezTo>
                        <a:pt x="939" y="27"/>
                        <a:pt x="985" y="260"/>
                        <a:pt x="1024" y="260"/>
                      </a:cubicBezTo>
                      <a:cubicBezTo>
                        <a:pt x="1063" y="260"/>
                        <a:pt x="1096" y="28"/>
                        <a:pt x="1134" y="27"/>
                      </a:cubicBezTo>
                      <a:cubicBezTo>
                        <a:pt x="1172" y="26"/>
                        <a:pt x="1213" y="255"/>
                        <a:pt x="1250" y="254"/>
                      </a:cubicBezTo>
                      <a:cubicBezTo>
                        <a:pt x="1287" y="253"/>
                        <a:pt x="1317" y="20"/>
                        <a:pt x="1355" y="21"/>
                      </a:cubicBezTo>
                      <a:cubicBezTo>
                        <a:pt x="1393" y="22"/>
                        <a:pt x="1439" y="259"/>
                        <a:pt x="1477" y="260"/>
                      </a:cubicBezTo>
                      <a:cubicBezTo>
                        <a:pt x="1515" y="261"/>
                        <a:pt x="1544" y="28"/>
                        <a:pt x="1581" y="27"/>
                      </a:cubicBezTo>
                      <a:cubicBezTo>
                        <a:pt x="1618" y="26"/>
                        <a:pt x="1659" y="254"/>
                        <a:pt x="1698" y="254"/>
                      </a:cubicBezTo>
                      <a:cubicBezTo>
                        <a:pt x="1737" y="254"/>
                        <a:pt x="1775" y="26"/>
                        <a:pt x="1814" y="27"/>
                      </a:cubicBezTo>
                      <a:cubicBezTo>
                        <a:pt x="1853" y="28"/>
                        <a:pt x="1893" y="260"/>
                        <a:pt x="1931" y="260"/>
                      </a:cubicBezTo>
                      <a:cubicBezTo>
                        <a:pt x="1969" y="260"/>
                        <a:pt x="2003" y="26"/>
                        <a:pt x="2041" y="27"/>
                      </a:cubicBezTo>
                      <a:cubicBezTo>
                        <a:pt x="2079" y="28"/>
                        <a:pt x="2119" y="266"/>
                        <a:pt x="2157" y="266"/>
                      </a:cubicBezTo>
                      <a:cubicBezTo>
                        <a:pt x="2195" y="266"/>
                        <a:pt x="2230" y="29"/>
                        <a:pt x="2268" y="27"/>
                      </a:cubicBezTo>
                      <a:cubicBezTo>
                        <a:pt x="2306" y="25"/>
                        <a:pt x="2346" y="254"/>
                        <a:pt x="2384" y="254"/>
                      </a:cubicBezTo>
                      <a:cubicBezTo>
                        <a:pt x="2422" y="254"/>
                        <a:pt x="2456" y="26"/>
                        <a:pt x="2494" y="27"/>
                      </a:cubicBezTo>
                      <a:cubicBezTo>
                        <a:pt x="2532" y="28"/>
                        <a:pt x="2574" y="241"/>
                        <a:pt x="2611" y="260"/>
                      </a:cubicBezTo>
                      <a:cubicBezTo>
                        <a:pt x="2648" y="279"/>
                        <a:pt x="2676" y="162"/>
                        <a:pt x="2715" y="143"/>
                      </a:cubicBezTo>
                      <a:lnTo>
                        <a:pt x="2844" y="144"/>
                      </a:lnTo>
                    </a:path>
                  </a:pathLst>
                </a:custGeom>
                <a:noFill/>
                <a:ln w="12700" cap="flat">
                  <a:solidFill>
                    <a:srgbClr val="FF00FF"/>
                  </a:solidFill>
                  <a:prstDash val="solid"/>
                  <a:round/>
                  <a:headEnd type="stealth" w="med" len="lg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grpSp>
              <p:nvGrpSpPr>
                <p:cNvPr id="24" name="Group 69"/>
                <p:cNvGrpSpPr>
                  <a:grpSpLocks/>
                </p:cNvGrpSpPr>
                <p:nvPr/>
              </p:nvGrpSpPr>
              <p:grpSpPr bwMode="auto">
                <a:xfrm>
                  <a:off x="1542" y="2330"/>
                  <a:ext cx="751" cy="832"/>
                  <a:chOff x="1566" y="2498"/>
                  <a:chExt cx="751" cy="832"/>
                </a:xfrm>
              </p:grpSpPr>
              <p:sp>
                <p:nvSpPr>
                  <p:cNvPr id="191" name="Arc 50"/>
                  <p:cNvSpPr>
                    <a:spLocks/>
                  </p:cNvSpPr>
                  <p:nvPr/>
                </p:nvSpPr>
                <p:spPr bwMode="auto">
                  <a:xfrm rot="10800000" flipV="1">
                    <a:off x="1885" y="2498"/>
                    <a:ext cx="432" cy="832"/>
                  </a:xfrm>
                  <a:custGeom>
                    <a:avLst/>
                    <a:gdLst>
                      <a:gd name="T0" fmla="*/ 0 w 16709"/>
                      <a:gd name="T1" fmla="*/ 0 h 21600"/>
                      <a:gd name="T2" fmla="*/ 0 w 16709"/>
                      <a:gd name="T3" fmla="*/ 0 h 21600"/>
                      <a:gd name="T4" fmla="*/ 0 w 16709"/>
                      <a:gd name="T5" fmla="*/ 0 h 21600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6709" h="21600" fill="none" extrusionOk="0">
                        <a:moveTo>
                          <a:pt x="-1" y="33"/>
                        </a:moveTo>
                        <a:cubicBezTo>
                          <a:pt x="402" y="11"/>
                          <a:pt x="805" y="-1"/>
                          <a:pt x="1208" y="0"/>
                        </a:cubicBezTo>
                        <a:cubicBezTo>
                          <a:pt x="7048" y="0"/>
                          <a:pt x="12640" y="2365"/>
                          <a:pt x="16708" y="6557"/>
                        </a:cubicBezTo>
                      </a:path>
                      <a:path w="16709" h="21600" stroke="0" extrusionOk="0">
                        <a:moveTo>
                          <a:pt x="-1" y="33"/>
                        </a:moveTo>
                        <a:cubicBezTo>
                          <a:pt x="402" y="11"/>
                          <a:pt x="805" y="-1"/>
                          <a:pt x="1208" y="0"/>
                        </a:cubicBezTo>
                        <a:cubicBezTo>
                          <a:pt x="7048" y="0"/>
                          <a:pt x="12640" y="2365"/>
                          <a:pt x="16708" y="6557"/>
                        </a:cubicBezTo>
                        <a:lnTo>
                          <a:pt x="1208" y="21600"/>
                        </a:lnTo>
                        <a:lnTo>
                          <a:pt x="-1" y="33"/>
                        </a:lnTo>
                        <a:close/>
                      </a:path>
                    </a:pathLst>
                  </a:custGeom>
                  <a:noFill/>
                  <a:ln w="19050">
                    <a:solidFill>
                      <a:srgbClr val="FF00FF"/>
                    </a:solidFill>
                    <a:prstDash val="dash"/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92" name="Line 52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566" y="2727"/>
                    <a:ext cx="335" cy="510"/>
                  </a:xfrm>
                  <a:prstGeom prst="line">
                    <a:avLst/>
                  </a:prstGeom>
                  <a:noFill/>
                  <a:ln w="19050">
                    <a:solidFill>
                      <a:srgbClr val="FF00FF"/>
                    </a:solidFill>
                    <a:prstDash val="dash"/>
                    <a:round/>
                    <a:headEnd type="stealth" w="med" len="lg"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5" name="Group 70"/>
                <p:cNvGrpSpPr>
                  <a:grpSpLocks/>
                </p:cNvGrpSpPr>
                <p:nvPr/>
              </p:nvGrpSpPr>
              <p:grpSpPr bwMode="auto">
                <a:xfrm>
                  <a:off x="1455" y="2143"/>
                  <a:ext cx="3233" cy="1053"/>
                  <a:chOff x="1479" y="2311"/>
                  <a:chExt cx="3233" cy="1053"/>
                </a:xfrm>
              </p:grpSpPr>
              <p:sp>
                <p:nvSpPr>
                  <p:cNvPr id="184" name="Line 27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3818" y="2543"/>
                    <a:ext cx="472" cy="577"/>
                  </a:xfrm>
                  <a:prstGeom prst="line">
                    <a:avLst/>
                  </a:prstGeom>
                  <a:noFill/>
                  <a:ln w="19050">
                    <a:solidFill>
                      <a:srgbClr val="FF660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85" name="Arc 28"/>
                  <p:cNvSpPr>
                    <a:spLocks/>
                  </p:cNvSpPr>
                  <p:nvPr/>
                </p:nvSpPr>
                <p:spPr bwMode="auto">
                  <a:xfrm rot="10800000" flipH="1" flipV="1">
                    <a:off x="3372" y="2370"/>
                    <a:ext cx="455" cy="455"/>
                  </a:xfrm>
                  <a:custGeom>
                    <a:avLst/>
                    <a:gdLst>
                      <a:gd name="T0" fmla="*/ 0 w 18528"/>
                      <a:gd name="T1" fmla="*/ 0 h 21600"/>
                      <a:gd name="T2" fmla="*/ 0 w 18528"/>
                      <a:gd name="T3" fmla="*/ 0 h 21600"/>
                      <a:gd name="T4" fmla="*/ 0 w 18528"/>
                      <a:gd name="T5" fmla="*/ 0 h 21600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8528" h="21600" fill="none" extrusionOk="0">
                        <a:moveTo>
                          <a:pt x="-1" y="33"/>
                        </a:moveTo>
                        <a:cubicBezTo>
                          <a:pt x="402" y="11"/>
                          <a:pt x="805" y="-1"/>
                          <a:pt x="1208" y="0"/>
                        </a:cubicBezTo>
                        <a:cubicBezTo>
                          <a:pt x="8030" y="0"/>
                          <a:pt x="14451" y="3223"/>
                          <a:pt x="18528" y="8693"/>
                        </a:cubicBezTo>
                      </a:path>
                      <a:path w="18528" h="21600" stroke="0" extrusionOk="0">
                        <a:moveTo>
                          <a:pt x="-1" y="33"/>
                        </a:moveTo>
                        <a:cubicBezTo>
                          <a:pt x="402" y="11"/>
                          <a:pt x="805" y="-1"/>
                          <a:pt x="1208" y="0"/>
                        </a:cubicBezTo>
                        <a:cubicBezTo>
                          <a:pt x="8030" y="0"/>
                          <a:pt x="14451" y="3223"/>
                          <a:pt x="18528" y="8693"/>
                        </a:cubicBezTo>
                        <a:lnTo>
                          <a:pt x="1208" y="21600"/>
                        </a:lnTo>
                        <a:lnTo>
                          <a:pt x="-1" y="33"/>
                        </a:lnTo>
                        <a:close/>
                      </a:path>
                    </a:pathLst>
                  </a:custGeom>
                  <a:noFill/>
                  <a:ln w="19050">
                    <a:solidFill>
                      <a:srgbClr val="FF660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86" name="Line 29"/>
                  <p:cNvSpPr>
                    <a:spLocks noChangeShapeType="1"/>
                  </p:cNvSpPr>
                  <p:nvPr/>
                </p:nvSpPr>
                <p:spPr bwMode="auto">
                  <a:xfrm>
                    <a:off x="2266" y="2370"/>
                    <a:ext cx="1102" cy="0"/>
                  </a:xfrm>
                  <a:prstGeom prst="line">
                    <a:avLst/>
                  </a:prstGeom>
                  <a:noFill/>
                  <a:ln w="19050">
                    <a:solidFill>
                      <a:srgbClr val="FF660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87" name="Arc 30"/>
                  <p:cNvSpPr>
                    <a:spLocks/>
                  </p:cNvSpPr>
                  <p:nvPr/>
                </p:nvSpPr>
                <p:spPr bwMode="auto">
                  <a:xfrm rot="10800000" flipV="1">
                    <a:off x="1824" y="2370"/>
                    <a:ext cx="455" cy="455"/>
                  </a:xfrm>
                  <a:custGeom>
                    <a:avLst/>
                    <a:gdLst>
                      <a:gd name="T0" fmla="*/ 0 w 18528"/>
                      <a:gd name="T1" fmla="*/ 0 h 21600"/>
                      <a:gd name="T2" fmla="*/ 0 w 18528"/>
                      <a:gd name="T3" fmla="*/ 0 h 21600"/>
                      <a:gd name="T4" fmla="*/ 0 w 18528"/>
                      <a:gd name="T5" fmla="*/ 0 h 21600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8528" h="21600" fill="none" extrusionOk="0">
                        <a:moveTo>
                          <a:pt x="-1" y="33"/>
                        </a:moveTo>
                        <a:cubicBezTo>
                          <a:pt x="402" y="11"/>
                          <a:pt x="805" y="-1"/>
                          <a:pt x="1208" y="0"/>
                        </a:cubicBezTo>
                        <a:cubicBezTo>
                          <a:pt x="8030" y="0"/>
                          <a:pt x="14451" y="3223"/>
                          <a:pt x="18528" y="8693"/>
                        </a:cubicBezTo>
                      </a:path>
                      <a:path w="18528" h="21600" stroke="0" extrusionOk="0">
                        <a:moveTo>
                          <a:pt x="-1" y="33"/>
                        </a:moveTo>
                        <a:cubicBezTo>
                          <a:pt x="402" y="11"/>
                          <a:pt x="805" y="-1"/>
                          <a:pt x="1208" y="0"/>
                        </a:cubicBezTo>
                        <a:cubicBezTo>
                          <a:pt x="8030" y="0"/>
                          <a:pt x="14451" y="3223"/>
                          <a:pt x="18528" y="8693"/>
                        </a:cubicBezTo>
                        <a:lnTo>
                          <a:pt x="1208" y="21600"/>
                        </a:lnTo>
                        <a:lnTo>
                          <a:pt x="-1" y="33"/>
                        </a:lnTo>
                        <a:close/>
                      </a:path>
                    </a:pathLst>
                  </a:custGeom>
                  <a:noFill/>
                  <a:ln w="19050">
                    <a:solidFill>
                      <a:srgbClr val="FF660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88" name="Line 31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479" y="2549"/>
                    <a:ext cx="349" cy="427"/>
                  </a:xfrm>
                  <a:prstGeom prst="line">
                    <a:avLst/>
                  </a:prstGeom>
                  <a:noFill/>
                  <a:ln w="19050">
                    <a:solidFill>
                      <a:srgbClr val="FF6600"/>
                    </a:solidFill>
                    <a:prstDash val="sysDot"/>
                    <a:round/>
                    <a:headEnd type="stealth" w="med" len="lg"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89" name="Arc 59"/>
                  <p:cNvSpPr>
                    <a:spLocks/>
                  </p:cNvSpPr>
                  <p:nvPr/>
                </p:nvSpPr>
                <p:spPr bwMode="auto">
                  <a:xfrm flipH="1" flipV="1">
                    <a:off x="4314" y="2311"/>
                    <a:ext cx="398" cy="1053"/>
                  </a:xfrm>
                  <a:custGeom>
                    <a:avLst/>
                    <a:gdLst>
                      <a:gd name="T0" fmla="*/ 0 w 16709"/>
                      <a:gd name="T1" fmla="*/ 0 h 21600"/>
                      <a:gd name="T2" fmla="*/ 0 w 16709"/>
                      <a:gd name="T3" fmla="*/ 0 h 21600"/>
                      <a:gd name="T4" fmla="*/ 0 w 16709"/>
                      <a:gd name="T5" fmla="*/ 0 h 21600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6709" h="21600" fill="none" extrusionOk="0">
                        <a:moveTo>
                          <a:pt x="-1" y="33"/>
                        </a:moveTo>
                        <a:cubicBezTo>
                          <a:pt x="402" y="11"/>
                          <a:pt x="805" y="-1"/>
                          <a:pt x="1208" y="0"/>
                        </a:cubicBezTo>
                        <a:cubicBezTo>
                          <a:pt x="7048" y="0"/>
                          <a:pt x="12640" y="2365"/>
                          <a:pt x="16708" y="6557"/>
                        </a:cubicBezTo>
                      </a:path>
                      <a:path w="16709" h="21600" stroke="0" extrusionOk="0">
                        <a:moveTo>
                          <a:pt x="-1" y="33"/>
                        </a:moveTo>
                        <a:cubicBezTo>
                          <a:pt x="402" y="11"/>
                          <a:pt x="805" y="-1"/>
                          <a:pt x="1208" y="0"/>
                        </a:cubicBezTo>
                        <a:cubicBezTo>
                          <a:pt x="7048" y="0"/>
                          <a:pt x="12640" y="2365"/>
                          <a:pt x="16708" y="6557"/>
                        </a:cubicBezTo>
                        <a:lnTo>
                          <a:pt x="1208" y="21600"/>
                        </a:lnTo>
                        <a:lnTo>
                          <a:pt x="-1" y="33"/>
                        </a:lnTo>
                        <a:close/>
                      </a:path>
                    </a:pathLst>
                  </a:custGeom>
                  <a:noFill/>
                  <a:ln w="19050">
                    <a:solidFill>
                      <a:srgbClr val="FF660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90" name="Line 60"/>
                  <p:cNvSpPr>
                    <a:spLocks noChangeShapeType="1"/>
                  </p:cNvSpPr>
                  <p:nvPr/>
                </p:nvSpPr>
                <p:spPr bwMode="auto">
                  <a:xfrm>
                    <a:off x="4166" y="2774"/>
                    <a:ext cx="151" cy="269"/>
                  </a:xfrm>
                  <a:prstGeom prst="line">
                    <a:avLst/>
                  </a:prstGeom>
                  <a:noFill/>
                  <a:ln w="19050">
                    <a:solidFill>
                      <a:srgbClr val="FF6600"/>
                    </a:solidFill>
                    <a:prstDash val="sysDot"/>
                    <a:round/>
                    <a:headEnd type="stealth" w="med" len="lg"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sp>
              <p:nvSpPr>
                <p:cNvPr id="150" name="Line 46"/>
                <p:cNvSpPr>
                  <a:spLocks noChangeShapeType="1"/>
                </p:cNvSpPr>
                <p:nvPr/>
              </p:nvSpPr>
              <p:spPr bwMode="auto">
                <a:xfrm>
                  <a:off x="2525" y="2066"/>
                  <a:ext cx="636" cy="522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prstDash val="dash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1" name="Arc 61"/>
                <p:cNvSpPr>
                  <a:spLocks/>
                </p:cNvSpPr>
                <p:nvPr/>
              </p:nvSpPr>
              <p:spPr bwMode="auto">
                <a:xfrm rot="7800000" flipH="1" flipV="1">
                  <a:off x="2454" y="2005"/>
                  <a:ext cx="162" cy="137"/>
                </a:xfrm>
                <a:custGeom>
                  <a:avLst/>
                  <a:gdLst>
                    <a:gd name="T0" fmla="*/ 0 w 34698"/>
                    <a:gd name="T1" fmla="*/ 0 h 21600"/>
                    <a:gd name="T2" fmla="*/ 0 w 34698"/>
                    <a:gd name="T3" fmla="*/ 0 h 21600"/>
                    <a:gd name="T4" fmla="*/ 0 w 34698"/>
                    <a:gd name="T5" fmla="*/ 0 h 2160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34698" h="21600" fill="none" extrusionOk="0">
                      <a:moveTo>
                        <a:pt x="-1" y="8771"/>
                      </a:moveTo>
                      <a:cubicBezTo>
                        <a:pt x="4071" y="3255"/>
                        <a:pt x="10521" y="-1"/>
                        <a:pt x="17378" y="0"/>
                      </a:cubicBezTo>
                      <a:cubicBezTo>
                        <a:pt x="24200" y="0"/>
                        <a:pt x="30621" y="3223"/>
                        <a:pt x="34698" y="8693"/>
                      </a:cubicBezTo>
                    </a:path>
                    <a:path w="34698" h="21600" stroke="0" extrusionOk="0">
                      <a:moveTo>
                        <a:pt x="-1" y="8771"/>
                      </a:moveTo>
                      <a:cubicBezTo>
                        <a:pt x="4071" y="3255"/>
                        <a:pt x="10521" y="-1"/>
                        <a:pt x="17378" y="0"/>
                      </a:cubicBezTo>
                      <a:cubicBezTo>
                        <a:pt x="24200" y="0"/>
                        <a:pt x="30621" y="3223"/>
                        <a:pt x="34698" y="8693"/>
                      </a:cubicBezTo>
                      <a:lnTo>
                        <a:pt x="17378" y="21600"/>
                      </a:lnTo>
                      <a:lnTo>
                        <a:pt x="-1" y="8771"/>
                      </a:lnTo>
                      <a:close/>
                    </a:path>
                  </a:pathLst>
                </a:cu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52" name="Arc 62"/>
                <p:cNvSpPr>
                  <a:spLocks/>
                </p:cNvSpPr>
                <p:nvPr/>
              </p:nvSpPr>
              <p:spPr bwMode="auto">
                <a:xfrm rot="-3000000" flipH="1" flipV="1">
                  <a:off x="3064" y="2511"/>
                  <a:ext cx="164" cy="137"/>
                </a:xfrm>
                <a:custGeom>
                  <a:avLst/>
                  <a:gdLst>
                    <a:gd name="T0" fmla="*/ 0 w 34698"/>
                    <a:gd name="T1" fmla="*/ 0 h 21600"/>
                    <a:gd name="T2" fmla="*/ 0 w 34698"/>
                    <a:gd name="T3" fmla="*/ 0 h 21600"/>
                    <a:gd name="T4" fmla="*/ 0 w 34698"/>
                    <a:gd name="T5" fmla="*/ 0 h 2160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34698" h="21600" fill="none" extrusionOk="0">
                      <a:moveTo>
                        <a:pt x="-1" y="8771"/>
                      </a:moveTo>
                      <a:cubicBezTo>
                        <a:pt x="4071" y="3255"/>
                        <a:pt x="10521" y="-1"/>
                        <a:pt x="17378" y="0"/>
                      </a:cubicBezTo>
                      <a:cubicBezTo>
                        <a:pt x="24200" y="0"/>
                        <a:pt x="30621" y="3223"/>
                        <a:pt x="34698" y="8693"/>
                      </a:cubicBezTo>
                    </a:path>
                    <a:path w="34698" h="21600" stroke="0" extrusionOk="0">
                      <a:moveTo>
                        <a:pt x="-1" y="8771"/>
                      </a:moveTo>
                      <a:cubicBezTo>
                        <a:pt x="4071" y="3255"/>
                        <a:pt x="10521" y="-1"/>
                        <a:pt x="17378" y="0"/>
                      </a:cubicBezTo>
                      <a:cubicBezTo>
                        <a:pt x="24200" y="0"/>
                        <a:pt x="30621" y="3223"/>
                        <a:pt x="34698" y="8693"/>
                      </a:cubicBezTo>
                      <a:lnTo>
                        <a:pt x="17378" y="21600"/>
                      </a:lnTo>
                      <a:lnTo>
                        <a:pt x="-1" y="8771"/>
                      </a:lnTo>
                      <a:close/>
                    </a:path>
                  </a:pathLst>
                </a:cu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grpSp>
              <p:nvGrpSpPr>
                <p:cNvPr id="26" name="Group 66"/>
                <p:cNvGrpSpPr>
                  <a:grpSpLocks/>
                </p:cNvGrpSpPr>
                <p:nvPr/>
              </p:nvGrpSpPr>
              <p:grpSpPr bwMode="auto">
                <a:xfrm>
                  <a:off x="264" y="2328"/>
                  <a:ext cx="5088" cy="864"/>
                  <a:chOff x="288" y="2496"/>
                  <a:chExt cx="5088" cy="864"/>
                </a:xfrm>
              </p:grpSpPr>
              <p:sp>
                <p:nvSpPr>
                  <p:cNvPr id="174" name="Line 8"/>
                  <p:cNvSpPr>
                    <a:spLocks noChangeShapeType="1"/>
                  </p:cNvSpPr>
                  <p:nvPr/>
                </p:nvSpPr>
                <p:spPr bwMode="auto">
                  <a:xfrm>
                    <a:off x="288" y="3360"/>
                    <a:ext cx="643" cy="0"/>
                  </a:xfrm>
                  <a:prstGeom prst="line">
                    <a:avLst/>
                  </a:prstGeom>
                  <a:noFill/>
                  <a:ln w="19050">
                    <a:solidFill>
                      <a:srgbClr val="FF0000"/>
                    </a:solidFill>
                    <a:round/>
                    <a:headEnd type="stealth" w="lg" len="lg"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75" name="Line 9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379" y="2680"/>
                    <a:ext cx="501" cy="501"/>
                  </a:xfrm>
                  <a:prstGeom prst="line">
                    <a:avLst/>
                  </a:prstGeom>
                  <a:noFill/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76" name="Line 10"/>
                  <p:cNvSpPr>
                    <a:spLocks noChangeShapeType="1"/>
                  </p:cNvSpPr>
                  <p:nvPr/>
                </p:nvSpPr>
                <p:spPr bwMode="auto">
                  <a:xfrm>
                    <a:off x="2315" y="2496"/>
                    <a:ext cx="1016" cy="0"/>
                  </a:xfrm>
                  <a:prstGeom prst="line">
                    <a:avLst/>
                  </a:prstGeom>
                  <a:noFill/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77" name="Line 11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3778" y="2674"/>
                    <a:ext cx="502" cy="502"/>
                  </a:xfrm>
                  <a:prstGeom prst="line">
                    <a:avLst/>
                  </a:prstGeom>
                  <a:noFill/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78" name="Line 12"/>
                  <p:cNvSpPr>
                    <a:spLocks noChangeShapeType="1"/>
                  </p:cNvSpPr>
                  <p:nvPr/>
                </p:nvSpPr>
                <p:spPr bwMode="auto">
                  <a:xfrm>
                    <a:off x="4721" y="3360"/>
                    <a:ext cx="655" cy="0"/>
                  </a:xfrm>
                  <a:prstGeom prst="line">
                    <a:avLst/>
                  </a:prstGeom>
                  <a:noFill/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79" name="Arc 18"/>
                  <p:cNvSpPr>
                    <a:spLocks/>
                  </p:cNvSpPr>
                  <p:nvPr/>
                </p:nvSpPr>
                <p:spPr bwMode="auto">
                  <a:xfrm flipV="1">
                    <a:off x="930" y="2904"/>
                    <a:ext cx="455" cy="455"/>
                  </a:xfrm>
                  <a:custGeom>
                    <a:avLst/>
                    <a:gdLst>
                      <a:gd name="T0" fmla="*/ 0 w 18528"/>
                      <a:gd name="T1" fmla="*/ 0 h 21600"/>
                      <a:gd name="T2" fmla="*/ 0 w 18528"/>
                      <a:gd name="T3" fmla="*/ 0 h 21600"/>
                      <a:gd name="T4" fmla="*/ 0 w 18528"/>
                      <a:gd name="T5" fmla="*/ 0 h 21600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8528" h="21600" fill="none" extrusionOk="0">
                        <a:moveTo>
                          <a:pt x="-1" y="33"/>
                        </a:moveTo>
                        <a:cubicBezTo>
                          <a:pt x="402" y="11"/>
                          <a:pt x="805" y="-1"/>
                          <a:pt x="1208" y="0"/>
                        </a:cubicBezTo>
                        <a:cubicBezTo>
                          <a:pt x="8030" y="0"/>
                          <a:pt x="14451" y="3223"/>
                          <a:pt x="18528" y="8693"/>
                        </a:cubicBezTo>
                      </a:path>
                      <a:path w="18528" h="21600" stroke="0" extrusionOk="0">
                        <a:moveTo>
                          <a:pt x="-1" y="33"/>
                        </a:moveTo>
                        <a:cubicBezTo>
                          <a:pt x="402" y="11"/>
                          <a:pt x="805" y="-1"/>
                          <a:pt x="1208" y="0"/>
                        </a:cubicBezTo>
                        <a:cubicBezTo>
                          <a:pt x="8030" y="0"/>
                          <a:pt x="14451" y="3223"/>
                          <a:pt x="18528" y="8693"/>
                        </a:cubicBezTo>
                        <a:lnTo>
                          <a:pt x="1208" y="21600"/>
                        </a:lnTo>
                        <a:lnTo>
                          <a:pt x="-1" y="33"/>
                        </a:lnTo>
                        <a:close/>
                      </a:path>
                    </a:pathLst>
                  </a:custGeom>
                  <a:noFill/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80" name="Arc 19"/>
                  <p:cNvSpPr>
                    <a:spLocks/>
                  </p:cNvSpPr>
                  <p:nvPr/>
                </p:nvSpPr>
                <p:spPr bwMode="auto">
                  <a:xfrm rot="10800000" flipV="1">
                    <a:off x="1879" y="2496"/>
                    <a:ext cx="455" cy="455"/>
                  </a:xfrm>
                  <a:custGeom>
                    <a:avLst/>
                    <a:gdLst>
                      <a:gd name="T0" fmla="*/ 0 w 18528"/>
                      <a:gd name="T1" fmla="*/ 0 h 21600"/>
                      <a:gd name="T2" fmla="*/ 0 w 18528"/>
                      <a:gd name="T3" fmla="*/ 0 h 21600"/>
                      <a:gd name="T4" fmla="*/ 0 w 18528"/>
                      <a:gd name="T5" fmla="*/ 0 h 21600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8528" h="21600" fill="none" extrusionOk="0">
                        <a:moveTo>
                          <a:pt x="-1" y="33"/>
                        </a:moveTo>
                        <a:cubicBezTo>
                          <a:pt x="402" y="11"/>
                          <a:pt x="805" y="-1"/>
                          <a:pt x="1208" y="0"/>
                        </a:cubicBezTo>
                        <a:cubicBezTo>
                          <a:pt x="8030" y="0"/>
                          <a:pt x="14451" y="3223"/>
                          <a:pt x="18528" y="8693"/>
                        </a:cubicBezTo>
                      </a:path>
                      <a:path w="18528" h="21600" stroke="0" extrusionOk="0">
                        <a:moveTo>
                          <a:pt x="-1" y="33"/>
                        </a:moveTo>
                        <a:cubicBezTo>
                          <a:pt x="402" y="11"/>
                          <a:pt x="805" y="-1"/>
                          <a:pt x="1208" y="0"/>
                        </a:cubicBezTo>
                        <a:cubicBezTo>
                          <a:pt x="8030" y="0"/>
                          <a:pt x="14451" y="3223"/>
                          <a:pt x="18528" y="8693"/>
                        </a:cubicBezTo>
                        <a:lnTo>
                          <a:pt x="1208" y="21600"/>
                        </a:lnTo>
                        <a:lnTo>
                          <a:pt x="-1" y="33"/>
                        </a:lnTo>
                        <a:close/>
                      </a:path>
                    </a:pathLst>
                  </a:custGeom>
                  <a:noFill/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81" name="Arc 20"/>
                  <p:cNvSpPr>
                    <a:spLocks/>
                  </p:cNvSpPr>
                  <p:nvPr/>
                </p:nvSpPr>
                <p:spPr bwMode="auto">
                  <a:xfrm rot="10800000" flipH="1" flipV="1">
                    <a:off x="3325" y="2496"/>
                    <a:ext cx="455" cy="455"/>
                  </a:xfrm>
                  <a:custGeom>
                    <a:avLst/>
                    <a:gdLst>
                      <a:gd name="T0" fmla="*/ 0 w 18528"/>
                      <a:gd name="T1" fmla="*/ 0 h 21600"/>
                      <a:gd name="T2" fmla="*/ 0 w 18528"/>
                      <a:gd name="T3" fmla="*/ 0 h 21600"/>
                      <a:gd name="T4" fmla="*/ 0 w 18528"/>
                      <a:gd name="T5" fmla="*/ 0 h 21600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8528" h="21600" fill="none" extrusionOk="0">
                        <a:moveTo>
                          <a:pt x="-1" y="33"/>
                        </a:moveTo>
                        <a:cubicBezTo>
                          <a:pt x="402" y="11"/>
                          <a:pt x="805" y="-1"/>
                          <a:pt x="1208" y="0"/>
                        </a:cubicBezTo>
                        <a:cubicBezTo>
                          <a:pt x="8030" y="0"/>
                          <a:pt x="14451" y="3223"/>
                          <a:pt x="18528" y="8693"/>
                        </a:cubicBezTo>
                      </a:path>
                      <a:path w="18528" h="21600" stroke="0" extrusionOk="0">
                        <a:moveTo>
                          <a:pt x="-1" y="33"/>
                        </a:moveTo>
                        <a:cubicBezTo>
                          <a:pt x="402" y="11"/>
                          <a:pt x="805" y="-1"/>
                          <a:pt x="1208" y="0"/>
                        </a:cubicBezTo>
                        <a:cubicBezTo>
                          <a:pt x="8030" y="0"/>
                          <a:pt x="14451" y="3223"/>
                          <a:pt x="18528" y="8693"/>
                        </a:cubicBezTo>
                        <a:lnTo>
                          <a:pt x="1208" y="21600"/>
                        </a:lnTo>
                        <a:lnTo>
                          <a:pt x="-1" y="33"/>
                        </a:lnTo>
                        <a:close/>
                      </a:path>
                    </a:pathLst>
                  </a:custGeom>
                  <a:noFill/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82" name="Arc 21"/>
                  <p:cNvSpPr>
                    <a:spLocks/>
                  </p:cNvSpPr>
                  <p:nvPr/>
                </p:nvSpPr>
                <p:spPr bwMode="auto">
                  <a:xfrm flipH="1" flipV="1">
                    <a:off x="4279" y="2904"/>
                    <a:ext cx="455" cy="455"/>
                  </a:xfrm>
                  <a:custGeom>
                    <a:avLst/>
                    <a:gdLst>
                      <a:gd name="T0" fmla="*/ 0 w 18528"/>
                      <a:gd name="T1" fmla="*/ 0 h 21600"/>
                      <a:gd name="T2" fmla="*/ 0 w 18528"/>
                      <a:gd name="T3" fmla="*/ 0 h 21600"/>
                      <a:gd name="T4" fmla="*/ 0 w 18528"/>
                      <a:gd name="T5" fmla="*/ 0 h 21600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8528" h="21600" fill="none" extrusionOk="0">
                        <a:moveTo>
                          <a:pt x="-1" y="33"/>
                        </a:moveTo>
                        <a:cubicBezTo>
                          <a:pt x="402" y="11"/>
                          <a:pt x="805" y="-1"/>
                          <a:pt x="1208" y="0"/>
                        </a:cubicBezTo>
                        <a:cubicBezTo>
                          <a:pt x="8030" y="0"/>
                          <a:pt x="14451" y="3223"/>
                          <a:pt x="18528" y="8693"/>
                        </a:cubicBezTo>
                      </a:path>
                      <a:path w="18528" h="21600" stroke="0" extrusionOk="0">
                        <a:moveTo>
                          <a:pt x="-1" y="33"/>
                        </a:moveTo>
                        <a:cubicBezTo>
                          <a:pt x="402" y="11"/>
                          <a:pt x="805" y="-1"/>
                          <a:pt x="1208" y="0"/>
                        </a:cubicBezTo>
                        <a:cubicBezTo>
                          <a:pt x="8030" y="0"/>
                          <a:pt x="14451" y="3223"/>
                          <a:pt x="18528" y="8693"/>
                        </a:cubicBezTo>
                        <a:lnTo>
                          <a:pt x="1208" y="21600"/>
                        </a:lnTo>
                        <a:lnTo>
                          <a:pt x="-1" y="33"/>
                        </a:lnTo>
                        <a:close/>
                      </a:path>
                    </a:pathLst>
                  </a:custGeom>
                  <a:noFill/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83" name="Line 64"/>
                  <p:cNvSpPr>
                    <a:spLocks noChangeShapeType="1"/>
                  </p:cNvSpPr>
                  <p:nvPr/>
                </p:nvSpPr>
                <p:spPr bwMode="auto">
                  <a:xfrm>
                    <a:off x="5059" y="3359"/>
                    <a:ext cx="312" cy="0"/>
                  </a:xfrm>
                  <a:prstGeom prst="line">
                    <a:avLst/>
                  </a:prstGeom>
                  <a:noFill/>
                  <a:ln w="19050">
                    <a:solidFill>
                      <a:srgbClr val="FF0000"/>
                    </a:solidFill>
                    <a:round/>
                    <a:headEnd type="stealth" w="lg" len="lg"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7" name="Group 68"/>
                <p:cNvGrpSpPr>
                  <a:grpSpLocks/>
                </p:cNvGrpSpPr>
                <p:nvPr/>
              </p:nvGrpSpPr>
              <p:grpSpPr bwMode="auto">
                <a:xfrm>
                  <a:off x="780" y="2241"/>
                  <a:ext cx="3767" cy="762"/>
                  <a:chOff x="804" y="2409"/>
                  <a:chExt cx="3767" cy="762"/>
                </a:xfrm>
              </p:grpSpPr>
              <p:grpSp>
                <p:nvGrpSpPr>
                  <p:cNvPr id="28" name="Group 53"/>
                  <p:cNvGrpSpPr>
                    <a:grpSpLocks/>
                  </p:cNvGrpSpPr>
                  <p:nvPr/>
                </p:nvGrpSpPr>
                <p:grpSpPr bwMode="auto">
                  <a:xfrm>
                    <a:off x="1624" y="2591"/>
                    <a:ext cx="182" cy="170"/>
                    <a:chOff x="1624" y="2591"/>
                    <a:chExt cx="182" cy="170"/>
                  </a:xfrm>
                </p:grpSpPr>
                <p:sp>
                  <p:nvSpPr>
                    <p:cNvPr id="170" name="Line 40"/>
                    <p:cNvSpPr>
                      <a:spLocks noChangeShapeType="1"/>
                    </p:cNvSpPr>
                    <p:nvPr/>
                  </p:nvSpPr>
                  <p:spPr bwMode="auto">
                    <a:xfrm rot="5400000" flipV="1">
                      <a:off x="1696" y="2581"/>
                      <a:ext cx="100" cy="12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rgbClr val="009900"/>
                      </a:solidFill>
                      <a:round/>
                      <a:headEnd type="none" w="med" len="lg"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71" name="Line 47"/>
                    <p:cNvSpPr>
                      <a:spLocks noChangeShapeType="1"/>
                    </p:cNvSpPr>
                    <p:nvPr/>
                  </p:nvSpPr>
                  <p:spPr bwMode="auto">
                    <a:xfrm rot="5400000" flipV="1">
                      <a:off x="1677" y="2604"/>
                      <a:ext cx="100" cy="12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rgbClr val="009900"/>
                      </a:solidFill>
                      <a:round/>
                      <a:headEnd type="none" w="med" len="lg"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72" name="Line 48"/>
                    <p:cNvSpPr>
                      <a:spLocks noChangeShapeType="1"/>
                    </p:cNvSpPr>
                    <p:nvPr/>
                  </p:nvSpPr>
                  <p:spPr bwMode="auto">
                    <a:xfrm rot="5400000" flipV="1">
                      <a:off x="1658" y="2627"/>
                      <a:ext cx="100" cy="12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rgbClr val="009900"/>
                      </a:solidFill>
                      <a:round/>
                      <a:headEnd type="none" w="med" len="lg"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73" name="Line 49"/>
                    <p:cNvSpPr>
                      <a:spLocks noChangeShapeType="1"/>
                    </p:cNvSpPr>
                    <p:nvPr/>
                  </p:nvSpPr>
                  <p:spPr bwMode="auto">
                    <a:xfrm rot="5400000" flipV="1">
                      <a:off x="1634" y="2651"/>
                      <a:ext cx="100" cy="12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rgbClr val="009900"/>
                      </a:solidFill>
                      <a:round/>
                      <a:headEnd type="none" w="med" len="lg"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29" name="Group 54"/>
                  <p:cNvGrpSpPr>
                    <a:grpSpLocks/>
                  </p:cNvGrpSpPr>
                  <p:nvPr/>
                </p:nvGrpSpPr>
                <p:grpSpPr bwMode="auto">
                  <a:xfrm rot="-241508">
                    <a:off x="1573" y="3001"/>
                    <a:ext cx="182" cy="170"/>
                    <a:chOff x="1624" y="2591"/>
                    <a:chExt cx="182" cy="170"/>
                  </a:xfrm>
                </p:grpSpPr>
                <p:sp>
                  <p:nvSpPr>
                    <p:cNvPr id="166" name="Line 55"/>
                    <p:cNvSpPr>
                      <a:spLocks noChangeShapeType="1"/>
                    </p:cNvSpPr>
                    <p:nvPr/>
                  </p:nvSpPr>
                  <p:spPr bwMode="auto">
                    <a:xfrm rot="5400000" flipV="1">
                      <a:off x="1696" y="2581"/>
                      <a:ext cx="100" cy="12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rgbClr val="009900"/>
                      </a:solidFill>
                      <a:round/>
                      <a:headEnd type="none" w="med" len="lg"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67" name="Line 56"/>
                    <p:cNvSpPr>
                      <a:spLocks noChangeShapeType="1"/>
                    </p:cNvSpPr>
                    <p:nvPr/>
                  </p:nvSpPr>
                  <p:spPr bwMode="auto">
                    <a:xfrm rot="5400000" flipV="1">
                      <a:off x="1677" y="2604"/>
                      <a:ext cx="100" cy="12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rgbClr val="009900"/>
                      </a:solidFill>
                      <a:round/>
                      <a:headEnd type="none" w="med" len="lg"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68" name="Line 57"/>
                    <p:cNvSpPr>
                      <a:spLocks noChangeShapeType="1"/>
                    </p:cNvSpPr>
                    <p:nvPr/>
                  </p:nvSpPr>
                  <p:spPr bwMode="auto">
                    <a:xfrm rot="5400000" flipV="1">
                      <a:off x="1658" y="2627"/>
                      <a:ext cx="100" cy="12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rgbClr val="009900"/>
                      </a:solidFill>
                      <a:round/>
                      <a:headEnd type="none" w="med" len="lg"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69" name="Line 58"/>
                    <p:cNvSpPr>
                      <a:spLocks noChangeShapeType="1"/>
                    </p:cNvSpPr>
                    <p:nvPr/>
                  </p:nvSpPr>
                  <p:spPr bwMode="auto">
                    <a:xfrm rot="5400000" flipV="1">
                      <a:off x="1634" y="2651"/>
                      <a:ext cx="100" cy="12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rgbClr val="009900"/>
                      </a:solidFill>
                      <a:round/>
                      <a:headEnd type="none" w="med" len="lg"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164" name="Rectangle 63"/>
                  <p:cNvSpPr>
                    <a:spLocks noChangeArrowheads="1"/>
                  </p:cNvSpPr>
                  <p:nvPr/>
                </p:nvSpPr>
                <p:spPr bwMode="auto">
                  <a:xfrm>
                    <a:off x="4091" y="2597"/>
                    <a:ext cx="480" cy="164"/>
                  </a:xfrm>
                  <a:prstGeom prst="rect">
                    <a:avLst/>
                  </a:prstGeom>
                  <a:noFill/>
                  <a:ln w="19050">
                    <a:solidFill>
                      <a:srgbClr val="009900"/>
                    </a:solidFill>
                    <a:miter lim="800000"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Blip>
                        <a:blip r:embed="rId2"/>
                      </a:buBlip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34" charset="-128"/>
                        <a:cs typeface="Arial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34" charset="-128"/>
                        <a:cs typeface="Arial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34" charset="-128"/>
                        <a:cs typeface="Arial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34" charset="-128"/>
                        <a:cs typeface="Arial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34" charset="-128"/>
                        <a:cs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34" charset="-128"/>
                        <a:cs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34" charset="-128"/>
                        <a:cs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34" charset="-128"/>
                        <a:cs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34" charset="-128"/>
                        <a:cs typeface="Arial" charset="0"/>
                      </a:defRPr>
                    </a:lvl9pPr>
                  </a:lstStyle>
                  <a:p>
                    <a:pPr algn="ctr">
                      <a:spcBef>
                        <a:spcPct val="0"/>
                      </a:spcBef>
                      <a:buFontTx/>
                      <a:buNone/>
                    </a:pPr>
                    <a:endParaRPr lang="en-US" altLang="en-US">
                      <a:latin typeface="Times" pitchFamily="18" charset="0"/>
                    </a:endParaRPr>
                  </a:p>
                </p:txBody>
              </p:sp>
              <p:sp>
                <p:nvSpPr>
                  <p:cNvPr id="165" name="Rectangle 65"/>
                  <p:cNvSpPr>
                    <a:spLocks noChangeArrowheads="1"/>
                  </p:cNvSpPr>
                  <p:nvPr/>
                </p:nvSpPr>
                <p:spPr bwMode="auto">
                  <a:xfrm>
                    <a:off x="804" y="2409"/>
                    <a:ext cx="480" cy="164"/>
                  </a:xfrm>
                  <a:prstGeom prst="rect">
                    <a:avLst/>
                  </a:prstGeom>
                  <a:noFill/>
                  <a:ln w="19050">
                    <a:solidFill>
                      <a:srgbClr val="009900"/>
                    </a:solidFill>
                    <a:miter lim="800000"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Blip>
                        <a:blip r:embed="rId2"/>
                      </a:buBlip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34" charset="-128"/>
                        <a:cs typeface="Arial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34" charset="-128"/>
                        <a:cs typeface="Arial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34" charset="-128"/>
                        <a:cs typeface="Arial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34" charset="-128"/>
                        <a:cs typeface="Arial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34" charset="-128"/>
                        <a:cs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34" charset="-128"/>
                        <a:cs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34" charset="-128"/>
                        <a:cs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34" charset="-128"/>
                        <a:cs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34" charset="-128"/>
                        <a:cs typeface="Arial" charset="0"/>
                      </a:defRPr>
                    </a:lvl9pPr>
                  </a:lstStyle>
                  <a:p>
                    <a:pPr algn="ctr">
                      <a:spcBef>
                        <a:spcPct val="0"/>
                      </a:spcBef>
                      <a:buFontTx/>
                      <a:buNone/>
                    </a:pPr>
                    <a:endParaRPr lang="en-US" altLang="en-US">
                      <a:latin typeface="Times" pitchFamily="18" charset="0"/>
                    </a:endParaRPr>
                  </a:p>
                </p:txBody>
              </p:sp>
            </p:grpSp>
            <p:sp>
              <p:nvSpPr>
                <p:cNvPr id="155" name="Text Box 72"/>
                <p:cNvSpPr txBox="1">
                  <a:spLocks noChangeArrowheads="1"/>
                </p:cNvSpPr>
                <p:nvPr/>
              </p:nvSpPr>
              <p:spPr bwMode="auto">
                <a:xfrm>
                  <a:off x="1283" y="2021"/>
                  <a:ext cx="669" cy="30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square">
                  <a:spAutoFit/>
                </a:bodyPr>
                <a:lstStyle>
                  <a:lvl1pPr>
                    <a:spcBef>
                      <a:spcPct val="20000"/>
                    </a:spcBef>
                    <a:buBlip>
                      <a:blip r:embed="rId2"/>
                    </a:buBlip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  <a:cs typeface="Arial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  <a:cs typeface="Arial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  <a:cs typeface="Arial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  <a:cs typeface="Arial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  <a:cs typeface="Arial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100" dirty="0" smtClean="0">
                      <a:latin typeface="Times" pitchFamily="18" charset="0"/>
                      <a:sym typeface="Symbol"/>
                    </a:rPr>
                    <a:t></a:t>
                  </a:r>
                  <a:r>
                    <a:rPr lang="en-US" altLang="en-US" sz="1100" baseline="-25000" dirty="0" smtClean="0">
                      <a:latin typeface="Times" pitchFamily="18" charset="0"/>
                      <a:sym typeface="Symbol" pitchFamily="18" charset="2"/>
                    </a:rPr>
                    <a:t>c</a:t>
                  </a:r>
                  <a:endParaRPr lang="en-US" altLang="en-US" sz="1100" dirty="0">
                    <a:latin typeface="Times" pitchFamily="18" charset="0"/>
                    <a:sym typeface="Symbol" pitchFamily="18" charset="2"/>
                  </a:endParaRPr>
                </a:p>
              </p:txBody>
            </p:sp>
            <p:sp>
              <p:nvSpPr>
                <p:cNvPr id="156" name="Text Box 73"/>
                <p:cNvSpPr txBox="1">
                  <a:spLocks noChangeArrowheads="1"/>
                </p:cNvSpPr>
                <p:nvPr/>
              </p:nvSpPr>
              <p:spPr bwMode="auto">
                <a:xfrm>
                  <a:off x="1374" y="1763"/>
                  <a:ext cx="2379" cy="27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FFFF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Blip>
                      <a:blip r:embed="rId2"/>
                    </a:buBlip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  <a:cs typeface="Arial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  <a:cs typeface="Arial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  <a:cs typeface="Arial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  <a:cs typeface="Arial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  <a:cs typeface="Arial" charset="0"/>
                    </a:defRPr>
                  </a:lvl9pPr>
                </a:lstStyle>
                <a:p>
                  <a:pPr algn="ctr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900" dirty="0">
                      <a:latin typeface="Arial Narrow" pitchFamily="34" charset="0"/>
                      <a:sym typeface="Symbol" pitchFamily="18" charset="2"/>
                    </a:rPr>
                    <a:t>Laser + </a:t>
                  </a:r>
                  <a:r>
                    <a:rPr lang="en-US" altLang="en-US" sz="900" dirty="0" err="1">
                      <a:latin typeface="Arial Narrow" pitchFamily="34" charset="0"/>
                      <a:sym typeface="Symbol" pitchFamily="18" charset="2"/>
                    </a:rPr>
                    <a:t>Fabry</a:t>
                  </a:r>
                  <a:r>
                    <a:rPr lang="en-US" altLang="en-US" sz="900" dirty="0">
                      <a:latin typeface="Arial Narrow" pitchFamily="34" charset="0"/>
                      <a:sym typeface="Symbol" pitchFamily="18" charset="2"/>
                    </a:rPr>
                    <a:t> Perot cavity</a:t>
                  </a:r>
                </a:p>
              </p:txBody>
            </p:sp>
            <p:sp>
              <p:nvSpPr>
                <p:cNvPr id="157" name="Text Box 74"/>
                <p:cNvSpPr txBox="1">
                  <a:spLocks noChangeArrowheads="1"/>
                </p:cNvSpPr>
                <p:nvPr/>
              </p:nvSpPr>
              <p:spPr bwMode="auto">
                <a:xfrm>
                  <a:off x="4695" y="2859"/>
                  <a:ext cx="959" cy="27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FFFF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Blip>
                      <a:blip r:embed="rId2"/>
                    </a:buBlip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  <a:cs typeface="Arial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  <a:cs typeface="Arial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  <a:cs typeface="Arial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  <a:cs typeface="Arial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  <a:cs typeface="Arial" charset="0"/>
                    </a:defRPr>
                  </a:lvl9pPr>
                </a:lstStyle>
                <a:p>
                  <a:pPr algn="ctr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900" dirty="0">
                      <a:latin typeface="Arial Narrow" pitchFamily="34" charset="0"/>
                      <a:sym typeface="Symbol" pitchFamily="18" charset="2"/>
                    </a:rPr>
                    <a:t>e</a:t>
                  </a:r>
                  <a:r>
                    <a:rPr lang="en-US" altLang="en-US" sz="900" baseline="30000" dirty="0">
                      <a:latin typeface="Arial Narrow" pitchFamily="34" charset="0"/>
                      <a:sym typeface="Symbol" pitchFamily="18" charset="2"/>
                    </a:rPr>
                    <a:t>-</a:t>
                  </a:r>
                  <a:r>
                    <a:rPr lang="en-US" altLang="en-US" sz="900" dirty="0">
                      <a:latin typeface="Arial Narrow" pitchFamily="34" charset="0"/>
                      <a:sym typeface="Symbol" pitchFamily="18" charset="2"/>
                    </a:rPr>
                    <a:t> beam</a:t>
                  </a:r>
                </a:p>
              </p:txBody>
            </p:sp>
            <p:sp>
              <p:nvSpPr>
                <p:cNvPr id="158" name="Text Box 75"/>
                <p:cNvSpPr txBox="1">
                  <a:spLocks noChangeArrowheads="1"/>
                </p:cNvSpPr>
                <p:nvPr/>
              </p:nvSpPr>
              <p:spPr bwMode="auto">
                <a:xfrm>
                  <a:off x="4001" y="1986"/>
                  <a:ext cx="1955" cy="46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FFFF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Blip>
                      <a:blip r:embed="rId2"/>
                    </a:buBlip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  <a:cs typeface="Arial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  <a:cs typeface="Arial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  <a:cs typeface="Arial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  <a:cs typeface="Arial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  <a:cs typeface="Arial" charset="0"/>
                    </a:defRPr>
                  </a:lvl9pPr>
                </a:lstStyle>
                <a:p>
                  <a:pPr>
                    <a:buNone/>
                  </a:pPr>
                  <a:r>
                    <a:rPr lang="en-US" altLang="en-US" sz="900" dirty="0">
                      <a:latin typeface="Arial Narrow" pitchFamily="34" charset="0"/>
                      <a:sym typeface="Symbol" pitchFamily="18" charset="2"/>
                    </a:rPr>
                    <a:t>Low-Q</a:t>
                  </a:r>
                  <a:r>
                    <a:rPr lang="en-US" altLang="en-US" sz="900" baseline="30000" dirty="0">
                      <a:latin typeface="Arial Narrow" pitchFamily="34" charset="0"/>
                      <a:sym typeface="Symbol" pitchFamily="18" charset="2"/>
                    </a:rPr>
                    <a:t>2</a:t>
                  </a:r>
                  <a:r>
                    <a:rPr lang="en-US" altLang="en-US" sz="900" dirty="0">
                      <a:latin typeface="Arial Narrow" pitchFamily="34" charset="0"/>
                      <a:sym typeface="Symbol" pitchFamily="18" charset="2"/>
                    </a:rPr>
                    <a:t> tagger for </a:t>
                  </a:r>
                  <a:endParaRPr lang="en-US" altLang="en-US" sz="900" dirty="0" smtClean="0">
                    <a:latin typeface="Arial Narrow" pitchFamily="34" charset="0"/>
                    <a:sym typeface="Symbol" pitchFamily="18" charset="2"/>
                  </a:endParaRPr>
                </a:p>
                <a:p>
                  <a:pPr>
                    <a:buNone/>
                  </a:pPr>
                  <a:r>
                    <a:rPr lang="en-US" altLang="en-US" sz="900" dirty="0" smtClean="0">
                      <a:latin typeface="Arial Narrow" pitchFamily="34" charset="0"/>
                      <a:sym typeface="Symbol" pitchFamily="18" charset="2"/>
                    </a:rPr>
                    <a:t>low-energy </a:t>
                  </a:r>
                  <a:r>
                    <a:rPr lang="en-US" altLang="en-US" sz="900" dirty="0">
                      <a:latin typeface="Arial Narrow" pitchFamily="34" charset="0"/>
                      <a:sym typeface="Symbol" pitchFamily="18" charset="2"/>
                    </a:rPr>
                    <a:t>electrons</a:t>
                  </a:r>
                </a:p>
              </p:txBody>
            </p:sp>
            <p:sp>
              <p:nvSpPr>
                <p:cNvPr id="159" name="Text Box 76"/>
                <p:cNvSpPr txBox="1">
                  <a:spLocks noChangeArrowheads="1"/>
                </p:cNvSpPr>
                <p:nvPr/>
              </p:nvSpPr>
              <p:spPr bwMode="auto">
                <a:xfrm>
                  <a:off x="-395" y="2459"/>
                  <a:ext cx="2149" cy="46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FFFF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Blip>
                      <a:blip r:embed="rId2"/>
                    </a:buBlip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  <a:cs typeface="Arial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  <a:cs typeface="Arial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  <a:cs typeface="Arial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  <a:cs typeface="Arial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  <a:cs typeface="Arial" charset="0"/>
                    </a:defRPr>
                  </a:lvl9pPr>
                </a:lstStyle>
                <a:p>
                  <a:pPr>
                    <a:buNone/>
                  </a:pPr>
                  <a:r>
                    <a:rPr lang="en-US" altLang="en-US" sz="900" dirty="0">
                      <a:latin typeface="Arial Narrow" pitchFamily="34" charset="0"/>
                      <a:sym typeface="Symbol" pitchFamily="18" charset="2"/>
                    </a:rPr>
                    <a:t>Low-Q</a:t>
                  </a:r>
                  <a:r>
                    <a:rPr lang="en-US" altLang="en-US" sz="900" baseline="30000" dirty="0">
                      <a:latin typeface="Arial Narrow" pitchFamily="34" charset="0"/>
                      <a:sym typeface="Symbol" pitchFamily="18" charset="2"/>
                    </a:rPr>
                    <a:t>2</a:t>
                  </a:r>
                  <a:r>
                    <a:rPr lang="en-US" altLang="en-US" sz="900" dirty="0">
                      <a:latin typeface="Arial Narrow" pitchFamily="34" charset="0"/>
                      <a:sym typeface="Symbol" pitchFamily="18" charset="2"/>
                    </a:rPr>
                    <a:t> tagger </a:t>
                  </a:r>
                  <a:r>
                    <a:rPr lang="en-US" altLang="en-US" sz="900" dirty="0" smtClean="0">
                      <a:latin typeface="Arial Narrow" pitchFamily="34" charset="0"/>
                      <a:sym typeface="Symbol" pitchFamily="18" charset="2"/>
                    </a:rPr>
                    <a:t>for high-</a:t>
                  </a:r>
                </a:p>
                <a:p>
                  <a:pPr>
                    <a:buNone/>
                  </a:pPr>
                  <a:r>
                    <a:rPr lang="en-US" altLang="en-US" sz="900" dirty="0" smtClean="0">
                      <a:latin typeface="Arial Narrow" pitchFamily="34" charset="0"/>
                      <a:sym typeface="Symbol" pitchFamily="18" charset="2"/>
                    </a:rPr>
                    <a:t>energy </a:t>
                  </a:r>
                  <a:r>
                    <a:rPr lang="en-US" altLang="en-US" sz="900" dirty="0">
                      <a:latin typeface="Arial Narrow" pitchFamily="34" charset="0"/>
                      <a:sym typeface="Symbol" pitchFamily="18" charset="2"/>
                    </a:rPr>
                    <a:t>electrons</a:t>
                  </a:r>
                </a:p>
              </p:txBody>
            </p:sp>
            <p:sp>
              <p:nvSpPr>
                <p:cNvPr id="160" name="Text Box 77"/>
                <p:cNvSpPr txBox="1">
                  <a:spLocks noChangeArrowheads="1"/>
                </p:cNvSpPr>
                <p:nvPr/>
              </p:nvSpPr>
              <p:spPr bwMode="auto">
                <a:xfrm>
                  <a:off x="1729" y="2818"/>
                  <a:ext cx="1631" cy="43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FFFF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Blip>
                      <a:blip r:embed="rId2"/>
                    </a:buBlip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  <a:cs typeface="Arial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  <a:cs typeface="Arial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  <a:cs typeface="Arial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  <a:cs typeface="Arial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  <a:cs typeface="Arial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900" dirty="0">
                      <a:latin typeface="Arial Narrow" pitchFamily="34" charset="0"/>
                      <a:sym typeface="Symbol" pitchFamily="18" charset="2"/>
                    </a:rPr>
                    <a:t>Electron</a:t>
                  </a:r>
                </a:p>
                <a:p>
                  <a:pPr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900" dirty="0">
                      <a:latin typeface="Arial Narrow" pitchFamily="34" charset="0"/>
                      <a:sym typeface="Symbol" pitchFamily="18" charset="2"/>
                    </a:rPr>
                    <a:t>tracking detector</a:t>
                  </a:r>
                </a:p>
              </p:txBody>
            </p:sp>
            <p:sp>
              <p:nvSpPr>
                <p:cNvPr id="161" name="Text Box 78"/>
                <p:cNvSpPr txBox="1">
                  <a:spLocks noChangeArrowheads="1"/>
                </p:cNvSpPr>
                <p:nvPr/>
              </p:nvSpPr>
              <p:spPr bwMode="auto">
                <a:xfrm>
                  <a:off x="-162" y="1759"/>
                  <a:ext cx="1434" cy="43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FFFF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square">
                  <a:spAutoFit/>
                </a:bodyPr>
                <a:lstStyle>
                  <a:lvl1pPr>
                    <a:spcBef>
                      <a:spcPct val="20000"/>
                    </a:spcBef>
                    <a:buBlip>
                      <a:blip r:embed="rId2"/>
                    </a:buBlip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  <a:cs typeface="Arial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  <a:cs typeface="Arial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  <a:cs typeface="Arial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  <a:cs typeface="Arial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  <a:cs typeface="Arial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900" dirty="0">
                      <a:latin typeface="Arial Narrow" panose="020B0606020202030204" pitchFamily="34" charset="0"/>
                      <a:cs typeface="Arial" panose="020B0604020202020204" pitchFamily="34" charset="0"/>
                      <a:sym typeface="Symbol" pitchFamily="18" charset="2"/>
                    </a:rPr>
                    <a:t>Photon </a:t>
                  </a:r>
                </a:p>
                <a:p>
                  <a:pPr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900" dirty="0">
                      <a:latin typeface="Arial Narrow" panose="020B0606020202030204" pitchFamily="34" charset="0"/>
                      <a:cs typeface="Arial" panose="020B0604020202020204" pitchFamily="34" charset="0"/>
                      <a:sym typeface="Symbol" pitchFamily="18" charset="2"/>
                    </a:rPr>
                    <a:t>calorimeter</a:t>
                  </a:r>
                </a:p>
              </p:txBody>
            </p:sp>
          </p:grpSp>
          <p:sp>
            <p:nvSpPr>
              <p:cNvPr id="144" name="Rectangle 148"/>
              <p:cNvSpPr>
                <a:spLocks noChangeArrowheads="1"/>
              </p:cNvSpPr>
              <p:nvPr/>
            </p:nvSpPr>
            <p:spPr bwMode="auto">
              <a:xfrm>
                <a:off x="-409862" y="1587452"/>
                <a:ext cx="4846128" cy="1700317"/>
              </a:xfrm>
              <a:prstGeom prst="rect">
                <a:avLst/>
              </a:prstGeom>
              <a:noFill/>
              <a:ln w="9525" algn="ctr">
                <a:solidFill>
                  <a:srgbClr val="C00000"/>
                </a:solidFill>
                <a:prstDash val="lg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Blip>
                    <a:blip r:embed="rId2"/>
                  </a:buBlip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Arial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Arial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Arial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Arial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Arial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>
                  <a:latin typeface="Times" pitchFamily="18" charset="0"/>
                </a:endParaRPr>
              </a:p>
            </p:txBody>
          </p:sp>
        </p:grpSp>
        <p:sp>
          <p:nvSpPr>
            <p:cNvPr id="212" name="TextBox 77"/>
            <p:cNvSpPr txBox="1">
              <a:spLocks noChangeArrowheads="1"/>
            </p:cNvSpPr>
            <p:nvPr/>
          </p:nvSpPr>
          <p:spPr bwMode="auto">
            <a:xfrm>
              <a:off x="8621757" y="5021681"/>
              <a:ext cx="345118" cy="261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Blip>
                  <a:blip r:embed="rId2"/>
                </a:buBlip>
                <a:defRPr>
                  <a:solidFill>
                    <a:schemeClr val="tx1"/>
                  </a:solidFill>
                  <a:latin typeface="Arial" charset="0"/>
                  <a:ea typeface="MS PGothic" pitchFamily="34" charset="-128"/>
                  <a:cs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charset="0"/>
                  <a:ea typeface="MS PGothic" pitchFamily="34" charset="-128"/>
                  <a:cs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Arial" charset="0"/>
                  <a:ea typeface="MS PGothic" pitchFamily="34" charset="-128"/>
                  <a:cs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charset="0"/>
                  <a:ea typeface="MS PGothic" pitchFamily="34" charset="-128"/>
                  <a:cs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charset="0"/>
                  <a:ea typeface="MS PGothic" pitchFamily="34" charset="-128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charset="0"/>
                  <a:ea typeface="MS PGothic" pitchFamily="34" charset="-128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charset="0"/>
                  <a:ea typeface="MS PGothic" pitchFamily="34" charset="-128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charset="0"/>
                  <a:ea typeface="MS PGothic" pitchFamily="34" charset="-128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charset="0"/>
                  <a:ea typeface="MS PGothic" pitchFamily="34" charset="-128"/>
                  <a:cs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100" b="1" dirty="0">
                  <a:latin typeface="Times" charset="0"/>
                </a:rPr>
                <a:t>IP</a:t>
              </a:r>
            </a:p>
          </p:txBody>
        </p:sp>
      </p:grpSp>
      <p:graphicFrame>
        <p:nvGraphicFramePr>
          <p:cNvPr id="213" name="Table 2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87772494"/>
              </p:ext>
            </p:extLst>
          </p:nvPr>
        </p:nvGraphicFramePr>
        <p:xfrm>
          <a:off x="5127938" y="5574071"/>
          <a:ext cx="3855111" cy="731520"/>
        </p:xfrm>
        <a:graphic>
          <a:graphicData uri="http://schemas.openxmlformats.org/drawingml/2006/table">
            <a:tbl>
              <a:tblPr firstRow="1" bandRow="1"/>
              <a:tblGrid>
                <a:gridCol w="1258215"/>
                <a:gridCol w="519379"/>
                <a:gridCol w="497434"/>
                <a:gridCol w="534009"/>
                <a:gridCol w="482804"/>
                <a:gridCol w="563270"/>
              </a:tblGrid>
              <a:tr h="264106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9pPr>
                    </a:lstStyle>
                    <a:p>
                      <a:pPr algn="r"/>
                      <a:r>
                        <a:rPr lang="en-US" sz="12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Energy (GeV)</a:t>
                      </a:r>
                      <a:endParaRPr lang="en-US" sz="12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50" marR="91450"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9pPr>
                    </a:lstStyle>
                    <a:p>
                      <a:pPr algn="r"/>
                      <a:r>
                        <a:rPr lang="en-US" sz="12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n-US" sz="12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50" marR="9145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en-US" sz="12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50" marR="9145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  <a:endParaRPr lang="en-US" sz="12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50" marR="9145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  <a:endParaRPr lang="en-US" sz="12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50" marR="9145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endParaRPr lang="en-US" sz="12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50" marR="9145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</a:tr>
              <a:tr h="257794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9pPr>
                    </a:lstStyle>
                    <a:p>
                      <a:pPr algn="r"/>
                      <a:r>
                        <a:rPr lang="en-US" sz="12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Estimated Pol. Lifetime (hours)</a:t>
                      </a:r>
                      <a:endParaRPr lang="en-US" sz="12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50" marR="9145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9pPr>
                    </a:lstStyle>
                    <a:p>
                      <a:pPr algn="r"/>
                      <a:r>
                        <a:rPr lang="en-US" sz="12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66</a:t>
                      </a:r>
                      <a:endParaRPr lang="en-US" sz="12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50" marR="91450"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5.2</a:t>
                      </a:r>
                      <a:endParaRPr lang="en-US" sz="12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50" marR="91450"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2.2</a:t>
                      </a:r>
                      <a:endParaRPr lang="en-US" sz="12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50" marR="91450"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1.3</a:t>
                      </a:r>
                      <a:endParaRPr lang="en-US" sz="12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50" marR="91450"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0.8</a:t>
                      </a:r>
                      <a:endParaRPr lang="en-US" sz="12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50" marR="9145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30" name="Footer Placeholder 29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HUGS Program, June 12 2015</a:t>
            </a:r>
            <a:endParaRPr lang="en-US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defTabSz="457200"/>
            <a:fld id="{B58F48A6-A3E1-4848-9AC3-B43F560BE4FE}" type="slidenum">
              <a:rPr lang="en-US" smtClean="0">
                <a:solidFill>
                  <a:prstClr val="white"/>
                </a:solidFill>
              </a:rPr>
              <a:pPr defTabSz="457200"/>
              <a:t>41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927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Accelerator types and applications</a:t>
            </a:r>
            <a:endParaRPr lang="en-US" dirty="0"/>
          </a:p>
        </p:txBody>
      </p:sp>
      <p:pic>
        <p:nvPicPr>
          <p:cNvPr id="6" name="Content Placeholder 5" descr="Screen Shot 2015-06-11 at 12.26.09.png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-18843" r="-18843" b="1443"/>
          <a:stretch/>
        </p:blipFill>
        <p:spPr>
          <a:xfrm>
            <a:off x="457200" y="914400"/>
            <a:ext cx="8229600" cy="5136543"/>
          </a:xfr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defTabSz="457200"/>
            <a:fld id="{B58F48A6-A3E1-4848-9AC3-B43F560BE4FE}" type="slidenum">
              <a:rPr lang="en-US" smtClean="0">
                <a:solidFill>
                  <a:prstClr val="white"/>
                </a:solidFill>
              </a:rPr>
              <a:pPr defTabSz="457200"/>
              <a:t>5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HUGS Program, June 12 2015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HUGS Program, June 12 2015</a:t>
            </a:r>
            <a:endParaRPr lang="en-US" dirty="0"/>
          </a:p>
        </p:txBody>
      </p:sp>
      <p:sp>
        <p:nvSpPr>
          <p:cNvPr id="18" name="Slide Number Placeholder 1"/>
          <p:cNvSpPr>
            <a:spLocks noGrp="1"/>
          </p:cNvSpPr>
          <p:nvPr>
            <p:ph type="sldNum" sz="quarter" idx="11"/>
          </p:nvPr>
        </p:nvSpPr>
        <p:spPr>
          <a:prstGeom prst="rect">
            <a:avLst/>
          </a:prstGeom>
        </p:spPr>
        <p:txBody>
          <a:bodyPr/>
          <a:lstStyle/>
          <a:p>
            <a:fld id="{3010DA32-A51C-CB4F-B502-29D860480796}" type="slidenum">
              <a:rPr lang="en-US"/>
              <a:pPr/>
              <a:t>6</a:t>
            </a:fld>
            <a:endParaRPr lang="en-US"/>
          </a:p>
        </p:txBody>
      </p:sp>
      <p:pic>
        <p:nvPicPr>
          <p:cNvPr id="758786" name="Picture 102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733800"/>
            <a:ext cx="1917700" cy="1851025"/>
          </a:xfrm>
          <a:prstGeom prst="rect">
            <a:avLst/>
          </a:prstGeom>
          <a:noFill/>
        </p:spPr>
      </p:pic>
      <p:pic>
        <p:nvPicPr>
          <p:cNvPr id="758787" name="Picture 102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981200" y="3429000"/>
            <a:ext cx="2514600" cy="2425700"/>
          </a:xfrm>
          <a:prstGeom prst="rect">
            <a:avLst/>
          </a:prstGeom>
          <a:noFill/>
        </p:spPr>
      </p:pic>
      <p:pic>
        <p:nvPicPr>
          <p:cNvPr id="758788" name="Picture 102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495800" y="3200400"/>
            <a:ext cx="2057400" cy="1984375"/>
          </a:xfrm>
          <a:prstGeom prst="rect">
            <a:avLst/>
          </a:prstGeom>
          <a:noFill/>
        </p:spPr>
      </p:pic>
      <p:sp>
        <p:nvSpPr>
          <p:cNvPr id="758789" name="Line 1029"/>
          <p:cNvSpPr>
            <a:spLocks noChangeShapeType="1"/>
          </p:cNvSpPr>
          <p:nvPr/>
        </p:nvSpPr>
        <p:spPr bwMode="auto">
          <a:xfrm flipH="1">
            <a:off x="990600" y="3124200"/>
            <a:ext cx="1143000" cy="762000"/>
          </a:xfrm>
          <a:prstGeom prst="line">
            <a:avLst/>
          </a:prstGeom>
          <a:noFill/>
          <a:ln w="12700">
            <a:solidFill>
              <a:srgbClr val="E5F75F"/>
            </a:solidFill>
            <a:round/>
            <a:headEnd type="none" w="sm" len="sm"/>
            <a:tailEnd type="triangl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58790" name="Text Box 1030"/>
          <p:cNvSpPr txBox="1">
            <a:spLocks noChangeArrowheads="1"/>
          </p:cNvSpPr>
          <p:nvPr/>
        </p:nvSpPr>
        <p:spPr bwMode="auto">
          <a:xfrm>
            <a:off x="3184525" y="5110163"/>
            <a:ext cx="184150" cy="7905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 sz="4400" b="0">
              <a:latin typeface="Abadi MT Condensed Extra Bold" charset="0"/>
            </a:endParaRPr>
          </a:p>
        </p:txBody>
      </p:sp>
      <p:sp>
        <p:nvSpPr>
          <p:cNvPr id="758791" name="Text Box 1031"/>
          <p:cNvSpPr txBox="1">
            <a:spLocks noChangeArrowheads="1"/>
          </p:cNvSpPr>
          <p:nvPr/>
        </p:nvSpPr>
        <p:spPr bwMode="auto">
          <a:xfrm>
            <a:off x="2133600" y="2895600"/>
            <a:ext cx="2333625" cy="36671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 b="0">
                <a:latin typeface="Abadi MT Condensed Extra Bold" charset="0"/>
              </a:rPr>
              <a:t>Electrons</a:t>
            </a:r>
            <a:r>
              <a:rPr lang="en-US" sz="1800" b="0">
                <a:solidFill>
                  <a:srgbClr val="CCF4FC"/>
                </a:solidFill>
                <a:latin typeface="Abadi MT Condensed Extra Bold" charset="0"/>
              </a:rPr>
              <a:t>    </a:t>
            </a:r>
            <a:r>
              <a:rPr lang="en-US" sz="1800" b="0">
                <a:latin typeface="Abadi MT Condensed Extra Bold" charset="0"/>
              </a:rPr>
              <a:t>(10</a:t>
            </a:r>
            <a:r>
              <a:rPr lang="en-US" sz="1800" b="0" baseline="30000">
                <a:latin typeface="Abadi MT Condensed Extra Bold" charset="0"/>
              </a:rPr>
              <a:t>-18</a:t>
            </a:r>
            <a:r>
              <a:rPr lang="en-US" sz="1800" b="0">
                <a:latin typeface="Abadi MT Condensed Extra Bold" charset="0"/>
              </a:rPr>
              <a:t> m )</a:t>
            </a:r>
            <a:endParaRPr lang="en-US" sz="1800" b="0">
              <a:solidFill>
                <a:srgbClr val="FFFF00"/>
              </a:solidFill>
              <a:latin typeface="Abadi MT Condensed Extra Bold" charset="0"/>
            </a:endParaRPr>
          </a:p>
        </p:txBody>
      </p:sp>
      <p:sp>
        <p:nvSpPr>
          <p:cNvPr id="758792" name="Line 1032"/>
          <p:cNvSpPr>
            <a:spLocks noChangeShapeType="1"/>
          </p:cNvSpPr>
          <p:nvPr/>
        </p:nvSpPr>
        <p:spPr bwMode="auto">
          <a:xfrm flipV="1">
            <a:off x="990600" y="3962400"/>
            <a:ext cx="2133600" cy="609600"/>
          </a:xfrm>
          <a:prstGeom prst="line">
            <a:avLst/>
          </a:prstGeom>
          <a:noFill/>
          <a:ln w="12700">
            <a:solidFill>
              <a:srgbClr val="E5F75F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58793" name="Line 1033"/>
          <p:cNvSpPr>
            <a:spLocks noChangeShapeType="1"/>
          </p:cNvSpPr>
          <p:nvPr/>
        </p:nvSpPr>
        <p:spPr bwMode="auto">
          <a:xfrm>
            <a:off x="990600" y="4648200"/>
            <a:ext cx="2209800" cy="533400"/>
          </a:xfrm>
          <a:prstGeom prst="line">
            <a:avLst/>
          </a:prstGeom>
          <a:noFill/>
          <a:ln w="12700">
            <a:solidFill>
              <a:srgbClr val="E5F75F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58794" name="Line 1034"/>
          <p:cNvSpPr>
            <a:spLocks noChangeShapeType="1"/>
          </p:cNvSpPr>
          <p:nvPr/>
        </p:nvSpPr>
        <p:spPr bwMode="auto">
          <a:xfrm flipV="1">
            <a:off x="3657600" y="3581400"/>
            <a:ext cx="1524000" cy="609600"/>
          </a:xfrm>
          <a:prstGeom prst="line">
            <a:avLst/>
          </a:prstGeom>
          <a:noFill/>
          <a:ln w="12700">
            <a:solidFill>
              <a:srgbClr val="E5F75F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58795" name="Line 1035"/>
          <p:cNvSpPr>
            <a:spLocks noChangeShapeType="1"/>
          </p:cNvSpPr>
          <p:nvPr/>
        </p:nvSpPr>
        <p:spPr bwMode="auto">
          <a:xfrm>
            <a:off x="3733800" y="4495800"/>
            <a:ext cx="1752600" cy="304800"/>
          </a:xfrm>
          <a:prstGeom prst="line">
            <a:avLst/>
          </a:prstGeom>
          <a:noFill/>
          <a:ln w="12700">
            <a:solidFill>
              <a:srgbClr val="E5F75F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58796" name="Text Box 1036"/>
          <p:cNvSpPr txBox="1">
            <a:spLocks noChangeArrowheads="1"/>
          </p:cNvSpPr>
          <p:nvPr/>
        </p:nvSpPr>
        <p:spPr bwMode="auto">
          <a:xfrm>
            <a:off x="234950" y="5461000"/>
            <a:ext cx="8296577" cy="101566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b="0" dirty="0">
                <a:solidFill>
                  <a:srgbClr val="000000"/>
                </a:solidFill>
                <a:latin typeface="Abadi MT Condensed Extra Bold" charset="0"/>
              </a:rPr>
              <a:t>Atom </a:t>
            </a:r>
            <a:r>
              <a:rPr lang="en-US" sz="2000" b="0" dirty="0">
                <a:solidFill>
                  <a:srgbClr val="FFFF00"/>
                </a:solidFill>
                <a:latin typeface="Abadi MT Condensed Extra Bold" charset="0"/>
              </a:rPr>
              <a:t>                           nucleus                   </a:t>
            </a:r>
            <a:r>
              <a:rPr lang="en-US" sz="2000" b="0" dirty="0">
                <a:solidFill>
                  <a:srgbClr val="000000"/>
                </a:solidFill>
                <a:latin typeface="Abadi MT Condensed Extra Bold" charset="0"/>
              </a:rPr>
              <a:t>nucleon                     quark</a:t>
            </a:r>
          </a:p>
          <a:p>
            <a:endParaRPr lang="en-US" sz="2000" b="0" dirty="0">
              <a:solidFill>
                <a:srgbClr val="FFFF00"/>
              </a:solidFill>
              <a:latin typeface="Abadi MT Condensed Extra Bold" charset="0"/>
            </a:endParaRPr>
          </a:p>
          <a:p>
            <a:r>
              <a:rPr lang="en-US" sz="2000" b="0" dirty="0">
                <a:latin typeface="Abadi MT Condensed Extra Bold" charset="0"/>
              </a:rPr>
              <a:t>10</a:t>
            </a:r>
            <a:r>
              <a:rPr lang="en-US" sz="2000" b="0" baseline="30000" dirty="0">
                <a:latin typeface="Abadi MT Condensed Extra Bold" charset="0"/>
              </a:rPr>
              <a:t>-10</a:t>
            </a:r>
            <a:r>
              <a:rPr lang="en-US" sz="2000" b="0" dirty="0">
                <a:latin typeface="Abadi MT Condensed Extra Bold" charset="0"/>
              </a:rPr>
              <a:t> </a:t>
            </a:r>
            <a:r>
              <a:rPr lang="en-US" sz="2000" b="0" dirty="0" err="1">
                <a:latin typeface="Abadi MT Condensed Extra Bold" charset="0"/>
              </a:rPr>
              <a:t>m</a:t>
            </a:r>
            <a:r>
              <a:rPr lang="en-US" sz="2000" b="0" dirty="0">
                <a:latin typeface="Abadi MT Condensed Extra Bold" charset="0"/>
              </a:rPr>
              <a:t>                          10</a:t>
            </a:r>
            <a:r>
              <a:rPr lang="en-US" sz="2000" b="0" baseline="30000" dirty="0">
                <a:latin typeface="Abadi MT Condensed Extra Bold" charset="0"/>
              </a:rPr>
              <a:t>-14</a:t>
            </a:r>
            <a:r>
              <a:rPr lang="en-US" sz="2000" b="0" dirty="0">
                <a:latin typeface="Abadi MT Condensed Extra Bold" charset="0"/>
              </a:rPr>
              <a:t> </a:t>
            </a:r>
            <a:r>
              <a:rPr lang="en-US" sz="2000" b="0" dirty="0" err="1">
                <a:latin typeface="Abadi MT Condensed Extra Bold" charset="0"/>
              </a:rPr>
              <a:t>m</a:t>
            </a:r>
            <a:r>
              <a:rPr lang="en-US" sz="2000" b="0" dirty="0">
                <a:latin typeface="Abadi MT Condensed Extra Bold" charset="0"/>
              </a:rPr>
              <a:t>                             10</a:t>
            </a:r>
            <a:r>
              <a:rPr lang="en-US" sz="2000" b="0" baseline="30000" dirty="0">
                <a:latin typeface="Abadi MT Condensed Extra Bold" charset="0"/>
              </a:rPr>
              <a:t>-15</a:t>
            </a:r>
            <a:r>
              <a:rPr lang="en-US" sz="2000" b="0" dirty="0">
                <a:latin typeface="Abadi MT Condensed Extra Bold" charset="0"/>
              </a:rPr>
              <a:t> </a:t>
            </a:r>
            <a:r>
              <a:rPr lang="en-US" sz="2000" b="0" dirty="0" err="1">
                <a:latin typeface="Abadi MT Condensed Extra Bold" charset="0"/>
              </a:rPr>
              <a:t>m</a:t>
            </a:r>
            <a:r>
              <a:rPr lang="en-US" sz="2000" b="0" dirty="0">
                <a:latin typeface="Abadi MT Condensed Extra Bold" charset="0"/>
              </a:rPr>
              <a:t>                       10</a:t>
            </a:r>
            <a:r>
              <a:rPr lang="en-US" sz="2000" b="0" baseline="30000" dirty="0">
                <a:latin typeface="Abadi MT Condensed Extra Bold" charset="0"/>
              </a:rPr>
              <a:t>-18</a:t>
            </a:r>
            <a:r>
              <a:rPr lang="en-US" sz="2000" b="0" dirty="0">
                <a:latin typeface="Abadi MT Condensed Extra Bold" charset="0"/>
              </a:rPr>
              <a:t> </a:t>
            </a:r>
            <a:r>
              <a:rPr lang="en-US" sz="2000" b="0" dirty="0" err="1">
                <a:latin typeface="Abadi MT Condensed Extra Bold" charset="0"/>
              </a:rPr>
              <a:t>m</a:t>
            </a:r>
            <a:r>
              <a:rPr lang="en-US" sz="1800" b="0" dirty="0">
                <a:solidFill>
                  <a:srgbClr val="0000FF"/>
                </a:solidFill>
                <a:latin typeface="Abadi MT Condensed Extra Bold" charset="0"/>
              </a:rPr>
              <a:t> </a:t>
            </a:r>
          </a:p>
        </p:txBody>
      </p:sp>
      <p:sp>
        <p:nvSpPr>
          <p:cNvPr id="758800" name="Rectangle 1040"/>
          <p:cNvSpPr>
            <a:spLocks noChangeArrowheads="1"/>
          </p:cNvSpPr>
          <p:nvPr/>
        </p:nvSpPr>
        <p:spPr bwMode="auto">
          <a:xfrm>
            <a:off x="457200" y="198437"/>
            <a:ext cx="8229600" cy="411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2800" b="1" dirty="0">
                <a:latin typeface="Arial Unicode MS" charset="0"/>
              </a:rPr>
              <a:t>Particle </a:t>
            </a:r>
            <a:r>
              <a:rPr lang="en-US" sz="2800" b="1" dirty="0" smtClean="0">
                <a:latin typeface="Arial Unicode MS" charset="0"/>
              </a:rPr>
              <a:t>Accelerators for fundamental research</a:t>
            </a:r>
            <a:endParaRPr lang="en-US" sz="2800" b="1" dirty="0">
              <a:latin typeface="Arial Unicode MS" charset="0"/>
            </a:endParaRPr>
          </a:p>
        </p:txBody>
      </p:sp>
      <p:sp>
        <p:nvSpPr>
          <p:cNvPr id="758801" name="Text Box 1041"/>
          <p:cNvSpPr txBox="1">
            <a:spLocks noChangeArrowheads="1"/>
          </p:cNvSpPr>
          <p:nvPr/>
        </p:nvSpPr>
        <p:spPr bwMode="auto">
          <a:xfrm>
            <a:off x="304800" y="1066800"/>
            <a:ext cx="8610600" cy="1373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800" b="0" dirty="0">
                <a:latin typeface="Arial" charset="0"/>
              </a:rPr>
              <a:t>Accelerators can be thought of as microscopes that probe the structure of atoms and  fundamental particles</a:t>
            </a:r>
            <a:r>
              <a:rPr lang="en-US" sz="2400" b="0" dirty="0">
                <a:latin typeface="Arial" charset="0"/>
              </a:rPr>
              <a:t>.</a:t>
            </a:r>
          </a:p>
        </p:txBody>
      </p:sp>
      <p:grpSp>
        <p:nvGrpSpPr>
          <p:cNvPr id="2" name="Group 1042"/>
          <p:cNvGrpSpPr>
            <a:grpSpLocks/>
          </p:cNvGrpSpPr>
          <p:nvPr/>
        </p:nvGrpSpPr>
        <p:grpSpPr bwMode="auto">
          <a:xfrm>
            <a:off x="6781800" y="1752600"/>
            <a:ext cx="3976688" cy="3427413"/>
            <a:chOff x="1344" y="432"/>
            <a:chExt cx="4176" cy="3600"/>
          </a:xfrm>
        </p:grpSpPr>
        <p:sp>
          <p:nvSpPr>
            <p:cNvPr id="758803" name="Text Box 1043"/>
            <p:cNvSpPr txBox="1">
              <a:spLocks noChangeArrowheads="1"/>
            </p:cNvSpPr>
            <p:nvPr/>
          </p:nvSpPr>
          <p:spPr bwMode="auto">
            <a:xfrm>
              <a:off x="5088" y="432"/>
              <a:ext cx="432" cy="9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sz="1800" b="0" dirty="0">
                  <a:latin typeface="Arial" charset="0"/>
                </a:rPr>
                <a:t>10</a:t>
              </a:r>
              <a:r>
                <a:rPr lang="en-US" sz="1800" b="0" baseline="30000" dirty="0">
                  <a:latin typeface="Arial" charset="0"/>
                </a:rPr>
                <a:t>-15</a:t>
              </a:r>
              <a:endParaRPr lang="en-US" sz="1800" b="0" dirty="0">
                <a:latin typeface="Arial" charset="0"/>
              </a:endParaRPr>
            </a:p>
          </p:txBody>
        </p:sp>
        <p:pic>
          <p:nvPicPr>
            <p:cNvPr id="758804" name="Picture 1044" descr="p-15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1344" y="1632"/>
              <a:ext cx="2400" cy="2400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>
                <a:latin typeface="Arial" charset="0"/>
                <a:cs typeface="Arial" charset="0"/>
              </a:rPr>
              <a:t>EIC Physics Highlights</a:t>
            </a:r>
          </a:p>
        </p:txBody>
      </p:sp>
      <p:pic>
        <p:nvPicPr>
          <p:cNvPr id="12" name="Picture 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5000" y="4876023"/>
            <a:ext cx="2185988" cy="1471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4938713" y="2952303"/>
            <a:ext cx="3671887" cy="1912938"/>
            <a:chOff x="3505" y="1653"/>
            <a:chExt cx="2550" cy="1329"/>
          </a:xfrm>
        </p:grpSpPr>
        <p:pic>
          <p:nvPicPr>
            <p:cNvPr id="14" name="Picture 10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513" y="1653"/>
              <a:ext cx="2542" cy="132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sp>
          <p:nvSpPr>
            <p:cNvPr id="15" name="Rectangle 11"/>
            <p:cNvSpPr>
              <a:spLocks noChangeArrowheads="1"/>
            </p:cNvSpPr>
            <p:nvPr/>
          </p:nvSpPr>
          <p:spPr bwMode="auto">
            <a:xfrm>
              <a:off x="3505" y="2781"/>
              <a:ext cx="153" cy="12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360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407484">
                <a:lnSpc>
                  <a:spcPct val="93000"/>
                </a:lnSpc>
                <a:buClr>
                  <a:srgbClr val="000000"/>
                </a:buClr>
                <a:buSzPct val="100000"/>
                <a:defRPr/>
              </a:pPr>
              <a:endParaRPr lang="en-US" sz="16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  <p:grpSp>
        <p:nvGrpSpPr>
          <p:cNvPr id="3" name="Group 1"/>
          <p:cNvGrpSpPr>
            <a:grpSpLocks/>
          </p:cNvGrpSpPr>
          <p:nvPr/>
        </p:nvGrpSpPr>
        <p:grpSpPr bwMode="auto">
          <a:xfrm>
            <a:off x="134938" y="3007237"/>
            <a:ext cx="4741862" cy="3048000"/>
            <a:chOff x="857250" y="3092450"/>
            <a:chExt cx="3994150" cy="2643188"/>
          </a:xfrm>
        </p:grpSpPr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857250" y="3092450"/>
              <a:ext cx="3994150" cy="26431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sp>
          <p:nvSpPr>
            <p:cNvPr id="8" name="Rectangle 4"/>
            <p:cNvSpPr>
              <a:spLocks noChangeArrowheads="1"/>
            </p:cNvSpPr>
            <p:nvPr/>
          </p:nvSpPr>
          <p:spPr bwMode="auto">
            <a:xfrm>
              <a:off x="2058036" y="4686623"/>
              <a:ext cx="1680832" cy="2450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81631" tIns="40816" rIns="81631" bIns="40816">
              <a:spAutoFit/>
            </a:bodyPr>
            <a:lstStyle/>
            <a:p>
              <a:pPr defTabSz="407484">
                <a:buClr>
                  <a:srgbClr val="000000"/>
                </a:buClr>
                <a:buSzPct val="100000"/>
                <a:tabLst>
                  <a:tab pos="656582" algn="l"/>
                </a:tabLst>
                <a:defRPr/>
              </a:pPr>
              <a:r>
                <a:rPr lang="de-DE" sz="1300" b="1" dirty="0">
                  <a:solidFill>
                    <a:srgbClr val="262673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Stage </a:t>
              </a:r>
              <a:r>
                <a:rPr lang="de-DE" sz="1300" b="1" dirty="0">
                  <a:solidFill>
                    <a:srgbClr val="FF0000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I</a:t>
              </a:r>
              <a:r>
                <a:rPr lang="de-DE" sz="1300" b="1" dirty="0">
                  <a:solidFill>
                    <a:srgbClr val="262673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+II (MEIC + EIC)</a:t>
              </a:r>
            </a:p>
          </p:txBody>
        </p:sp>
        <p:sp>
          <p:nvSpPr>
            <p:cNvPr id="9" name="Line 5"/>
            <p:cNvSpPr>
              <a:spLocks noChangeShapeType="1"/>
            </p:cNvSpPr>
            <p:nvPr/>
          </p:nvSpPr>
          <p:spPr bwMode="auto">
            <a:xfrm>
              <a:off x="2425759" y="4215805"/>
              <a:ext cx="1591242" cy="2753"/>
            </a:xfrm>
            <a:prstGeom prst="line">
              <a:avLst/>
            </a:prstGeom>
            <a:noFill/>
            <a:ln w="76320" cap="flat">
              <a:solidFill>
                <a:srgbClr val="C00000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82936" tIns="41469" rIns="82936" bIns="41469"/>
            <a:lstStyle/>
            <a:p>
              <a:pPr defTabSz="407484">
                <a:lnSpc>
                  <a:spcPct val="93000"/>
                </a:lnSpc>
                <a:buClr>
                  <a:srgbClr val="000000"/>
                </a:buClr>
                <a:buSzPct val="100000"/>
                <a:defRPr/>
              </a:pPr>
              <a:endParaRPr lang="en-US" sz="16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0" name="Line 6"/>
            <p:cNvSpPr>
              <a:spLocks noChangeShapeType="1"/>
            </p:cNvSpPr>
            <p:nvPr/>
          </p:nvSpPr>
          <p:spPr bwMode="auto">
            <a:xfrm flipV="1">
              <a:off x="1527176" y="4602647"/>
              <a:ext cx="2492500" cy="30287"/>
            </a:xfrm>
            <a:prstGeom prst="line">
              <a:avLst/>
            </a:prstGeom>
            <a:noFill/>
            <a:ln w="76320" cap="flat">
              <a:solidFill>
                <a:srgbClr val="262673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82936" tIns="41469" rIns="82936" bIns="41469"/>
            <a:lstStyle/>
            <a:p>
              <a:pPr defTabSz="407484">
                <a:lnSpc>
                  <a:spcPct val="93000"/>
                </a:lnSpc>
                <a:buClr>
                  <a:srgbClr val="000000"/>
                </a:buClr>
                <a:buSzPct val="100000"/>
                <a:defRPr/>
              </a:pPr>
              <a:endParaRPr lang="en-US" sz="16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1" name="Rectangle 7"/>
            <p:cNvSpPr>
              <a:spLocks noChangeArrowheads="1"/>
            </p:cNvSpPr>
            <p:nvPr/>
          </p:nvSpPr>
          <p:spPr bwMode="auto">
            <a:xfrm>
              <a:off x="2590233" y="4247469"/>
              <a:ext cx="1085788" cy="2450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81631" tIns="40816" rIns="81631" bIns="40816">
              <a:spAutoFit/>
            </a:bodyPr>
            <a:lstStyle/>
            <a:p>
              <a:pPr defTabSz="407484">
                <a:buClr>
                  <a:srgbClr val="000000"/>
                </a:buClr>
                <a:buSzPct val="100000"/>
                <a:tabLst>
                  <a:tab pos="656582" algn="l"/>
                </a:tabLst>
                <a:defRPr/>
              </a:pPr>
              <a:r>
                <a:rPr lang="de-DE" sz="1300" b="1" dirty="0">
                  <a:solidFill>
                    <a:srgbClr val="C00000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Stage I (MEIC)</a:t>
              </a:r>
            </a:p>
          </p:txBody>
        </p:sp>
        <p:sp>
          <p:nvSpPr>
            <p:cNvPr id="16" name="Line 13"/>
            <p:cNvSpPr>
              <a:spLocks noChangeShapeType="1"/>
            </p:cNvSpPr>
            <p:nvPr/>
          </p:nvSpPr>
          <p:spPr bwMode="auto">
            <a:xfrm>
              <a:off x="3992932" y="3922577"/>
              <a:ext cx="665915" cy="1376"/>
            </a:xfrm>
            <a:prstGeom prst="line">
              <a:avLst/>
            </a:prstGeom>
            <a:noFill/>
            <a:ln w="76320" cap="flat">
              <a:solidFill>
                <a:srgbClr val="314004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82936" tIns="41469" rIns="82936" bIns="41469"/>
            <a:lstStyle/>
            <a:p>
              <a:pPr defTabSz="407484">
                <a:lnSpc>
                  <a:spcPct val="93000"/>
                </a:lnSpc>
                <a:buClr>
                  <a:srgbClr val="000000"/>
                </a:buClr>
                <a:buSzPct val="100000"/>
                <a:defRPr/>
              </a:pPr>
              <a:endParaRPr lang="en-US" sz="16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7" name="Rectangle 14"/>
            <p:cNvSpPr>
              <a:spLocks noChangeArrowheads="1"/>
            </p:cNvSpPr>
            <p:nvPr/>
          </p:nvSpPr>
          <p:spPr bwMode="auto">
            <a:xfrm>
              <a:off x="3885958" y="4016190"/>
              <a:ext cx="850445" cy="4832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81631" tIns="40816" rIns="81631" bIns="40816">
              <a:spAutoFit/>
            </a:bodyPr>
            <a:lstStyle/>
            <a:p>
              <a:pPr algn="ctr" defTabSz="407484">
                <a:buClr>
                  <a:srgbClr val="000000"/>
                </a:buClr>
                <a:buSzPct val="100000"/>
                <a:tabLst>
                  <a:tab pos="656582" algn="l"/>
                </a:tabLst>
                <a:defRPr/>
              </a:pPr>
              <a:r>
                <a:rPr lang="de-DE" sz="1300" b="1" dirty="0">
                  <a:solidFill>
                    <a:srgbClr val="008000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JLab</a:t>
              </a:r>
            </a:p>
            <a:p>
              <a:pPr algn="ctr" defTabSz="407484">
                <a:buClr>
                  <a:srgbClr val="000000"/>
                </a:buClr>
                <a:buSzPct val="100000"/>
                <a:tabLst>
                  <a:tab pos="656582" algn="l"/>
                </a:tabLst>
                <a:defRPr/>
              </a:pPr>
              <a:r>
                <a:rPr lang="de-DE" sz="1300" b="1" dirty="0">
                  <a:solidFill>
                    <a:srgbClr val="008000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12 GeV</a:t>
              </a:r>
            </a:p>
          </p:txBody>
        </p:sp>
      </p:grpSp>
      <p:sp>
        <p:nvSpPr>
          <p:cNvPr id="6151" name="Content Placeholder 1"/>
          <p:cNvSpPr>
            <a:spLocks noGrp="1"/>
          </p:cNvSpPr>
          <p:nvPr>
            <p:ph idx="1"/>
          </p:nvPr>
        </p:nvSpPr>
        <p:spPr>
          <a:xfrm>
            <a:off x="76200" y="865188"/>
            <a:ext cx="7086600" cy="2030412"/>
          </a:xfrm>
        </p:spPr>
        <p:txBody>
          <a:bodyPr/>
          <a:lstStyle/>
          <a:p>
            <a:r>
              <a:rPr lang="de-DE" altLang="en-US" dirty="0" smtClean="0">
                <a:latin typeface="Arial" charset="0"/>
                <a:cs typeface="Arial" charset="0"/>
              </a:rPr>
              <a:t>An EIC will study </a:t>
            </a:r>
            <a:r>
              <a:rPr lang="de-DE" altLang="en-US" dirty="0" smtClean="0">
                <a:solidFill>
                  <a:srgbClr val="CC0033"/>
                </a:solidFill>
                <a:latin typeface="Arial" charset="0"/>
                <a:cs typeface="Arial" charset="0"/>
              </a:rPr>
              <a:t>the sea quark and gluon-dominated matter</a:t>
            </a:r>
          </a:p>
          <a:p>
            <a:pPr lvl="1"/>
            <a:r>
              <a:rPr lang="de-DE" altLang="en-US" sz="1600" dirty="0" smtClean="0">
                <a:solidFill>
                  <a:srgbClr val="6600FF"/>
                </a:solidFill>
                <a:latin typeface="Arial" charset="0"/>
                <a:cs typeface="Arial" charset="0"/>
              </a:rPr>
              <a:t>3D structure of nucleons and nuclei is not trivial</a:t>
            </a:r>
          </a:p>
          <a:p>
            <a:pPr lvl="1"/>
            <a:r>
              <a:rPr lang="de-DE" altLang="en-US" sz="1600" dirty="0" smtClean="0">
                <a:solidFill>
                  <a:srgbClr val="6600FF"/>
                </a:solidFill>
                <a:latin typeface="Arial" charset="0"/>
                <a:cs typeface="Arial" charset="0"/>
              </a:rPr>
              <a:t>Gluon dynamics plays a large role in proton spin</a:t>
            </a:r>
          </a:p>
          <a:p>
            <a:pPr lvl="1"/>
            <a:r>
              <a:rPr lang="en-US" altLang="en-US" sz="1600" dirty="0" smtClean="0">
                <a:solidFill>
                  <a:srgbClr val="6600FF"/>
                </a:solidFill>
                <a:latin typeface="Arial" charset="0"/>
                <a:cs typeface="Arial" charset="0"/>
              </a:rPr>
              <a:t>Gluons in nuclei (splitting/recombining)</a:t>
            </a:r>
          </a:p>
          <a:p>
            <a:r>
              <a:rPr lang="en-US" altLang="en-US" dirty="0" smtClean="0">
                <a:solidFill>
                  <a:srgbClr val="CC0033"/>
                </a:solidFill>
                <a:latin typeface="Arial" charset="0"/>
                <a:cs typeface="Arial" charset="0"/>
              </a:rPr>
              <a:t>Need luminosity, polarization, large energy range and good acceptance to detect spectator &amp; fragments</a:t>
            </a:r>
          </a:p>
        </p:txBody>
      </p:sp>
      <p:pic>
        <p:nvPicPr>
          <p:cNvPr id="22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001000" y="2057400"/>
            <a:ext cx="9144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23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273925" y="796925"/>
            <a:ext cx="1843088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HUGS Program, June 12 2015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defTabSz="457200"/>
            <a:fld id="{B58F48A6-A3E1-4848-9AC3-B43F560BE4FE}" type="slidenum">
              <a:rPr lang="en-US" smtClean="0">
                <a:solidFill>
                  <a:prstClr val="white"/>
                </a:solidFill>
              </a:rPr>
              <a:pPr defTabSz="457200"/>
              <a:t>7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7484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2"/>
          <p:cNvSpPr txBox="1">
            <a:spLocks noChangeArrowheads="1"/>
          </p:cNvSpPr>
          <p:nvPr/>
        </p:nvSpPr>
        <p:spPr>
          <a:xfrm>
            <a:off x="304800" y="0"/>
            <a:ext cx="9067800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" charset="0"/>
                <a:ea typeface="+mj-ea"/>
                <a:cs typeface="+mj-cs"/>
              </a:rPr>
              <a:t>          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charset="0"/>
                <a:ea typeface="+mj-ea"/>
                <a:cs typeface="+mj-cs"/>
              </a:rPr>
              <a:t>Medium Energy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Arial" charset="0"/>
                <a:ea typeface="+mj-ea"/>
                <a:cs typeface="+mj-cs"/>
              </a:rPr>
              <a:t>EIC@JLab</a:t>
            </a:r>
            <a:endParaRPr kumimoji="0" lang="en-US" sz="40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Arial" charset="0"/>
              <a:ea typeface="+mj-ea"/>
              <a:cs typeface="+mj-cs"/>
            </a:endParaRPr>
          </a:p>
        </p:txBody>
      </p:sp>
      <p:pic>
        <p:nvPicPr>
          <p:cNvPr id="21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905000" cy="645530"/>
          </a:xfrm>
          <a:prstGeom prst="rect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16200000" scaled="0"/>
          </a:gradFill>
          <a:ln w="9525">
            <a:noFill/>
            <a:miter lim="800000"/>
            <a:headEnd/>
            <a:tailEnd/>
          </a:ln>
        </p:spPr>
      </p:pic>
      <p:sp>
        <p:nvSpPr>
          <p:cNvPr id="23" name="TextBox 2"/>
          <p:cNvSpPr txBox="1">
            <a:spLocks noChangeArrowheads="1"/>
          </p:cNvSpPr>
          <p:nvPr/>
        </p:nvSpPr>
        <p:spPr bwMode="auto">
          <a:xfrm>
            <a:off x="10633" y="3886200"/>
            <a:ext cx="5410200" cy="26468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b="1" dirty="0" err="1" smtClean="0">
                <a:solidFill>
                  <a:srgbClr val="002060"/>
                </a:solidFill>
                <a:latin typeface="Arial" pitchFamily="34" charset="0"/>
                <a:ea typeface="ＭＳ Ｐゴシック" pitchFamily="1" charset="-128"/>
                <a:cs typeface="Arial" pitchFamily="34" charset="0"/>
              </a:rPr>
              <a:t>JLab</a:t>
            </a:r>
            <a:r>
              <a:rPr lang="en-US" b="1" dirty="0" smtClean="0">
                <a:solidFill>
                  <a:srgbClr val="002060"/>
                </a:solidFill>
                <a:latin typeface="Arial" pitchFamily="34" charset="0"/>
                <a:ea typeface="ＭＳ Ｐゴシック" pitchFamily="1" charset="-128"/>
                <a:cs typeface="Arial" pitchFamily="34" charset="0"/>
              </a:rPr>
              <a:t> Concept</a:t>
            </a:r>
          </a:p>
          <a:p>
            <a:pPr>
              <a:defRPr/>
            </a:pPr>
            <a:endParaRPr lang="en-US" sz="1000" b="1" dirty="0" smtClean="0">
              <a:solidFill>
                <a:srgbClr val="002060"/>
              </a:solidFill>
              <a:latin typeface="Arial" pitchFamily="34" charset="0"/>
              <a:ea typeface="ＭＳ Ｐゴシック" pitchFamily="1" charset="-128"/>
              <a:cs typeface="Arial" pitchFamily="34" charset="0"/>
            </a:endParaRPr>
          </a:p>
          <a:p>
            <a:pPr>
              <a:buBlip>
                <a:blip r:embed="rId3"/>
              </a:buBlip>
              <a:defRPr/>
            </a:pPr>
            <a:r>
              <a:rPr lang="en-US" sz="1700" dirty="0" smtClean="0">
                <a:latin typeface="Arial" pitchFamily="34" charset="0"/>
                <a:ea typeface="ＭＳ Ｐゴシック" pitchFamily="1" charset="-128"/>
                <a:cs typeface="Arial" pitchFamily="34" charset="0"/>
              </a:rPr>
              <a:t>  Initial configuration (MEIC):</a:t>
            </a:r>
          </a:p>
          <a:p>
            <a:pPr marL="461963" lvl="1" indent="-176213">
              <a:buFont typeface="Arial" pitchFamily="34" charset="0"/>
              <a:buChar char="•"/>
              <a:defRPr/>
            </a:pPr>
            <a:r>
              <a:rPr lang="en-US" sz="1700" dirty="0" smtClean="0">
                <a:latin typeface="Arial" pitchFamily="34" charset="0"/>
                <a:ea typeface="ＭＳ Ｐゴシック" pitchFamily="1" charset="-128"/>
                <a:cs typeface="Arial" pitchFamily="34" charset="0"/>
              </a:rPr>
              <a:t>3-10 </a:t>
            </a:r>
            <a:r>
              <a:rPr lang="en-US" sz="1700" dirty="0">
                <a:latin typeface="Arial" pitchFamily="34" charset="0"/>
                <a:ea typeface="ＭＳ Ｐゴシック" pitchFamily="1" charset="-128"/>
                <a:cs typeface="Arial" pitchFamily="34" charset="0"/>
              </a:rPr>
              <a:t>GeV on </a:t>
            </a:r>
            <a:r>
              <a:rPr lang="en-US" sz="1700" dirty="0" smtClean="0">
                <a:latin typeface="Arial" pitchFamily="34" charset="0"/>
                <a:ea typeface="ＭＳ Ｐゴシック" pitchFamily="1" charset="-128"/>
                <a:cs typeface="Arial" pitchFamily="34" charset="0"/>
              </a:rPr>
              <a:t>20-100 </a:t>
            </a:r>
            <a:r>
              <a:rPr lang="en-US" sz="1700" dirty="0">
                <a:latin typeface="Arial" pitchFamily="34" charset="0"/>
                <a:ea typeface="ＭＳ Ｐゴシック" pitchFamily="1" charset="-128"/>
                <a:cs typeface="Arial" pitchFamily="34" charset="0"/>
              </a:rPr>
              <a:t>GeV ep/</a:t>
            </a:r>
            <a:r>
              <a:rPr lang="en-US" sz="1700" dirty="0" err="1">
                <a:latin typeface="Arial" pitchFamily="34" charset="0"/>
                <a:ea typeface="ＭＳ Ｐゴシック" pitchFamily="1" charset="-128"/>
                <a:cs typeface="Arial" pitchFamily="34" charset="0"/>
              </a:rPr>
              <a:t>eA</a:t>
            </a:r>
            <a:r>
              <a:rPr lang="en-US" sz="1700" dirty="0">
                <a:latin typeface="Arial" pitchFamily="34" charset="0"/>
                <a:ea typeface="ＭＳ Ｐゴシック" pitchFamily="1" charset="-128"/>
                <a:cs typeface="Arial" pitchFamily="34" charset="0"/>
              </a:rPr>
              <a:t> </a:t>
            </a:r>
            <a:r>
              <a:rPr lang="en-US" sz="1700" dirty="0" smtClean="0">
                <a:latin typeface="Arial" pitchFamily="34" charset="0"/>
                <a:ea typeface="ＭＳ Ｐゴシック" pitchFamily="1" charset="-128"/>
                <a:cs typeface="Arial" pitchFamily="34" charset="0"/>
              </a:rPr>
              <a:t>collider</a:t>
            </a:r>
          </a:p>
          <a:p>
            <a:pPr marL="461963" lvl="1" indent="-176213">
              <a:buFont typeface="Arial" pitchFamily="34" charset="0"/>
              <a:buChar char="•"/>
              <a:defRPr/>
            </a:pPr>
            <a:r>
              <a:rPr lang="en-US" sz="1700" dirty="0" smtClean="0">
                <a:latin typeface="Arial" pitchFamily="34" charset="0"/>
                <a:ea typeface="ＭＳ Ｐゴシック" pitchFamily="1" charset="-128"/>
                <a:cs typeface="Arial" pitchFamily="34" charset="0"/>
              </a:rPr>
              <a:t>Fully-polarized</a:t>
            </a:r>
            <a:r>
              <a:rPr lang="en-US" sz="1700" dirty="0">
                <a:latin typeface="Arial" pitchFamily="34" charset="0"/>
                <a:ea typeface="ＭＳ Ｐゴシック" pitchFamily="1" charset="-128"/>
                <a:cs typeface="Arial" pitchFamily="34" charset="0"/>
              </a:rPr>
              <a:t>, longitudinal and </a:t>
            </a:r>
            <a:r>
              <a:rPr lang="en-US" sz="1700" dirty="0" smtClean="0">
                <a:latin typeface="Arial" pitchFamily="34" charset="0"/>
                <a:ea typeface="ＭＳ Ｐゴシック" pitchFamily="1" charset="-128"/>
                <a:cs typeface="Arial" pitchFamily="34" charset="0"/>
              </a:rPr>
              <a:t>transverse</a:t>
            </a:r>
          </a:p>
          <a:p>
            <a:pPr marL="461963" lvl="1" indent="-176213">
              <a:buFont typeface="Arial" pitchFamily="34" charset="0"/>
              <a:buChar char="•"/>
              <a:defRPr/>
            </a:pPr>
            <a:r>
              <a:rPr lang="en-US" sz="1700" dirty="0" smtClean="0">
                <a:latin typeface="Arial" pitchFamily="34" charset="0"/>
                <a:ea typeface="ＭＳ Ｐゴシック" pitchFamily="1" charset="-128"/>
                <a:cs typeface="Arial" pitchFamily="34" charset="0"/>
              </a:rPr>
              <a:t>Luminosity</a:t>
            </a:r>
            <a:r>
              <a:rPr lang="en-US" sz="1700" dirty="0">
                <a:latin typeface="Arial" pitchFamily="34" charset="0"/>
                <a:ea typeface="ＭＳ Ｐゴシック" pitchFamily="1" charset="-128"/>
                <a:cs typeface="Arial" pitchFamily="34" charset="0"/>
              </a:rPr>
              <a:t>: </a:t>
            </a:r>
            <a:r>
              <a:rPr lang="en-US" sz="1700" dirty="0" smtClean="0">
                <a:latin typeface="Arial" pitchFamily="34" charset="0"/>
                <a:ea typeface="ＭＳ Ｐゴシック" pitchFamily="1" charset="-128"/>
                <a:cs typeface="Arial" pitchFamily="34" charset="0"/>
              </a:rPr>
              <a:t>&gt;10</a:t>
            </a:r>
            <a:r>
              <a:rPr lang="en-US" sz="1700" baseline="30000" dirty="0" smtClean="0">
                <a:latin typeface="Arial" pitchFamily="34" charset="0"/>
                <a:ea typeface="ＭＳ Ｐゴシック" pitchFamily="1" charset="-128"/>
                <a:cs typeface="Arial" pitchFamily="34" charset="0"/>
              </a:rPr>
              <a:t>33</a:t>
            </a:r>
            <a:r>
              <a:rPr lang="en-US" sz="1700" dirty="0" smtClean="0">
                <a:latin typeface="Arial" pitchFamily="34" charset="0"/>
                <a:ea typeface="ＭＳ Ｐゴシック" pitchFamily="1" charset="-128"/>
                <a:cs typeface="Arial" pitchFamily="34" charset="0"/>
              </a:rPr>
              <a:t> </a:t>
            </a:r>
            <a:r>
              <a:rPr lang="en-US" sz="1700" dirty="0">
                <a:latin typeface="Arial" pitchFamily="34" charset="0"/>
                <a:ea typeface="ＭＳ Ｐゴシック" pitchFamily="1" charset="-128"/>
                <a:cs typeface="Arial" pitchFamily="34" charset="0"/>
              </a:rPr>
              <a:t>e-nucleons cm</a:t>
            </a:r>
            <a:r>
              <a:rPr lang="en-US" sz="1700" baseline="30000" dirty="0">
                <a:latin typeface="Arial" pitchFamily="34" charset="0"/>
                <a:ea typeface="ＭＳ Ｐゴシック" pitchFamily="1" charset="-128"/>
                <a:cs typeface="Arial" pitchFamily="34" charset="0"/>
              </a:rPr>
              <a:t>-2</a:t>
            </a:r>
            <a:r>
              <a:rPr lang="en-US" sz="1700" dirty="0">
                <a:latin typeface="Arial" pitchFamily="34" charset="0"/>
                <a:ea typeface="ＭＳ Ｐゴシック" pitchFamily="1" charset="-128"/>
                <a:cs typeface="Arial" pitchFamily="34" charset="0"/>
              </a:rPr>
              <a:t> </a:t>
            </a:r>
            <a:r>
              <a:rPr lang="en-US" sz="1700" dirty="0" smtClean="0">
                <a:latin typeface="Arial" pitchFamily="34" charset="0"/>
                <a:ea typeface="ＭＳ Ｐゴシック" pitchFamily="1" charset="-128"/>
                <a:cs typeface="Arial" pitchFamily="34" charset="0"/>
              </a:rPr>
              <a:t>s</a:t>
            </a:r>
            <a:r>
              <a:rPr lang="en-US" sz="1700" baseline="30000" dirty="0" smtClean="0">
                <a:latin typeface="Arial" pitchFamily="34" charset="0"/>
                <a:ea typeface="ＭＳ Ｐゴシック" pitchFamily="1" charset="-128"/>
                <a:cs typeface="Arial" pitchFamily="34" charset="0"/>
              </a:rPr>
              <a:t>-1</a:t>
            </a:r>
            <a:endParaRPr lang="en-US" sz="1700" dirty="0" smtClean="0">
              <a:latin typeface="Arial" pitchFamily="34" charset="0"/>
              <a:ea typeface="ＭＳ Ｐゴシック" pitchFamily="1" charset="-128"/>
              <a:cs typeface="Arial" pitchFamily="34" charset="0"/>
            </a:endParaRPr>
          </a:p>
          <a:p>
            <a:pPr marL="285750" lvl="1">
              <a:defRPr/>
            </a:pPr>
            <a:r>
              <a:rPr lang="en-US" sz="1700" dirty="0">
                <a:latin typeface="Arial" pitchFamily="34" charset="0"/>
                <a:ea typeface="ＭＳ Ｐゴシック" pitchFamily="1" charset="-128"/>
                <a:cs typeface="Arial" pitchFamily="34" charset="0"/>
              </a:rPr>
              <a:t>	</a:t>
            </a:r>
            <a:r>
              <a:rPr lang="en-US" sz="1700" dirty="0" smtClean="0">
                <a:latin typeface="Arial" pitchFamily="34" charset="0"/>
                <a:ea typeface="ＭＳ Ｐゴシック" pitchFamily="1" charset="-128"/>
                <a:cs typeface="Arial" pitchFamily="34" charset="0"/>
              </a:rPr>
              <a:t>upgradeable </a:t>
            </a:r>
            <a:r>
              <a:rPr lang="en-US" sz="1700" dirty="0">
                <a:latin typeface="Arial" pitchFamily="34" charset="0"/>
                <a:ea typeface="ＭＳ Ｐゴシック" pitchFamily="1" charset="-128"/>
                <a:cs typeface="Arial" pitchFamily="34" charset="0"/>
              </a:rPr>
              <a:t>to few x </a:t>
            </a:r>
            <a:r>
              <a:rPr lang="en-US" sz="1700" dirty="0" smtClean="0">
                <a:latin typeface="Arial" pitchFamily="34" charset="0"/>
                <a:ea typeface="ＭＳ Ｐゴシック" pitchFamily="1" charset="-128"/>
                <a:cs typeface="Arial" pitchFamily="34" charset="0"/>
              </a:rPr>
              <a:t>10</a:t>
            </a:r>
            <a:r>
              <a:rPr lang="en-US" sz="1700" baseline="30000" dirty="0" smtClean="0">
                <a:latin typeface="Arial" pitchFamily="34" charset="0"/>
                <a:ea typeface="ＭＳ Ｐゴシック" pitchFamily="1" charset="-128"/>
                <a:cs typeface="Arial" pitchFamily="34" charset="0"/>
              </a:rPr>
              <a:t>34</a:t>
            </a:r>
            <a:endParaRPr lang="en-US" sz="1000" dirty="0">
              <a:latin typeface="Arial" pitchFamily="34" charset="0"/>
              <a:ea typeface="ＭＳ Ｐゴシック" pitchFamily="1" charset="-128"/>
              <a:cs typeface="Arial" pitchFamily="34" charset="0"/>
            </a:endParaRPr>
          </a:p>
          <a:p>
            <a:pPr marL="0" lvl="2">
              <a:buBlip>
                <a:blip r:embed="rId3"/>
              </a:buBlip>
              <a:defRPr/>
            </a:pPr>
            <a:r>
              <a:rPr lang="en-US" dirty="0">
                <a:latin typeface="Arial" pitchFamily="34" charset="0"/>
                <a:ea typeface="ＭＳ Ｐゴシック" pitchFamily="1" charset="-128"/>
                <a:cs typeface="Arial" pitchFamily="34" charset="0"/>
              </a:rPr>
              <a:t> </a:t>
            </a:r>
            <a:r>
              <a:rPr lang="en-US" dirty="0" smtClean="0">
                <a:latin typeface="Arial" pitchFamily="34" charset="0"/>
                <a:ea typeface="ＭＳ Ｐゴシック" pitchFamily="1" charset="-128"/>
                <a:cs typeface="Arial" pitchFamily="34" charset="0"/>
              </a:rPr>
              <a:t> </a:t>
            </a:r>
            <a:r>
              <a:rPr lang="en-US" sz="1700" dirty="0" smtClean="0">
                <a:latin typeface="Arial" pitchFamily="34" charset="0"/>
                <a:ea typeface="ＭＳ Ｐゴシック" pitchFamily="1" charset="-128"/>
                <a:cs typeface="Arial" pitchFamily="34" charset="0"/>
              </a:rPr>
              <a:t>Upgradable </a:t>
            </a:r>
            <a:r>
              <a:rPr lang="en-US" sz="1700" dirty="0">
                <a:latin typeface="Arial" pitchFamily="34" charset="0"/>
                <a:ea typeface="ＭＳ Ｐゴシック" pitchFamily="1" charset="-128"/>
                <a:cs typeface="Arial" pitchFamily="34" charset="0"/>
              </a:rPr>
              <a:t>to higher energies </a:t>
            </a:r>
            <a:endParaRPr lang="en-US" sz="1700" dirty="0" smtClean="0">
              <a:latin typeface="Arial" pitchFamily="34" charset="0"/>
              <a:ea typeface="ＭＳ Ｐゴシック" pitchFamily="1" charset="-128"/>
              <a:cs typeface="Arial" pitchFamily="34" charset="0"/>
            </a:endParaRPr>
          </a:p>
          <a:p>
            <a:pPr marL="0" lvl="2">
              <a:defRPr/>
            </a:pPr>
            <a:r>
              <a:rPr lang="en-US" sz="1700" dirty="0">
                <a:latin typeface="Arial" pitchFamily="34" charset="0"/>
                <a:ea typeface="ＭＳ Ｐゴシック" pitchFamily="1" charset="-128"/>
                <a:cs typeface="Arial" pitchFamily="34" charset="0"/>
              </a:rPr>
              <a:t>	</a:t>
            </a:r>
            <a:r>
              <a:rPr lang="en-US" sz="1700" dirty="0" smtClean="0">
                <a:latin typeface="Arial" pitchFamily="34" charset="0"/>
                <a:ea typeface="ＭＳ Ｐゴシック" pitchFamily="1" charset="-128"/>
                <a:cs typeface="Arial" pitchFamily="34" charset="0"/>
              </a:rPr>
              <a:t>250 </a:t>
            </a:r>
            <a:r>
              <a:rPr lang="en-US" sz="1700" dirty="0" err="1">
                <a:latin typeface="Arial" pitchFamily="34" charset="0"/>
                <a:ea typeface="ＭＳ Ｐゴシック" pitchFamily="1" charset="-128"/>
                <a:cs typeface="Arial" pitchFamily="34" charset="0"/>
              </a:rPr>
              <a:t>GeV</a:t>
            </a:r>
            <a:r>
              <a:rPr lang="en-US" sz="1700" dirty="0">
                <a:latin typeface="Arial" pitchFamily="34" charset="0"/>
                <a:ea typeface="ＭＳ Ｐゴシック" pitchFamily="1" charset="-128"/>
                <a:cs typeface="Arial" pitchFamily="34" charset="0"/>
              </a:rPr>
              <a:t> </a:t>
            </a:r>
            <a:r>
              <a:rPr lang="en-US" sz="1700" dirty="0" smtClean="0">
                <a:latin typeface="Arial" pitchFamily="34" charset="0"/>
                <a:ea typeface="ＭＳ Ｐゴシック" pitchFamily="1" charset="-128"/>
                <a:cs typeface="Arial" pitchFamily="34" charset="0"/>
              </a:rPr>
              <a:t>protons + 20 </a:t>
            </a:r>
            <a:r>
              <a:rPr lang="en-US" sz="1700" dirty="0" err="1" smtClean="0">
                <a:latin typeface="Arial" pitchFamily="34" charset="0"/>
                <a:ea typeface="ＭＳ Ｐゴシック" pitchFamily="1" charset="-128"/>
                <a:cs typeface="Arial" pitchFamily="34" charset="0"/>
              </a:rPr>
              <a:t>GeV</a:t>
            </a:r>
            <a:r>
              <a:rPr lang="en-US" sz="1700" dirty="0" smtClean="0">
                <a:latin typeface="Arial" pitchFamily="34" charset="0"/>
                <a:ea typeface="ＭＳ Ｐゴシック" pitchFamily="1" charset="-128"/>
                <a:cs typeface="Arial" pitchFamily="34" charset="0"/>
              </a:rPr>
              <a:t> electrons</a:t>
            </a:r>
            <a:endParaRPr lang="en-US" sz="1700" dirty="0">
              <a:latin typeface="Arial" pitchFamily="34" charset="0"/>
              <a:ea typeface="ＭＳ Ｐゴシック" pitchFamily="1" charset="-128"/>
              <a:cs typeface="Arial" pitchFamily="34" charset="0"/>
            </a:endParaRPr>
          </a:p>
          <a:p>
            <a:pPr lvl="2">
              <a:defRPr/>
            </a:pPr>
            <a:r>
              <a:rPr lang="en-US" dirty="0" smtClean="0">
                <a:latin typeface="Arial" pitchFamily="34" charset="0"/>
                <a:ea typeface="ＭＳ Ｐゴシック" pitchFamily="1" charset="-128"/>
                <a:cs typeface="Arial" pitchFamily="34" charset="0"/>
              </a:rPr>
              <a:t> </a:t>
            </a:r>
            <a:endParaRPr lang="en-US" dirty="0">
              <a:latin typeface="Arial" pitchFamily="34" charset="0"/>
              <a:ea typeface="ＭＳ Ｐゴシック" pitchFamily="1" charset="-128"/>
              <a:cs typeface="Arial" pitchFamily="34" charset="0"/>
            </a:endParaRPr>
          </a:p>
        </p:txBody>
      </p:sp>
      <p:pic>
        <p:nvPicPr>
          <p:cNvPr id="5122" name="Picture 2" descr="C:\Users\bmck\AppData\Local\Temp\JLab site plan with MEIC  Jan-15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84"/>
          <a:stretch/>
        </p:blipFill>
        <p:spPr bwMode="auto">
          <a:xfrm>
            <a:off x="4248108" y="1292772"/>
            <a:ext cx="4727726" cy="3223981"/>
          </a:xfrm>
          <a:prstGeom prst="rect">
            <a:avLst/>
          </a:prstGeom>
          <a:noFill/>
          <a:effectLst>
            <a:outerShdw blurRad="127000" dist="1143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7"/>
          <p:cNvGrpSpPr/>
          <p:nvPr/>
        </p:nvGrpSpPr>
        <p:grpSpPr>
          <a:xfrm>
            <a:off x="346844" y="863883"/>
            <a:ext cx="3710149" cy="3022317"/>
            <a:chOff x="-735939" y="2432128"/>
            <a:chExt cx="4219575" cy="3762375"/>
          </a:xfrm>
          <a:effectLst>
            <a:outerShdw blurRad="101600" dist="1270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2" name="Picture 11" descr="Screen Shot 2014-12-13 at 16.03.52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735939" y="2432128"/>
              <a:ext cx="4219575" cy="3762375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 rot="20968875">
              <a:off x="719725" y="3724084"/>
              <a:ext cx="794113" cy="62438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en-US" dirty="0" smtClean="0"/>
            </a:p>
          </p:txBody>
        </p:sp>
        <p:sp>
          <p:nvSpPr>
            <p:cNvPr id="14" name="TextBox 13"/>
            <p:cNvSpPr txBox="1"/>
            <p:nvPr/>
          </p:nvSpPr>
          <p:spPr>
            <a:xfrm rot="19625555">
              <a:off x="788896" y="4022156"/>
              <a:ext cx="987845" cy="62438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en-US" dirty="0" smtClean="0"/>
            </a:p>
          </p:txBody>
        </p:sp>
        <p:sp>
          <p:nvSpPr>
            <p:cNvPr id="15" name="TextBox 14"/>
            <p:cNvSpPr txBox="1"/>
            <p:nvPr/>
          </p:nvSpPr>
          <p:spPr>
            <a:xfrm rot="20968875">
              <a:off x="1180745" y="4371981"/>
              <a:ext cx="794113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 </a:t>
              </a:r>
            </a:p>
          </p:txBody>
        </p:sp>
        <p:sp>
          <p:nvSpPr>
            <p:cNvPr id="16" name="TextBox 39"/>
            <p:cNvSpPr txBox="1">
              <a:spLocks noChangeArrowheads="1"/>
            </p:cNvSpPr>
            <p:nvPr/>
          </p:nvSpPr>
          <p:spPr bwMode="auto">
            <a:xfrm>
              <a:off x="1268551" y="4684525"/>
              <a:ext cx="860407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defTabSz="457200"/>
              <a:r>
                <a:rPr lang="en-US" sz="1200" b="1">
                  <a:solidFill>
                    <a:srgbClr val="FF0000"/>
                  </a:solidFill>
                </a:rPr>
                <a:t>Ion Source</a:t>
              </a:r>
            </a:p>
          </p:txBody>
        </p:sp>
        <p:sp>
          <p:nvSpPr>
            <p:cNvPr id="17" name="TextBox 41"/>
            <p:cNvSpPr txBox="1">
              <a:spLocks noChangeArrowheads="1"/>
            </p:cNvSpPr>
            <p:nvPr/>
          </p:nvSpPr>
          <p:spPr bwMode="auto">
            <a:xfrm>
              <a:off x="574223" y="3992375"/>
              <a:ext cx="684803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 defTabSz="457200"/>
              <a:r>
                <a:rPr lang="en-US" sz="1200" b="1" dirty="0">
                  <a:solidFill>
                    <a:srgbClr val="FF0000"/>
                  </a:solidFill>
                </a:rPr>
                <a:t>Booster</a:t>
              </a:r>
            </a:p>
          </p:txBody>
        </p:sp>
        <p:sp>
          <p:nvSpPr>
            <p:cNvPr id="18" name="TextBox 39"/>
            <p:cNvSpPr txBox="1">
              <a:spLocks noChangeArrowheads="1"/>
            </p:cNvSpPr>
            <p:nvPr/>
          </p:nvSpPr>
          <p:spPr bwMode="auto">
            <a:xfrm>
              <a:off x="1354894" y="4370365"/>
              <a:ext cx="510476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defTabSz="457200"/>
              <a:r>
                <a:rPr lang="en-US" sz="1200" b="1" dirty="0" err="1" smtClean="0">
                  <a:solidFill>
                    <a:srgbClr val="FF0000"/>
                  </a:solidFill>
                </a:rPr>
                <a:t>Linac</a:t>
              </a:r>
              <a:endParaRPr lang="en-US" sz="1200" b="1" dirty="0">
                <a:solidFill>
                  <a:srgbClr val="FF0000"/>
                </a:solidFill>
              </a:endParaRPr>
            </a:p>
          </p:txBody>
        </p:sp>
        <p:grpSp>
          <p:nvGrpSpPr>
            <p:cNvPr id="3" name="Group 40"/>
            <p:cNvGrpSpPr/>
            <p:nvPr/>
          </p:nvGrpSpPr>
          <p:grpSpPr>
            <a:xfrm>
              <a:off x="964302" y="4019471"/>
              <a:ext cx="533203" cy="513978"/>
              <a:chOff x="4204705" y="3020667"/>
              <a:chExt cx="533203" cy="513978"/>
            </a:xfrm>
          </p:grpSpPr>
          <p:sp>
            <p:nvSpPr>
              <p:cNvPr id="28" name="Arc 12"/>
              <p:cNvSpPr>
                <a:spLocks/>
              </p:cNvSpPr>
              <p:nvPr/>
            </p:nvSpPr>
            <p:spPr bwMode="auto">
              <a:xfrm rot="17723535">
                <a:off x="4524390" y="3021461"/>
                <a:ext cx="214312" cy="212724"/>
              </a:xfrm>
              <a:custGeom>
                <a:avLst/>
                <a:gdLst>
                  <a:gd name="T0" fmla="*/ 82401 w 212726"/>
                  <a:gd name="T1" fmla="*/ 2877 h 212727"/>
                  <a:gd name="T2" fmla="*/ 107156 w 212726"/>
                  <a:gd name="T3" fmla="*/ 106363 h 212727"/>
                  <a:gd name="T4" fmla="*/ 16876 w 212726"/>
                  <a:gd name="T5" fmla="*/ 163657 h 212727"/>
                  <a:gd name="T6" fmla="*/ 11796480 60000 65536"/>
                  <a:gd name="T7" fmla="*/ 11796480 60000 65536"/>
                  <a:gd name="T8" fmla="*/ 17694720 60000 65536"/>
                  <a:gd name="T9" fmla="*/ 16751 w 212726"/>
                  <a:gd name="T10" fmla="*/ 0 h 212727"/>
                  <a:gd name="T11" fmla="*/ 212726 w 212726"/>
                  <a:gd name="T12" fmla="*/ 212727 h 21272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2726" h="212727" stroke="0">
                    <a:moveTo>
                      <a:pt x="81791" y="2877"/>
                    </a:moveTo>
                    <a:lnTo>
                      <a:pt x="81791" y="2877"/>
                    </a:lnTo>
                    <a:cubicBezTo>
                      <a:pt x="89841" y="965"/>
                      <a:pt x="98088" y="-1"/>
                      <a:pt x="106363" y="-1"/>
                    </a:cubicBezTo>
                    <a:cubicBezTo>
                      <a:pt x="165105" y="0"/>
                      <a:pt x="212726" y="47620"/>
                      <a:pt x="212726" y="106364"/>
                    </a:cubicBezTo>
                    <a:cubicBezTo>
                      <a:pt x="212726" y="165107"/>
                      <a:pt x="165105" y="212728"/>
                      <a:pt x="106363" y="212728"/>
                    </a:cubicBezTo>
                    <a:cubicBezTo>
                      <a:pt x="70077" y="212727"/>
                      <a:pt x="36295" y="194230"/>
                      <a:pt x="16750" y="163658"/>
                    </a:cubicBezTo>
                    <a:lnTo>
                      <a:pt x="106363" y="106364"/>
                    </a:lnTo>
                    <a:lnTo>
                      <a:pt x="81791" y="2877"/>
                    </a:lnTo>
                    <a:close/>
                  </a:path>
                  <a:path w="212726" h="212727" fill="none">
                    <a:moveTo>
                      <a:pt x="81791" y="2877"/>
                    </a:moveTo>
                    <a:lnTo>
                      <a:pt x="81791" y="2877"/>
                    </a:lnTo>
                    <a:cubicBezTo>
                      <a:pt x="89841" y="965"/>
                      <a:pt x="98088" y="-1"/>
                      <a:pt x="106363" y="-1"/>
                    </a:cubicBezTo>
                    <a:cubicBezTo>
                      <a:pt x="165105" y="0"/>
                      <a:pt x="212726" y="47620"/>
                      <a:pt x="212726" y="106364"/>
                    </a:cubicBezTo>
                    <a:cubicBezTo>
                      <a:pt x="212726" y="165107"/>
                      <a:pt x="165105" y="212728"/>
                      <a:pt x="106363" y="212728"/>
                    </a:cubicBezTo>
                    <a:cubicBezTo>
                      <a:pt x="70077" y="212727"/>
                      <a:pt x="36295" y="194230"/>
                      <a:pt x="16750" y="163658"/>
                    </a:cubicBezTo>
                  </a:path>
                </a:pathLst>
              </a:custGeom>
              <a:noFill/>
              <a:ln w="44450" cap="flat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29" name="Arc 13"/>
              <p:cNvSpPr>
                <a:spLocks/>
              </p:cNvSpPr>
              <p:nvPr/>
            </p:nvSpPr>
            <p:spPr bwMode="auto">
              <a:xfrm rot="17723535" flipH="1" flipV="1">
                <a:off x="4205498" y="3322714"/>
                <a:ext cx="211138" cy="212724"/>
              </a:xfrm>
              <a:custGeom>
                <a:avLst/>
                <a:gdLst>
                  <a:gd name="T0" fmla="*/ 82821 w 212726"/>
                  <a:gd name="T1" fmla="*/ 2499 h 212727"/>
                  <a:gd name="T2" fmla="*/ 105569 w 212726"/>
                  <a:gd name="T3" fmla="*/ 106363 h 212727"/>
                  <a:gd name="T4" fmla="*/ 16626 w 212726"/>
                  <a:gd name="T5" fmla="*/ 163657 h 212727"/>
                  <a:gd name="T6" fmla="*/ 11796480 60000 65536"/>
                  <a:gd name="T7" fmla="*/ 11796480 60000 65536"/>
                  <a:gd name="T8" fmla="*/ 17694720 60000 65536"/>
                  <a:gd name="T9" fmla="*/ 16751 w 212726"/>
                  <a:gd name="T10" fmla="*/ 0 h 212727"/>
                  <a:gd name="T11" fmla="*/ 212726 w 212726"/>
                  <a:gd name="T12" fmla="*/ 212727 h 21272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2726" h="212727" stroke="0">
                    <a:moveTo>
                      <a:pt x="83444" y="2499"/>
                    </a:moveTo>
                    <a:lnTo>
                      <a:pt x="83443" y="2498"/>
                    </a:lnTo>
                    <a:cubicBezTo>
                      <a:pt x="90970" y="837"/>
                      <a:pt x="98656" y="-1"/>
                      <a:pt x="106364" y="-1"/>
                    </a:cubicBezTo>
                    <a:cubicBezTo>
                      <a:pt x="165106" y="0"/>
                      <a:pt x="212727" y="47620"/>
                      <a:pt x="212727" y="106364"/>
                    </a:cubicBezTo>
                    <a:cubicBezTo>
                      <a:pt x="212727" y="165107"/>
                      <a:pt x="165106" y="212728"/>
                      <a:pt x="106364" y="212728"/>
                    </a:cubicBezTo>
                    <a:cubicBezTo>
                      <a:pt x="70078" y="212727"/>
                      <a:pt x="36296" y="194230"/>
                      <a:pt x="16751" y="163658"/>
                    </a:cubicBezTo>
                    <a:lnTo>
                      <a:pt x="106363" y="106364"/>
                    </a:lnTo>
                    <a:lnTo>
                      <a:pt x="83444" y="2499"/>
                    </a:lnTo>
                    <a:close/>
                  </a:path>
                  <a:path w="212726" h="212727" fill="none">
                    <a:moveTo>
                      <a:pt x="83444" y="2499"/>
                    </a:moveTo>
                    <a:lnTo>
                      <a:pt x="83443" y="2498"/>
                    </a:lnTo>
                    <a:cubicBezTo>
                      <a:pt x="90970" y="837"/>
                      <a:pt x="98656" y="-1"/>
                      <a:pt x="106364" y="-1"/>
                    </a:cubicBezTo>
                    <a:cubicBezTo>
                      <a:pt x="165106" y="0"/>
                      <a:pt x="212727" y="47620"/>
                      <a:pt x="212727" y="106364"/>
                    </a:cubicBezTo>
                    <a:cubicBezTo>
                      <a:pt x="212727" y="165107"/>
                      <a:pt x="165106" y="212728"/>
                      <a:pt x="106364" y="212728"/>
                    </a:cubicBezTo>
                    <a:cubicBezTo>
                      <a:pt x="70078" y="212727"/>
                      <a:pt x="36296" y="194230"/>
                      <a:pt x="16751" y="163658"/>
                    </a:cubicBezTo>
                  </a:path>
                </a:pathLst>
              </a:custGeom>
              <a:noFill/>
              <a:ln w="44450" cap="flat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 anchor="ctr"/>
              <a:lstStyle/>
              <a:p>
                <a:endParaRPr lang="en-US"/>
              </a:p>
            </p:txBody>
          </p:sp>
          <p:cxnSp>
            <p:nvCxnSpPr>
              <p:cNvPr id="30" name="Straight Connector 15"/>
              <p:cNvCxnSpPr>
                <a:cxnSpLocks noChangeShapeType="1"/>
              </p:cNvCxnSpPr>
              <p:nvPr/>
            </p:nvCxnSpPr>
            <p:spPr bwMode="auto">
              <a:xfrm rot="17723535" flipH="1">
                <a:off x="4273662" y="3257275"/>
                <a:ext cx="390525" cy="52387"/>
              </a:xfrm>
              <a:prstGeom prst="line">
                <a:avLst/>
              </a:prstGeom>
              <a:noFill/>
              <a:ln w="44450">
                <a:solidFill>
                  <a:srgbClr val="FF0000"/>
                </a:solidFill>
                <a:round/>
                <a:headEnd/>
                <a:tailEnd/>
              </a:ln>
            </p:spPr>
          </p:cxnSp>
          <p:cxnSp>
            <p:nvCxnSpPr>
              <p:cNvPr id="31" name="Straight Connector 17"/>
              <p:cNvCxnSpPr>
                <a:cxnSpLocks noChangeShapeType="1"/>
                <a:endCxn id="28" idx="2"/>
              </p:cNvCxnSpPr>
              <p:nvPr/>
            </p:nvCxnSpPr>
            <p:spPr bwMode="auto">
              <a:xfrm rot="17723535">
                <a:off x="4348324" y="3138552"/>
                <a:ext cx="235951" cy="282719"/>
              </a:xfrm>
              <a:prstGeom prst="line">
                <a:avLst/>
              </a:prstGeom>
              <a:noFill/>
              <a:ln w="44450">
                <a:solidFill>
                  <a:srgbClr val="FF0000"/>
                </a:solidFill>
                <a:round/>
                <a:headEnd/>
                <a:tailEnd/>
              </a:ln>
            </p:spPr>
          </p:cxnSp>
        </p:grpSp>
        <p:sp>
          <p:nvSpPr>
            <p:cNvPr id="22" name="Rectangle 99"/>
            <p:cNvSpPr>
              <a:spLocks noChangeArrowheads="1"/>
            </p:cNvSpPr>
            <p:nvPr/>
          </p:nvSpPr>
          <p:spPr bwMode="auto">
            <a:xfrm rot="13838454">
              <a:off x="2063896" y="4752751"/>
              <a:ext cx="118978" cy="109538"/>
            </a:xfrm>
            <a:prstGeom prst="rect">
              <a:avLst/>
            </a:prstGeom>
            <a:solidFill>
              <a:schemeClr val="bg1"/>
            </a:solidFill>
            <a:ln w="31750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charset="0"/>
                <a:ea typeface="ＭＳ Ｐゴシック" charset="0"/>
              </a:endParaRPr>
            </a:p>
          </p:txBody>
        </p:sp>
        <p:sp>
          <p:nvSpPr>
            <p:cNvPr id="24" name="Rectangle 100"/>
            <p:cNvSpPr>
              <a:spLocks noChangeArrowheads="1"/>
            </p:cNvSpPr>
            <p:nvPr/>
          </p:nvSpPr>
          <p:spPr bwMode="auto">
            <a:xfrm rot="13767973">
              <a:off x="1685302" y="4470612"/>
              <a:ext cx="369676" cy="67329"/>
            </a:xfrm>
            <a:prstGeom prst="rect">
              <a:avLst/>
            </a:prstGeom>
            <a:solidFill>
              <a:schemeClr val="bg1"/>
            </a:solidFill>
            <a:ln w="31750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charset="0"/>
                <a:ea typeface="ＭＳ Ｐゴシック" charset="0"/>
              </a:endParaRPr>
            </a:p>
          </p:txBody>
        </p:sp>
        <p:cxnSp>
          <p:nvCxnSpPr>
            <p:cNvPr id="25" name="Straight Connector 54"/>
            <p:cNvCxnSpPr>
              <a:cxnSpLocks noChangeShapeType="1"/>
            </p:cNvCxnSpPr>
            <p:nvPr/>
          </p:nvCxnSpPr>
          <p:spPr bwMode="auto">
            <a:xfrm rot="16478584" flipH="1">
              <a:off x="1462655" y="4063958"/>
              <a:ext cx="304876" cy="305127"/>
            </a:xfrm>
            <a:prstGeom prst="line">
              <a:avLst/>
            </a:prstGeom>
            <a:noFill/>
            <a:ln w="28575" cmpd="sng">
              <a:solidFill>
                <a:srgbClr val="FF0000"/>
              </a:solidFill>
              <a:round/>
              <a:headEnd/>
              <a:tailEnd/>
            </a:ln>
          </p:spPr>
        </p:cxnSp>
        <p:sp>
          <p:nvSpPr>
            <p:cNvPr id="26" name="Arc 12"/>
            <p:cNvSpPr>
              <a:spLocks/>
            </p:cNvSpPr>
            <p:nvPr/>
          </p:nvSpPr>
          <p:spPr bwMode="auto">
            <a:xfrm rot="11827163">
              <a:off x="488850" y="3656844"/>
              <a:ext cx="1157140" cy="595586"/>
            </a:xfrm>
            <a:custGeom>
              <a:avLst/>
              <a:gdLst>
                <a:gd name="T0" fmla="*/ 82401 w 212726"/>
                <a:gd name="T1" fmla="*/ 2877 h 212727"/>
                <a:gd name="T2" fmla="*/ 107156 w 212726"/>
                <a:gd name="T3" fmla="*/ 106363 h 212727"/>
                <a:gd name="T4" fmla="*/ 16876 w 212726"/>
                <a:gd name="T5" fmla="*/ 163657 h 212727"/>
                <a:gd name="T6" fmla="*/ 11796480 60000 65536"/>
                <a:gd name="T7" fmla="*/ 11796480 60000 65536"/>
                <a:gd name="T8" fmla="*/ 17694720 60000 65536"/>
                <a:gd name="T9" fmla="*/ 16751 w 212726"/>
                <a:gd name="T10" fmla="*/ 0 h 212727"/>
                <a:gd name="T11" fmla="*/ 212726 w 212726"/>
                <a:gd name="T12" fmla="*/ 212727 h 212727"/>
                <a:gd name="connsiteX0" fmla="*/ 65041 w 195976"/>
                <a:gd name="connsiteY0" fmla="*/ 2878 h 212729"/>
                <a:gd name="connsiteX1" fmla="*/ 65041 w 195976"/>
                <a:gd name="connsiteY1" fmla="*/ 2878 h 212729"/>
                <a:gd name="connsiteX2" fmla="*/ 89613 w 195976"/>
                <a:gd name="connsiteY2" fmla="*/ 0 h 212729"/>
                <a:gd name="connsiteX3" fmla="*/ 195976 w 195976"/>
                <a:gd name="connsiteY3" fmla="*/ 106365 h 212729"/>
                <a:gd name="connsiteX4" fmla="*/ 89613 w 195976"/>
                <a:gd name="connsiteY4" fmla="*/ 212729 h 212729"/>
                <a:gd name="connsiteX5" fmla="*/ 0 w 195976"/>
                <a:gd name="connsiteY5" fmla="*/ 163659 h 212729"/>
                <a:gd name="connsiteX6" fmla="*/ 89613 w 195976"/>
                <a:gd name="connsiteY6" fmla="*/ 106365 h 212729"/>
                <a:gd name="connsiteX7" fmla="*/ 65041 w 195976"/>
                <a:gd name="connsiteY7" fmla="*/ 2878 h 212729"/>
                <a:gd name="connsiteX0" fmla="*/ 65041 w 195976"/>
                <a:gd name="connsiteY0" fmla="*/ 2878 h 212729"/>
                <a:gd name="connsiteX1" fmla="*/ 65041 w 195976"/>
                <a:gd name="connsiteY1" fmla="*/ 2878 h 212729"/>
                <a:gd name="connsiteX2" fmla="*/ 89613 w 195976"/>
                <a:gd name="connsiteY2" fmla="*/ 0 h 212729"/>
                <a:gd name="connsiteX3" fmla="*/ 195976 w 195976"/>
                <a:gd name="connsiteY3" fmla="*/ 106365 h 212729"/>
                <a:gd name="connsiteX4" fmla="*/ 89613 w 195976"/>
                <a:gd name="connsiteY4" fmla="*/ 212729 h 212729"/>
                <a:gd name="connsiteX0" fmla="*/ 0 w 130935"/>
                <a:gd name="connsiteY0" fmla="*/ 2878 h 212729"/>
                <a:gd name="connsiteX1" fmla="*/ 0 w 130935"/>
                <a:gd name="connsiteY1" fmla="*/ 2878 h 212729"/>
                <a:gd name="connsiteX2" fmla="*/ 24572 w 130935"/>
                <a:gd name="connsiteY2" fmla="*/ 0 h 212729"/>
                <a:gd name="connsiteX3" fmla="*/ 130935 w 130935"/>
                <a:gd name="connsiteY3" fmla="*/ 106365 h 212729"/>
                <a:gd name="connsiteX4" fmla="*/ 24572 w 130935"/>
                <a:gd name="connsiteY4" fmla="*/ 212729 h 212729"/>
                <a:gd name="connsiteX5" fmla="*/ 24572 w 130935"/>
                <a:gd name="connsiteY5" fmla="*/ 106365 h 212729"/>
                <a:gd name="connsiteX6" fmla="*/ 0 w 130935"/>
                <a:gd name="connsiteY6" fmla="*/ 2878 h 212729"/>
                <a:gd name="connsiteX0" fmla="*/ 0 w 130935"/>
                <a:gd name="connsiteY0" fmla="*/ 2878 h 212729"/>
                <a:gd name="connsiteX1" fmla="*/ 0 w 130935"/>
                <a:gd name="connsiteY1" fmla="*/ 2878 h 212729"/>
                <a:gd name="connsiteX2" fmla="*/ 24572 w 130935"/>
                <a:gd name="connsiteY2" fmla="*/ 0 h 212729"/>
                <a:gd name="connsiteX3" fmla="*/ 130935 w 130935"/>
                <a:gd name="connsiteY3" fmla="*/ 106365 h 212729"/>
                <a:gd name="connsiteX4" fmla="*/ 24572 w 130935"/>
                <a:gd name="connsiteY4" fmla="*/ 212729 h 212729"/>
                <a:gd name="connsiteX0" fmla="*/ 0 w 130935"/>
                <a:gd name="connsiteY0" fmla="*/ 2878 h 212729"/>
                <a:gd name="connsiteX1" fmla="*/ 0 w 130935"/>
                <a:gd name="connsiteY1" fmla="*/ 2878 h 212729"/>
                <a:gd name="connsiteX2" fmla="*/ 24572 w 130935"/>
                <a:gd name="connsiteY2" fmla="*/ 0 h 212729"/>
                <a:gd name="connsiteX3" fmla="*/ 130935 w 130935"/>
                <a:gd name="connsiteY3" fmla="*/ 106365 h 212729"/>
                <a:gd name="connsiteX4" fmla="*/ 24572 w 130935"/>
                <a:gd name="connsiteY4" fmla="*/ 212729 h 212729"/>
                <a:gd name="connsiteX5" fmla="*/ 24572 w 130935"/>
                <a:gd name="connsiteY5" fmla="*/ 106365 h 212729"/>
                <a:gd name="connsiteX6" fmla="*/ 0 w 130935"/>
                <a:gd name="connsiteY6" fmla="*/ 2878 h 212729"/>
                <a:gd name="connsiteX0" fmla="*/ 0 w 130935"/>
                <a:gd name="connsiteY0" fmla="*/ 2878 h 212729"/>
                <a:gd name="connsiteX1" fmla="*/ 24572 w 130935"/>
                <a:gd name="connsiteY1" fmla="*/ 0 h 212729"/>
                <a:gd name="connsiteX2" fmla="*/ 130935 w 130935"/>
                <a:gd name="connsiteY2" fmla="*/ 106365 h 212729"/>
                <a:gd name="connsiteX3" fmla="*/ 24572 w 130935"/>
                <a:gd name="connsiteY3" fmla="*/ 212729 h 212729"/>
                <a:gd name="connsiteX0" fmla="*/ 0 w 130935"/>
                <a:gd name="connsiteY0" fmla="*/ 2878 h 212729"/>
                <a:gd name="connsiteX1" fmla="*/ 0 w 130935"/>
                <a:gd name="connsiteY1" fmla="*/ 2878 h 212729"/>
                <a:gd name="connsiteX2" fmla="*/ 24572 w 130935"/>
                <a:gd name="connsiteY2" fmla="*/ 0 h 212729"/>
                <a:gd name="connsiteX3" fmla="*/ 130935 w 130935"/>
                <a:gd name="connsiteY3" fmla="*/ 106365 h 212729"/>
                <a:gd name="connsiteX4" fmla="*/ 24572 w 130935"/>
                <a:gd name="connsiteY4" fmla="*/ 212729 h 212729"/>
                <a:gd name="connsiteX5" fmla="*/ 24572 w 130935"/>
                <a:gd name="connsiteY5" fmla="*/ 106365 h 212729"/>
                <a:gd name="connsiteX6" fmla="*/ 0 w 130935"/>
                <a:gd name="connsiteY6" fmla="*/ 2878 h 212729"/>
                <a:gd name="connsiteX0" fmla="*/ 24572 w 130935"/>
                <a:gd name="connsiteY0" fmla="*/ 0 h 212729"/>
                <a:gd name="connsiteX1" fmla="*/ 130935 w 130935"/>
                <a:gd name="connsiteY1" fmla="*/ 106365 h 212729"/>
                <a:gd name="connsiteX2" fmla="*/ 24572 w 130935"/>
                <a:gd name="connsiteY2" fmla="*/ 212729 h 212729"/>
                <a:gd name="connsiteX0" fmla="*/ 0 w 130935"/>
                <a:gd name="connsiteY0" fmla="*/ 2878 h 212729"/>
                <a:gd name="connsiteX1" fmla="*/ 0 w 130935"/>
                <a:gd name="connsiteY1" fmla="*/ 2878 h 212729"/>
                <a:gd name="connsiteX2" fmla="*/ 24572 w 130935"/>
                <a:gd name="connsiteY2" fmla="*/ 0 h 212729"/>
                <a:gd name="connsiteX3" fmla="*/ 130935 w 130935"/>
                <a:gd name="connsiteY3" fmla="*/ 106365 h 212729"/>
                <a:gd name="connsiteX4" fmla="*/ 24572 w 130935"/>
                <a:gd name="connsiteY4" fmla="*/ 212729 h 212729"/>
                <a:gd name="connsiteX5" fmla="*/ 24572 w 130935"/>
                <a:gd name="connsiteY5" fmla="*/ 106365 h 212729"/>
                <a:gd name="connsiteX6" fmla="*/ 0 w 130935"/>
                <a:gd name="connsiteY6" fmla="*/ 2878 h 212729"/>
                <a:gd name="connsiteX0" fmla="*/ 130935 w 130935"/>
                <a:gd name="connsiteY0" fmla="*/ 106365 h 212729"/>
                <a:gd name="connsiteX1" fmla="*/ 24572 w 130935"/>
                <a:gd name="connsiteY1" fmla="*/ 212729 h 212729"/>
                <a:gd name="connsiteX0" fmla="*/ 24572 w 130935"/>
                <a:gd name="connsiteY0" fmla="*/ 106365 h 212729"/>
                <a:gd name="connsiteX1" fmla="*/ 0 w 130935"/>
                <a:gd name="connsiteY1" fmla="*/ 2878 h 212729"/>
                <a:gd name="connsiteX2" fmla="*/ 24572 w 130935"/>
                <a:gd name="connsiteY2" fmla="*/ 0 h 212729"/>
                <a:gd name="connsiteX3" fmla="*/ 130935 w 130935"/>
                <a:gd name="connsiteY3" fmla="*/ 106365 h 212729"/>
                <a:gd name="connsiteX4" fmla="*/ 24572 w 130935"/>
                <a:gd name="connsiteY4" fmla="*/ 212729 h 212729"/>
                <a:gd name="connsiteX5" fmla="*/ 24572 w 130935"/>
                <a:gd name="connsiteY5" fmla="*/ 106365 h 212729"/>
                <a:gd name="connsiteX0" fmla="*/ 130935 w 130935"/>
                <a:gd name="connsiteY0" fmla="*/ 106365 h 212729"/>
                <a:gd name="connsiteX1" fmla="*/ 24572 w 130935"/>
                <a:gd name="connsiteY1" fmla="*/ 212729 h 212729"/>
                <a:gd name="connsiteX0" fmla="*/ 24572 w 131066"/>
                <a:gd name="connsiteY0" fmla="*/ 103487 h 209851"/>
                <a:gd name="connsiteX1" fmla="*/ 0 w 131066"/>
                <a:gd name="connsiteY1" fmla="*/ 0 h 209851"/>
                <a:gd name="connsiteX2" fmla="*/ 130935 w 131066"/>
                <a:gd name="connsiteY2" fmla="*/ 103487 h 209851"/>
                <a:gd name="connsiteX3" fmla="*/ 24572 w 131066"/>
                <a:gd name="connsiteY3" fmla="*/ 209851 h 209851"/>
                <a:gd name="connsiteX4" fmla="*/ 24572 w 131066"/>
                <a:gd name="connsiteY4" fmla="*/ 103487 h 209851"/>
                <a:gd name="connsiteX0" fmla="*/ 130935 w 131066"/>
                <a:gd name="connsiteY0" fmla="*/ 103487 h 209851"/>
                <a:gd name="connsiteX1" fmla="*/ 24572 w 131066"/>
                <a:gd name="connsiteY1" fmla="*/ 209851 h 209851"/>
                <a:gd name="connsiteX0" fmla="*/ 7045 w 113539"/>
                <a:gd name="connsiteY0" fmla="*/ 0 h 106364"/>
                <a:gd name="connsiteX1" fmla="*/ 113408 w 113539"/>
                <a:gd name="connsiteY1" fmla="*/ 0 h 106364"/>
                <a:gd name="connsiteX2" fmla="*/ 7045 w 113539"/>
                <a:gd name="connsiteY2" fmla="*/ 106364 h 106364"/>
                <a:gd name="connsiteX3" fmla="*/ 7045 w 113539"/>
                <a:gd name="connsiteY3" fmla="*/ 0 h 106364"/>
                <a:gd name="connsiteX0" fmla="*/ 113408 w 113539"/>
                <a:gd name="connsiteY0" fmla="*/ 0 h 106364"/>
                <a:gd name="connsiteX1" fmla="*/ 7045 w 113539"/>
                <a:gd name="connsiteY1" fmla="*/ 106364 h 106364"/>
                <a:gd name="connsiteX0" fmla="*/ 7045 w 114609"/>
                <a:gd name="connsiteY0" fmla="*/ 19102 h 125466"/>
                <a:gd name="connsiteX1" fmla="*/ 113408 w 114609"/>
                <a:gd name="connsiteY1" fmla="*/ 19102 h 125466"/>
                <a:gd name="connsiteX2" fmla="*/ 7045 w 114609"/>
                <a:gd name="connsiteY2" fmla="*/ 125466 h 125466"/>
                <a:gd name="connsiteX3" fmla="*/ 7045 w 114609"/>
                <a:gd name="connsiteY3" fmla="*/ 19102 h 125466"/>
                <a:gd name="connsiteX0" fmla="*/ 113408 w 114609"/>
                <a:gd name="connsiteY0" fmla="*/ 19102 h 125466"/>
                <a:gd name="connsiteX1" fmla="*/ 7045 w 114609"/>
                <a:gd name="connsiteY1" fmla="*/ 125466 h 125466"/>
                <a:gd name="connsiteX0" fmla="*/ 7045 w 116947"/>
                <a:gd name="connsiteY0" fmla="*/ 14579 h 120943"/>
                <a:gd name="connsiteX1" fmla="*/ 113408 w 116947"/>
                <a:gd name="connsiteY1" fmla="*/ 14579 h 120943"/>
                <a:gd name="connsiteX2" fmla="*/ 7045 w 116947"/>
                <a:gd name="connsiteY2" fmla="*/ 120943 h 120943"/>
                <a:gd name="connsiteX3" fmla="*/ 7045 w 116947"/>
                <a:gd name="connsiteY3" fmla="*/ 14579 h 120943"/>
                <a:gd name="connsiteX0" fmla="*/ 113408 w 116947"/>
                <a:gd name="connsiteY0" fmla="*/ 14579 h 120943"/>
                <a:gd name="connsiteX1" fmla="*/ 7045 w 116947"/>
                <a:gd name="connsiteY1" fmla="*/ 120943 h 120943"/>
                <a:gd name="connsiteX0" fmla="*/ 7045 w 113631"/>
                <a:gd name="connsiteY0" fmla="*/ 43231 h 149595"/>
                <a:gd name="connsiteX1" fmla="*/ 113408 w 113631"/>
                <a:gd name="connsiteY1" fmla="*/ 43231 h 149595"/>
                <a:gd name="connsiteX2" fmla="*/ 7045 w 113631"/>
                <a:gd name="connsiteY2" fmla="*/ 149595 h 149595"/>
                <a:gd name="connsiteX3" fmla="*/ 7045 w 113631"/>
                <a:gd name="connsiteY3" fmla="*/ 43231 h 149595"/>
                <a:gd name="connsiteX0" fmla="*/ 113408 w 113631"/>
                <a:gd name="connsiteY0" fmla="*/ 43231 h 149595"/>
                <a:gd name="connsiteX1" fmla="*/ 7045 w 113631"/>
                <a:gd name="connsiteY1" fmla="*/ 149595 h 149595"/>
                <a:gd name="connsiteX0" fmla="*/ 71034 w 111065"/>
                <a:gd name="connsiteY0" fmla="*/ 0 h 183367"/>
                <a:gd name="connsiteX1" fmla="*/ 106676 w 111065"/>
                <a:gd name="connsiteY1" fmla="*/ 75780 h 183367"/>
                <a:gd name="connsiteX2" fmla="*/ 313 w 111065"/>
                <a:gd name="connsiteY2" fmla="*/ 182144 h 183367"/>
                <a:gd name="connsiteX3" fmla="*/ 71034 w 111065"/>
                <a:gd name="connsiteY3" fmla="*/ 0 h 183367"/>
                <a:gd name="connsiteX0" fmla="*/ 106676 w 111065"/>
                <a:gd name="connsiteY0" fmla="*/ 75780 h 183367"/>
                <a:gd name="connsiteX1" fmla="*/ 313 w 111065"/>
                <a:gd name="connsiteY1" fmla="*/ 182144 h 183367"/>
                <a:gd name="connsiteX0" fmla="*/ 106675 w 106675"/>
                <a:gd name="connsiteY0" fmla="*/ 43939 h 151526"/>
                <a:gd name="connsiteX1" fmla="*/ 312 w 106675"/>
                <a:gd name="connsiteY1" fmla="*/ 150303 h 151526"/>
                <a:gd name="connsiteX2" fmla="*/ 95920 w 106675"/>
                <a:gd name="connsiteY2" fmla="*/ 0 h 151526"/>
                <a:gd name="connsiteX0" fmla="*/ 106675 w 106675"/>
                <a:gd name="connsiteY0" fmla="*/ 43939 h 151526"/>
                <a:gd name="connsiteX1" fmla="*/ 312 w 106675"/>
                <a:gd name="connsiteY1" fmla="*/ 150303 h 151526"/>
                <a:gd name="connsiteX0" fmla="*/ 106675 w 106675"/>
                <a:gd name="connsiteY0" fmla="*/ 55783 h 163370"/>
                <a:gd name="connsiteX1" fmla="*/ 312 w 106675"/>
                <a:gd name="connsiteY1" fmla="*/ 162147 h 163370"/>
                <a:gd name="connsiteX2" fmla="*/ 95920 w 106675"/>
                <a:gd name="connsiteY2" fmla="*/ 11844 h 163370"/>
                <a:gd name="connsiteX3" fmla="*/ 96067 w 106675"/>
                <a:gd name="connsiteY3" fmla="*/ 9455 h 163370"/>
                <a:gd name="connsiteX0" fmla="*/ 106675 w 106675"/>
                <a:gd name="connsiteY0" fmla="*/ 55783 h 163370"/>
                <a:gd name="connsiteX1" fmla="*/ 312 w 106675"/>
                <a:gd name="connsiteY1" fmla="*/ 162147 h 163370"/>
                <a:gd name="connsiteX0" fmla="*/ 106675 w 115515"/>
                <a:gd name="connsiteY0" fmla="*/ 52508 h 160095"/>
                <a:gd name="connsiteX1" fmla="*/ 312 w 115515"/>
                <a:gd name="connsiteY1" fmla="*/ 158872 h 160095"/>
                <a:gd name="connsiteX2" fmla="*/ 95920 w 115515"/>
                <a:gd name="connsiteY2" fmla="*/ 8569 h 160095"/>
                <a:gd name="connsiteX3" fmla="*/ 115515 w 115515"/>
                <a:gd name="connsiteY3" fmla="*/ 22015 h 160095"/>
                <a:gd name="connsiteX0" fmla="*/ 106675 w 115515"/>
                <a:gd name="connsiteY0" fmla="*/ 52508 h 160095"/>
                <a:gd name="connsiteX1" fmla="*/ 312 w 115515"/>
                <a:gd name="connsiteY1" fmla="*/ 158872 h 160095"/>
                <a:gd name="connsiteX0" fmla="*/ 106675 w 108078"/>
                <a:gd name="connsiteY0" fmla="*/ 49665 h 157252"/>
                <a:gd name="connsiteX1" fmla="*/ 312 w 108078"/>
                <a:gd name="connsiteY1" fmla="*/ 156029 h 157252"/>
                <a:gd name="connsiteX2" fmla="*/ 95920 w 108078"/>
                <a:gd name="connsiteY2" fmla="*/ 5726 h 157252"/>
                <a:gd name="connsiteX3" fmla="*/ 107559 w 108078"/>
                <a:gd name="connsiteY3" fmla="*/ 47448 h 157252"/>
                <a:gd name="connsiteX0" fmla="*/ 106675 w 108078"/>
                <a:gd name="connsiteY0" fmla="*/ 49665 h 157252"/>
                <a:gd name="connsiteX1" fmla="*/ 312 w 108078"/>
                <a:gd name="connsiteY1" fmla="*/ 156029 h 157252"/>
                <a:gd name="connsiteX0" fmla="*/ 176201 w 177604"/>
                <a:gd name="connsiteY0" fmla="*/ 49665 h 157252"/>
                <a:gd name="connsiteX1" fmla="*/ 69838 w 177604"/>
                <a:gd name="connsiteY1" fmla="*/ 156029 h 157252"/>
                <a:gd name="connsiteX2" fmla="*/ 165446 w 177604"/>
                <a:gd name="connsiteY2" fmla="*/ 5726 h 157252"/>
                <a:gd name="connsiteX3" fmla="*/ 177085 w 177604"/>
                <a:gd name="connsiteY3" fmla="*/ 47448 h 157252"/>
                <a:gd name="connsiteX0" fmla="*/ 176201 w 177604"/>
                <a:gd name="connsiteY0" fmla="*/ 49665 h 157252"/>
                <a:gd name="connsiteX1" fmla="*/ 0 w 177604"/>
                <a:gd name="connsiteY1" fmla="*/ 137932 h 157252"/>
                <a:gd name="connsiteX0" fmla="*/ 176201 w 177604"/>
                <a:gd name="connsiteY0" fmla="*/ 49665 h 195515"/>
                <a:gd name="connsiteX1" fmla="*/ 69838 w 177604"/>
                <a:gd name="connsiteY1" fmla="*/ 156029 h 195515"/>
                <a:gd name="connsiteX2" fmla="*/ 165446 w 177604"/>
                <a:gd name="connsiteY2" fmla="*/ 5726 h 195515"/>
                <a:gd name="connsiteX3" fmla="*/ 177085 w 177604"/>
                <a:gd name="connsiteY3" fmla="*/ 47448 h 195515"/>
                <a:gd name="connsiteX0" fmla="*/ 176201 w 177604"/>
                <a:gd name="connsiteY0" fmla="*/ 49665 h 195515"/>
                <a:gd name="connsiteX1" fmla="*/ 0 w 177604"/>
                <a:gd name="connsiteY1" fmla="*/ 137932 h 195515"/>
                <a:gd name="connsiteX0" fmla="*/ 176201 w 206339"/>
                <a:gd name="connsiteY0" fmla="*/ 49665 h 195515"/>
                <a:gd name="connsiteX1" fmla="*/ 69838 w 206339"/>
                <a:gd name="connsiteY1" fmla="*/ 156029 h 195515"/>
                <a:gd name="connsiteX2" fmla="*/ 165446 w 206339"/>
                <a:gd name="connsiteY2" fmla="*/ 5726 h 195515"/>
                <a:gd name="connsiteX3" fmla="*/ 177085 w 206339"/>
                <a:gd name="connsiteY3" fmla="*/ 47448 h 195515"/>
                <a:gd name="connsiteX0" fmla="*/ 176201 w 206339"/>
                <a:gd name="connsiteY0" fmla="*/ 49665 h 195515"/>
                <a:gd name="connsiteX1" fmla="*/ 0 w 206339"/>
                <a:gd name="connsiteY1" fmla="*/ 137932 h 195515"/>
                <a:gd name="connsiteX0" fmla="*/ 176201 w 177604"/>
                <a:gd name="connsiteY0" fmla="*/ 49665 h 195515"/>
                <a:gd name="connsiteX1" fmla="*/ 165446 w 177604"/>
                <a:gd name="connsiteY1" fmla="*/ 5726 h 195515"/>
                <a:gd name="connsiteX2" fmla="*/ 177085 w 177604"/>
                <a:gd name="connsiteY2" fmla="*/ 47448 h 195515"/>
                <a:gd name="connsiteX0" fmla="*/ 176201 w 177604"/>
                <a:gd name="connsiteY0" fmla="*/ 49665 h 195515"/>
                <a:gd name="connsiteX1" fmla="*/ 0 w 177604"/>
                <a:gd name="connsiteY1" fmla="*/ 137932 h 195515"/>
                <a:gd name="connsiteX0" fmla="*/ 176201 w 177085"/>
                <a:gd name="connsiteY0" fmla="*/ 2217 h 148067"/>
                <a:gd name="connsiteX1" fmla="*/ 177085 w 177085"/>
                <a:gd name="connsiteY1" fmla="*/ 0 h 148067"/>
                <a:gd name="connsiteX0" fmla="*/ 176201 w 177085"/>
                <a:gd name="connsiteY0" fmla="*/ 2217 h 148067"/>
                <a:gd name="connsiteX1" fmla="*/ 0 w 177085"/>
                <a:gd name="connsiteY1" fmla="*/ 90484 h 148067"/>
                <a:gd name="connsiteX0" fmla="*/ 176201 w 177085"/>
                <a:gd name="connsiteY0" fmla="*/ 2217 h 148067"/>
                <a:gd name="connsiteX1" fmla="*/ 177085 w 177085"/>
                <a:gd name="connsiteY1" fmla="*/ 0 h 148067"/>
                <a:gd name="connsiteX0" fmla="*/ 176201 w 177085"/>
                <a:gd name="connsiteY0" fmla="*/ 2217 h 148067"/>
                <a:gd name="connsiteX1" fmla="*/ 0 w 177085"/>
                <a:gd name="connsiteY1" fmla="*/ 90484 h 148067"/>
                <a:gd name="connsiteX2" fmla="*/ 176201 w 177085"/>
                <a:gd name="connsiteY2" fmla="*/ 2217 h 148067"/>
                <a:gd name="connsiteX0" fmla="*/ 176201 w 201088"/>
                <a:gd name="connsiteY0" fmla="*/ 2217 h 148067"/>
                <a:gd name="connsiteX1" fmla="*/ 177085 w 201088"/>
                <a:gd name="connsiteY1" fmla="*/ 0 h 148067"/>
                <a:gd name="connsiteX0" fmla="*/ 176201 w 201088"/>
                <a:gd name="connsiteY0" fmla="*/ 2217 h 148067"/>
                <a:gd name="connsiteX1" fmla="*/ 0 w 201088"/>
                <a:gd name="connsiteY1" fmla="*/ 90484 h 148067"/>
                <a:gd name="connsiteX2" fmla="*/ 201088 w 201088"/>
                <a:gd name="connsiteY2" fmla="*/ 34058 h 148067"/>
                <a:gd name="connsiteX0" fmla="*/ 228826 w 229710"/>
                <a:gd name="connsiteY0" fmla="*/ 2217 h 90489"/>
                <a:gd name="connsiteX1" fmla="*/ 229710 w 229710"/>
                <a:gd name="connsiteY1" fmla="*/ 0 h 90489"/>
                <a:gd name="connsiteX0" fmla="*/ 228826 w 229710"/>
                <a:gd name="connsiteY0" fmla="*/ 2217 h 90489"/>
                <a:gd name="connsiteX1" fmla="*/ 52625 w 229710"/>
                <a:gd name="connsiteY1" fmla="*/ 90484 h 90489"/>
                <a:gd name="connsiteX2" fmla="*/ 0 w 229710"/>
                <a:gd name="connsiteY2" fmla="*/ 6913 h 90489"/>
                <a:gd name="connsiteX0" fmla="*/ 228826 w 229710"/>
                <a:gd name="connsiteY0" fmla="*/ 2217 h 139122"/>
                <a:gd name="connsiteX1" fmla="*/ 229710 w 229710"/>
                <a:gd name="connsiteY1" fmla="*/ 0 h 139122"/>
                <a:gd name="connsiteX0" fmla="*/ 228826 w 229710"/>
                <a:gd name="connsiteY0" fmla="*/ 2217 h 139122"/>
                <a:gd name="connsiteX1" fmla="*/ 115390 w 229710"/>
                <a:gd name="connsiteY1" fmla="*/ 139119 h 139122"/>
                <a:gd name="connsiteX2" fmla="*/ 0 w 229710"/>
                <a:gd name="connsiteY2" fmla="*/ 6913 h 139122"/>
                <a:gd name="connsiteX0" fmla="*/ 228826 w 229710"/>
                <a:gd name="connsiteY0" fmla="*/ 2217 h 139120"/>
                <a:gd name="connsiteX1" fmla="*/ 229710 w 229710"/>
                <a:gd name="connsiteY1" fmla="*/ 0 h 139120"/>
                <a:gd name="connsiteX0" fmla="*/ 228826 w 229710"/>
                <a:gd name="connsiteY0" fmla="*/ 2217 h 139120"/>
                <a:gd name="connsiteX1" fmla="*/ 115390 w 229710"/>
                <a:gd name="connsiteY1" fmla="*/ 139119 h 139120"/>
                <a:gd name="connsiteX2" fmla="*/ 0 w 229710"/>
                <a:gd name="connsiteY2" fmla="*/ 6913 h 139120"/>
                <a:gd name="connsiteX0" fmla="*/ 226174 w 227058"/>
                <a:gd name="connsiteY0" fmla="*/ 2217 h 139124"/>
                <a:gd name="connsiteX1" fmla="*/ 227058 w 227058"/>
                <a:gd name="connsiteY1" fmla="*/ 0 h 139124"/>
                <a:gd name="connsiteX0" fmla="*/ 226174 w 227058"/>
                <a:gd name="connsiteY0" fmla="*/ 2217 h 139124"/>
                <a:gd name="connsiteX1" fmla="*/ 112738 w 227058"/>
                <a:gd name="connsiteY1" fmla="*/ 139119 h 139124"/>
                <a:gd name="connsiteX2" fmla="*/ 0 w 227058"/>
                <a:gd name="connsiteY2" fmla="*/ 8044 h 139124"/>
                <a:gd name="connsiteX0" fmla="*/ 226174 w 227058"/>
                <a:gd name="connsiteY0" fmla="*/ 2217 h 139124"/>
                <a:gd name="connsiteX1" fmla="*/ 227058 w 227058"/>
                <a:gd name="connsiteY1" fmla="*/ 0 h 139124"/>
                <a:gd name="connsiteX0" fmla="*/ 226174 w 227058"/>
                <a:gd name="connsiteY0" fmla="*/ 2217 h 139124"/>
                <a:gd name="connsiteX1" fmla="*/ 112738 w 227058"/>
                <a:gd name="connsiteY1" fmla="*/ 139119 h 139124"/>
                <a:gd name="connsiteX2" fmla="*/ 0 w 227058"/>
                <a:gd name="connsiteY2" fmla="*/ 8044 h 139124"/>
                <a:gd name="connsiteX0" fmla="*/ 226174 w 227058"/>
                <a:gd name="connsiteY0" fmla="*/ 2217 h 140255"/>
                <a:gd name="connsiteX1" fmla="*/ 227058 w 227058"/>
                <a:gd name="connsiteY1" fmla="*/ 0 h 140255"/>
                <a:gd name="connsiteX0" fmla="*/ 226174 w 227058"/>
                <a:gd name="connsiteY0" fmla="*/ 2217 h 140255"/>
                <a:gd name="connsiteX1" fmla="*/ 111854 w 227058"/>
                <a:gd name="connsiteY1" fmla="*/ 140250 h 140255"/>
                <a:gd name="connsiteX2" fmla="*/ 0 w 227058"/>
                <a:gd name="connsiteY2" fmla="*/ 8044 h 140255"/>
                <a:gd name="connsiteX0" fmla="*/ 226174 w 227058"/>
                <a:gd name="connsiteY0" fmla="*/ 2217 h 150364"/>
                <a:gd name="connsiteX1" fmla="*/ 227058 w 227058"/>
                <a:gd name="connsiteY1" fmla="*/ 0 h 150364"/>
                <a:gd name="connsiteX0" fmla="*/ 226174 w 227058"/>
                <a:gd name="connsiteY0" fmla="*/ 2217 h 150364"/>
                <a:gd name="connsiteX1" fmla="*/ 111854 w 227058"/>
                <a:gd name="connsiteY1" fmla="*/ 140250 h 150364"/>
                <a:gd name="connsiteX2" fmla="*/ 0 w 227058"/>
                <a:gd name="connsiteY2" fmla="*/ 8044 h 150364"/>
                <a:gd name="connsiteX0" fmla="*/ 226174 w 227058"/>
                <a:gd name="connsiteY0" fmla="*/ 2217 h 140265"/>
                <a:gd name="connsiteX1" fmla="*/ 227058 w 227058"/>
                <a:gd name="connsiteY1" fmla="*/ 0 h 140265"/>
                <a:gd name="connsiteX0" fmla="*/ 226174 w 227058"/>
                <a:gd name="connsiteY0" fmla="*/ 2217 h 140265"/>
                <a:gd name="connsiteX1" fmla="*/ 111854 w 227058"/>
                <a:gd name="connsiteY1" fmla="*/ 140250 h 140265"/>
                <a:gd name="connsiteX2" fmla="*/ 0 w 227058"/>
                <a:gd name="connsiteY2" fmla="*/ 8044 h 140265"/>
                <a:gd name="connsiteX0" fmla="*/ 226174 w 227058"/>
                <a:gd name="connsiteY0" fmla="*/ 2217 h 140267"/>
                <a:gd name="connsiteX1" fmla="*/ 227058 w 227058"/>
                <a:gd name="connsiteY1" fmla="*/ 0 h 140267"/>
                <a:gd name="connsiteX0" fmla="*/ 226174 w 227058"/>
                <a:gd name="connsiteY0" fmla="*/ 2217 h 140267"/>
                <a:gd name="connsiteX1" fmla="*/ 111854 w 227058"/>
                <a:gd name="connsiteY1" fmla="*/ 140250 h 140267"/>
                <a:gd name="connsiteX2" fmla="*/ 0 w 227058"/>
                <a:gd name="connsiteY2" fmla="*/ 8044 h 140267"/>
                <a:gd name="connsiteX0" fmla="*/ 226174 w 227058"/>
                <a:gd name="connsiteY0" fmla="*/ 2217 h 140267"/>
                <a:gd name="connsiteX1" fmla="*/ 227058 w 227058"/>
                <a:gd name="connsiteY1" fmla="*/ 0 h 140267"/>
                <a:gd name="connsiteX0" fmla="*/ 226174 w 227058"/>
                <a:gd name="connsiteY0" fmla="*/ 2217 h 140267"/>
                <a:gd name="connsiteX1" fmla="*/ 111854 w 227058"/>
                <a:gd name="connsiteY1" fmla="*/ 140250 h 140267"/>
                <a:gd name="connsiteX2" fmla="*/ 0 w 227058"/>
                <a:gd name="connsiteY2" fmla="*/ 8044 h 140267"/>
                <a:gd name="connsiteX0" fmla="*/ 226174 w 227058"/>
                <a:gd name="connsiteY0" fmla="*/ 2217 h 140267"/>
                <a:gd name="connsiteX1" fmla="*/ 227058 w 227058"/>
                <a:gd name="connsiteY1" fmla="*/ 0 h 140267"/>
                <a:gd name="connsiteX0" fmla="*/ 226174 w 227058"/>
                <a:gd name="connsiteY0" fmla="*/ 2217 h 140267"/>
                <a:gd name="connsiteX1" fmla="*/ 111854 w 227058"/>
                <a:gd name="connsiteY1" fmla="*/ 140250 h 140267"/>
                <a:gd name="connsiteX2" fmla="*/ 0 w 227058"/>
                <a:gd name="connsiteY2" fmla="*/ 8044 h 140267"/>
                <a:gd name="connsiteX0" fmla="*/ 226174 w 246507"/>
                <a:gd name="connsiteY0" fmla="*/ 2217 h 149199"/>
                <a:gd name="connsiteX1" fmla="*/ 227058 w 246507"/>
                <a:gd name="connsiteY1" fmla="*/ 0 h 149199"/>
                <a:gd name="connsiteX0" fmla="*/ 246507 w 246507"/>
                <a:gd name="connsiteY0" fmla="*/ 91570 h 149199"/>
                <a:gd name="connsiteX1" fmla="*/ 111854 w 246507"/>
                <a:gd name="connsiteY1" fmla="*/ 140250 h 149199"/>
                <a:gd name="connsiteX2" fmla="*/ 0 w 246507"/>
                <a:gd name="connsiteY2" fmla="*/ 8044 h 149199"/>
                <a:gd name="connsiteX0" fmla="*/ 226174 w 246507"/>
                <a:gd name="connsiteY0" fmla="*/ 2217 h 149199"/>
                <a:gd name="connsiteX1" fmla="*/ 227058 w 246507"/>
                <a:gd name="connsiteY1" fmla="*/ 0 h 149199"/>
                <a:gd name="connsiteX0" fmla="*/ 246507 w 246507"/>
                <a:gd name="connsiteY0" fmla="*/ 91570 h 149199"/>
                <a:gd name="connsiteX1" fmla="*/ 111854 w 246507"/>
                <a:gd name="connsiteY1" fmla="*/ 140250 h 149199"/>
                <a:gd name="connsiteX2" fmla="*/ 0 w 246507"/>
                <a:gd name="connsiteY2" fmla="*/ 8044 h 149199"/>
                <a:gd name="connsiteX0" fmla="*/ 226174 w 246507"/>
                <a:gd name="connsiteY0" fmla="*/ 2217 h 149199"/>
                <a:gd name="connsiteX1" fmla="*/ 227058 w 246507"/>
                <a:gd name="connsiteY1" fmla="*/ 0 h 149199"/>
                <a:gd name="connsiteX0" fmla="*/ 246507 w 246507"/>
                <a:gd name="connsiteY0" fmla="*/ 91570 h 149199"/>
                <a:gd name="connsiteX1" fmla="*/ 111854 w 246507"/>
                <a:gd name="connsiteY1" fmla="*/ 140250 h 149199"/>
                <a:gd name="connsiteX2" fmla="*/ 0 w 246507"/>
                <a:gd name="connsiteY2" fmla="*/ 8044 h 149199"/>
                <a:gd name="connsiteX0" fmla="*/ 201421 w 221754"/>
                <a:gd name="connsiteY0" fmla="*/ 20187 h 169090"/>
                <a:gd name="connsiteX1" fmla="*/ 202305 w 221754"/>
                <a:gd name="connsiteY1" fmla="*/ 17970 h 169090"/>
                <a:gd name="connsiteX0" fmla="*/ 221754 w 221754"/>
                <a:gd name="connsiteY0" fmla="*/ 109540 h 169090"/>
                <a:gd name="connsiteX1" fmla="*/ 87101 w 221754"/>
                <a:gd name="connsiteY1" fmla="*/ 158220 h 169090"/>
                <a:gd name="connsiteX2" fmla="*/ 0 w 221754"/>
                <a:gd name="connsiteY2" fmla="*/ 0 h 169090"/>
                <a:gd name="connsiteX0" fmla="*/ 201421 w 221754"/>
                <a:gd name="connsiteY0" fmla="*/ 20187 h 179059"/>
                <a:gd name="connsiteX1" fmla="*/ 202305 w 221754"/>
                <a:gd name="connsiteY1" fmla="*/ 17970 h 179059"/>
                <a:gd name="connsiteX0" fmla="*/ 221754 w 221754"/>
                <a:gd name="connsiteY0" fmla="*/ 109540 h 179059"/>
                <a:gd name="connsiteX1" fmla="*/ 87101 w 221754"/>
                <a:gd name="connsiteY1" fmla="*/ 158220 h 179059"/>
                <a:gd name="connsiteX2" fmla="*/ 0 w 221754"/>
                <a:gd name="connsiteY2" fmla="*/ 0 h 179059"/>
                <a:gd name="connsiteX0" fmla="*/ 201421 w 221754"/>
                <a:gd name="connsiteY0" fmla="*/ 20187 h 179059"/>
                <a:gd name="connsiteX1" fmla="*/ 202305 w 221754"/>
                <a:gd name="connsiteY1" fmla="*/ 17970 h 179059"/>
                <a:gd name="connsiteX0" fmla="*/ 221754 w 221754"/>
                <a:gd name="connsiteY0" fmla="*/ 109540 h 179059"/>
                <a:gd name="connsiteX1" fmla="*/ 87101 w 221754"/>
                <a:gd name="connsiteY1" fmla="*/ 158220 h 179059"/>
                <a:gd name="connsiteX2" fmla="*/ 0 w 221754"/>
                <a:gd name="connsiteY2" fmla="*/ 0 h 179059"/>
                <a:gd name="connsiteX0" fmla="*/ 265954 w 286287"/>
                <a:gd name="connsiteY0" fmla="*/ 2217 h 153616"/>
                <a:gd name="connsiteX1" fmla="*/ 266838 w 286287"/>
                <a:gd name="connsiteY1" fmla="*/ 0 h 153616"/>
                <a:gd name="connsiteX0" fmla="*/ 286287 w 286287"/>
                <a:gd name="connsiteY0" fmla="*/ 91570 h 153616"/>
                <a:gd name="connsiteX1" fmla="*/ 151634 w 286287"/>
                <a:gd name="connsiteY1" fmla="*/ 140250 h 153616"/>
                <a:gd name="connsiteX2" fmla="*/ 0 w 286287"/>
                <a:gd name="connsiteY2" fmla="*/ 99659 h 153616"/>
                <a:gd name="connsiteX0" fmla="*/ 257114 w 277447"/>
                <a:gd name="connsiteY0" fmla="*/ 2217 h 183356"/>
                <a:gd name="connsiteX1" fmla="*/ 257998 w 277447"/>
                <a:gd name="connsiteY1" fmla="*/ 0 h 183356"/>
                <a:gd name="connsiteX0" fmla="*/ 277447 w 277447"/>
                <a:gd name="connsiteY0" fmla="*/ 91570 h 183356"/>
                <a:gd name="connsiteX1" fmla="*/ 142794 w 277447"/>
                <a:gd name="connsiteY1" fmla="*/ 140250 h 183356"/>
                <a:gd name="connsiteX2" fmla="*/ 0 w 277447"/>
                <a:gd name="connsiteY2" fmla="*/ 183356 h 183356"/>
                <a:gd name="connsiteX0" fmla="*/ 257114 w 277447"/>
                <a:gd name="connsiteY0" fmla="*/ 2217 h 236425"/>
                <a:gd name="connsiteX1" fmla="*/ 257998 w 277447"/>
                <a:gd name="connsiteY1" fmla="*/ 0 h 236425"/>
                <a:gd name="connsiteX0" fmla="*/ 277447 w 277447"/>
                <a:gd name="connsiteY0" fmla="*/ 91570 h 236425"/>
                <a:gd name="connsiteX1" fmla="*/ 163126 w 277447"/>
                <a:gd name="connsiteY1" fmla="*/ 234127 h 236425"/>
                <a:gd name="connsiteX2" fmla="*/ 0 w 277447"/>
                <a:gd name="connsiteY2" fmla="*/ 183356 h 236425"/>
                <a:gd name="connsiteX0" fmla="*/ 257114 w 257998"/>
                <a:gd name="connsiteY0" fmla="*/ 2217 h 238578"/>
                <a:gd name="connsiteX1" fmla="*/ 257998 w 257998"/>
                <a:gd name="connsiteY1" fmla="*/ 0 h 238578"/>
                <a:gd name="connsiteX0" fmla="*/ 223522 w 257998"/>
                <a:gd name="connsiteY0" fmla="*/ 45197 h 238578"/>
                <a:gd name="connsiteX1" fmla="*/ 163126 w 257998"/>
                <a:gd name="connsiteY1" fmla="*/ 234127 h 238578"/>
                <a:gd name="connsiteX2" fmla="*/ 0 w 257998"/>
                <a:gd name="connsiteY2" fmla="*/ 183356 h 238578"/>
                <a:gd name="connsiteX0" fmla="*/ 257114 w 257998"/>
                <a:gd name="connsiteY0" fmla="*/ 2217 h 238578"/>
                <a:gd name="connsiteX1" fmla="*/ 257998 w 257998"/>
                <a:gd name="connsiteY1" fmla="*/ 0 h 238578"/>
                <a:gd name="connsiteX0" fmla="*/ 223522 w 257998"/>
                <a:gd name="connsiteY0" fmla="*/ 45197 h 238578"/>
                <a:gd name="connsiteX1" fmla="*/ 163126 w 257998"/>
                <a:gd name="connsiteY1" fmla="*/ 234127 h 238578"/>
                <a:gd name="connsiteX2" fmla="*/ 0 w 257998"/>
                <a:gd name="connsiteY2" fmla="*/ 183356 h 238578"/>
                <a:gd name="connsiteX0" fmla="*/ 257114 w 257998"/>
                <a:gd name="connsiteY0" fmla="*/ 2217 h 239277"/>
                <a:gd name="connsiteX1" fmla="*/ 257998 w 257998"/>
                <a:gd name="connsiteY1" fmla="*/ 0 h 239277"/>
                <a:gd name="connsiteX0" fmla="*/ 223522 w 257998"/>
                <a:gd name="connsiteY0" fmla="*/ 45197 h 239277"/>
                <a:gd name="connsiteX1" fmla="*/ 163126 w 257998"/>
                <a:gd name="connsiteY1" fmla="*/ 234127 h 239277"/>
                <a:gd name="connsiteX2" fmla="*/ 0 w 257998"/>
                <a:gd name="connsiteY2" fmla="*/ 183356 h 239277"/>
                <a:gd name="connsiteX0" fmla="*/ 221753 w 222637"/>
                <a:gd name="connsiteY0" fmla="*/ 2217 h 241679"/>
                <a:gd name="connsiteX1" fmla="*/ 222637 w 222637"/>
                <a:gd name="connsiteY1" fmla="*/ 0 h 241679"/>
                <a:gd name="connsiteX0" fmla="*/ 188161 w 222637"/>
                <a:gd name="connsiteY0" fmla="*/ 45197 h 241679"/>
                <a:gd name="connsiteX1" fmla="*/ 127765 w 222637"/>
                <a:gd name="connsiteY1" fmla="*/ 234127 h 241679"/>
                <a:gd name="connsiteX2" fmla="*/ 0 w 222637"/>
                <a:gd name="connsiteY2" fmla="*/ 207108 h 241679"/>
                <a:gd name="connsiteX0" fmla="*/ 221753 w 222637"/>
                <a:gd name="connsiteY0" fmla="*/ 2217 h 229838"/>
                <a:gd name="connsiteX1" fmla="*/ 222637 w 222637"/>
                <a:gd name="connsiteY1" fmla="*/ 0 h 229838"/>
                <a:gd name="connsiteX0" fmla="*/ 188161 w 222637"/>
                <a:gd name="connsiteY0" fmla="*/ 45197 h 229838"/>
                <a:gd name="connsiteX1" fmla="*/ 143677 w 222637"/>
                <a:gd name="connsiteY1" fmla="*/ 220555 h 229838"/>
                <a:gd name="connsiteX2" fmla="*/ 0 w 222637"/>
                <a:gd name="connsiteY2" fmla="*/ 207108 h 229838"/>
                <a:gd name="connsiteX0" fmla="*/ 184624 w 185508"/>
                <a:gd name="connsiteY0" fmla="*/ 2217 h 226894"/>
                <a:gd name="connsiteX1" fmla="*/ 185508 w 185508"/>
                <a:gd name="connsiteY1" fmla="*/ 0 h 226894"/>
                <a:gd name="connsiteX0" fmla="*/ 151032 w 185508"/>
                <a:gd name="connsiteY0" fmla="*/ 45197 h 226894"/>
                <a:gd name="connsiteX1" fmla="*/ 106548 w 185508"/>
                <a:gd name="connsiteY1" fmla="*/ 220555 h 226894"/>
                <a:gd name="connsiteX2" fmla="*/ 0 w 185508"/>
                <a:gd name="connsiteY2" fmla="*/ 191273 h 226894"/>
                <a:gd name="connsiteX0" fmla="*/ 184624 w 185508"/>
                <a:gd name="connsiteY0" fmla="*/ 2217 h 226894"/>
                <a:gd name="connsiteX1" fmla="*/ 185508 w 185508"/>
                <a:gd name="connsiteY1" fmla="*/ 0 h 226894"/>
                <a:gd name="connsiteX0" fmla="*/ 151032 w 185508"/>
                <a:gd name="connsiteY0" fmla="*/ 45197 h 226894"/>
                <a:gd name="connsiteX1" fmla="*/ 106548 w 185508"/>
                <a:gd name="connsiteY1" fmla="*/ 220555 h 226894"/>
                <a:gd name="connsiteX2" fmla="*/ 0 w 185508"/>
                <a:gd name="connsiteY2" fmla="*/ 191273 h 226894"/>
                <a:gd name="connsiteX0" fmla="*/ 184624 w 190433"/>
                <a:gd name="connsiteY0" fmla="*/ 2217 h 226894"/>
                <a:gd name="connsiteX1" fmla="*/ 185508 w 190433"/>
                <a:gd name="connsiteY1" fmla="*/ 0 h 226894"/>
                <a:gd name="connsiteX0" fmla="*/ 151032 w 190433"/>
                <a:gd name="connsiteY0" fmla="*/ 45197 h 226894"/>
                <a:gd name="connsiteX1" fmla="*/ 106548 w 190433"/>
                <a:gd name="connsiteY1" fmla="*/ 220555 h 226894"/>
                <a:gd name="connsiteX2" fmla="*/ 0 w 190433"/>
                <a:gd name="connsiteY2" fmla="*/ 191273 h 226894"/>
                <a:gd name="connsiteX0" fmla="*/ 184624 w 201611"/>
                <a:gd name="connsiteY0" fmla="*/ 2217 h 194122"/>
                <a:gd name="connsiteX1" fmla="*/ 185508 w 201611"/>
                <a:gd name="connsiteY1" fmla="*/ 0 h 194122"/>
                <a:gd name="connsiteX0" fmla="*/ 151032 w 201611"/>
                <a:gd name="connsiteY0" fmla="*/ 45197 h 194122"/>
                <a:gd name="connsiteX1" fmla="*/ 150749 w 201611"/>
                <a:gd name="connsiteY1" fmla="*/ 178707 h 194122"/>
                <a:gd name="connsiteX2" fmla="*/ 0 w 201611"/>
                <a:gd name="connsiteY2" fmla="*/ 191273 h 194122"/>
                <a:gd name="connsiteX0" fmla="*/ 184624 w 210376"/>
                <a:gd name="connsiteY0" fmla="*/ 2217 h 234649"/>
                <a:gd name="connsiteX1" fmla="*/ 185508 w 210376"/>
                <a:gd name="connsiteY1" fmla="*/ 0 h 234649"/>
                <a:gd name="connsiteX0" fmla="*/ 151032 w 210376"/>
                <a:gd name="connsiteY0" fmla="*/ 45197 h 234649"/>
                <a:gd name="connsiteX1" fmla="*/ 150749 w 210376"/>
                <a:gd name="connsiteY1" fmla="*/ 178707 h 234649"/>
                <a:gd name="connsiteX2" fmla="*/ 0 w 210376"/>
                <a:gd name="connsiteY2" fmla="*/ 191273 h 234649"/>
                <a:gd name="connsiteX0" fmla="*/ 184624 w 219726"/>
                <a:gd name="connsiteY0" fmla="*/ 2217 h 221817"/>
                <a:gd name="connsiteX1" fmla="*/ 185508 w 219726"/>
                <a:gd name="connsiteY1" fmla="*/ 0 h 221817"/>
                <a:gd name="connsiteX0" fmla="*/ 151032 w 219726"/>
                <a:gd name="connsiteY0" fmla="*/ 45197 h 221817"/>
                <a:gd name="connsiteX1" fmla="*/ 150749 w 219726"/>
                <a:gd name="connsiteY1" fmla="*/ 178707 h 221817"/>
                <a:gd name="connsiteX2" fmla="*/ 0 w 219726"/>
                <a:gd name="connsiteY2" fmla="*/ 191273 h 221817"/>
                <a:gd name="connsiteX0" fmla="*/ 33875 w 68977"/>
                <a:gd name="connsiteY0" fmla="*/ 2217 h 221817"/>
                <a:gd name="connsiteX1" fmla="*/ 34759 w 68977"/>
                <a:gd name="connsiteY1" fmla="*/ 0 h 221817"/>
                <a:gd name="connsiteX0" fmla="*/ 283 w 68977"/>
                <a:gd name="connsiteY0" fmla="*/ 45197 h 221817"/>
                <a:gd name="connsiteX1" fmla="*/ 0 w 68977"/>
                <a:gd name="connsiteY1" fmla="*/ 178707 h 221817"/>
                <a:gd name="connsiteX0" fmla="*/ 33875 w 93237"/>
                <a:gd name="connsiteY0" fmla="*/ 2217 h 178707"/>
                <a:gd name="connsiteX1" fmla="*/ 34759 w 93237"/>
                <a:gd name="connsiteY1" fmla="*/ 0 h 178707"/>
                <a:gd name="connsiteX0" fmla="*/ 283 w 93237"/>
                <a:gd name="connsiteY0" fmla="*/ 45197 h 178707"/>
                <a:gd name="connsiteX1" fmla="*/ 0 w 93237"/>
                <a:gd name="connsiteY1" fmla="*/ 178707 h 178707"/>
                <a:gd name="connsiteX0" fmla="*/ 33875 w 93897"/>
                <a:gd name="connsiteY0" fmla="*/ 2217 h 178707"/>
                <a:gd name="connsiteX1" fmla="*/ 34759 w 93897"/>
                <a:gd name="connsiteY1" fmla="*/ 0 h 178707"/>
                <a:gd name="connsiteX0" fmla="*/ 283 w 93897"/>
                <a:gd name="connsiteY0" fmla="*/ 45197 h 178707"/>
                <a:gd name="connsiteX1" fmla="*/ 0 w 93897"/>
                <a:gd name="connsiteY1" fmla="*/ 178707 h 178707"/>
                <a:gd name="connsiteX0" fmla="*/ 136234 w 144370"/>
                <a:gd name="connsiteY0" fmla="*/ 2217 h 178707"/>
                <a:gd name="connsiteX1" fmla="*/ 137118 w 144370"/>
                <a:gd name="connsiteY1" fmla="*/ 0 h 178707"/>
                <a:gd name="connsiteX0" fmla="*/ 102642 w 144370"/>
                <a:gd name="connsiteY0" fmla="*/ 45197 h 178707"/>
                <a:gd name="connsiteX1" fmla="*/ 1862 w 144370"/>
                <a:gd name="connsiteY1" fmla="*/ 145903 h 178707"/>
                <a:gd name="connsiteX2" fmla="*/ 102359 w 144370"/>
                <a:gd name="connsiteY2" fmla="*/ 178707 h 178707"/>
                <a:gd name="connsiteX0" fmla="*/ 33875 w 109306"/>
                <a:gd name="connsiteY0" fmla="*/ 2217 h 178707"/>
                <a:gd name="connsiteX1" fmla="*/ 34759 w 109306"/>
                <a:gd name="connsiteY1" fmla="*/ 0 h 178707"/>
                <a:gd name="connsiteX0" fmla="*/ 283 w 109306"/>
                <a:gd name="connsiteY0" fmla="*/ 45197 h 178707"/>
                <a:gd name="connsiteX1" fmla="*/ 90451 w 109306"/>
                <a:gd name="connsiteY1" fmla="*/ 57682 h 178707"/>
                <a:gd name="connsiteX2" fmla="*/ 0 w 109306"/>
                <a:gd name="connsiteY2" fmla="*/ 178707 h 178707"/>
                <a:gd name="connsiteX0" fmla="*/ 33875 w 99111"/>
                <a:gd name="connsiteY0" fmla="*/ 2217 h 187003"/>
                <a:gd name="connsiteX1" fmla="*/ 34759 w 99111"/>
                <a:gd name="connsiteY1" fmla="*/ 0 h 187003"/>
                <a:gd name="connsiteX0" fmla="*/ 283 w 99111"/>
                <a:gd name="connsiteY0" fmla="*/ 45197 h 187003"/>
                <a:gd name="connsiteX1" fmla="*/ 90451 w 99111"/>
                <a:gd name="connsiteY1" fmla="*/ 57682 h 187003"/>
                <a:gd name="connsiteX2" fmla="*/ 0 w 99111"/>
                <a:gd name="connsiteY2" fmla="*/ 178707 h 187003"/>
                <a:gd name="connsiteX0" fmla="*/ 33875 w 99111"/>
                <a:gd name="connsiteY0" fmla="*/ 2217 h 187003"/>
                <a:gd name="connsiteX1" fmla="*/ 34759 w 99111"/>
                <a:gd name="connsiteY1" fmla="*/ 0 h 187003"/>
                <a:gd name="connsiteX0" fmla="*/ 283 w 99111"/>
                <a:gd name="connsiteY0" fmla="*/ 45197 h 187003"/>
                <a:gd name="connsiteX1" fmla="*/ 90451 w 99111"/>
                <a:gd name="connsiteY1" fmla="*/ 57682 h 187003"/>
                <a:gd name="connsiteX2" fmla="*/ 0 w 99111"/>
                <a:gd name="connsiteY2" fmla="*/ 178707 h 187003"/>
                <a:gd name="connsiteX0" fmla="*/ 33875 w 99111"/>
                <a:gd name="connsiteY0" fmla="*/ 2217 h 187003"/>
                <a:gd name="connsiteX1" fmla="*/ 34759 w 99111"/>
                <a:gd name="connsiteY1" fmla="*/ 0 h 187003"/>
                <a:gd name="connsiteX0" fmla="*/ 283 w 99111"/>
                <a:gd name="connsiteY0" fmla="*/ 45197 h 187003"/>
                <a:gd name="connsiteX1" fmla="*/ 90451 w 99111"/>
                <a:gd name="connsiteY1" fmla="*/ 57682 h 187003"/>
                <a:gd name="connsiteX2" fmla="*/ 0 w 99111"/>
                <a:gd name="connsiteY2" fmla="*/ 178707 h 187003"/>
                <a:gd name="connsiteX0" fmla="*/ 33875 w 99111"/>
                <a:gd name="connsiteY0" fmla="*/ 2217 h 187003"/>
                <a:gd name="connsiteX1" fmla="*/ 34759 w 99111"/>
                <a:gd name="connsiteY1" fmla="*/ 0 h 187003"/>
                <a:gd name="connsiteX0" fmla="*/ 283 w 99111"/>
                <a:gd name="connsiteY0" fmla="*/ 45197 h 187003"/>
                <a:gd name="connsiteX1" fmla="*/ 90451 w 99111"/>
                <a:gd name="connsiteY1" fmla="*/ 57682 h 187003"/>
                <a:gd name="connsiteX2" fmla="*/ 0 w 99111"/>
                <a:gd name="connsiteY2" fmla="*/ 178707 h 187003"/>
                <a:gd name="connsiteX0" fmla="*/ 68963 w 134199"/>
                <a:gd name="connsiteY0" fmla="*/ 2217 h 187003"/>
                <a:gd name="connsiteX1" fmla="*/ 69847 w 134199"/>
                <a:gd name="connsiteY1" fmla="*/ 0 h 187003"/>
                <a:gd name="connsiteX0" fmla="*/ 35371 w 134199"/>
                <a:gd name="connsiteY0" fmla="*/ 45197 h 187003"/>
                <a:gd name="connsiteX1" fmla="*/ 2661 w 134199"/>
                <a:gd name="connsiteY1" fmla="*/ 110841 h 187003"/>
                <a:gd name="connsiteX2" fmla="*/ 125539 w 134199"/>
                <a:gd name="connsiteY2" fmla="*/ 57682 h 187003"/>
                <a:gd name="connsiteX3" fmla="*/ 35088 w 134199"/>
                <a:gd name="connsiteY3" fmla="*/ 178707 h 187003"/>
                <a:gd name="connsiteX0" fmla="*/ 68569 w 133805"/>
                <a:gd name="connsiteY0" fmla="*/ 2217 h 187003"/>
                <a:gd name="connsiteX1" fmla="*/ 69453 w 133805"/>
                <a:gd name="connsiteY1" fmla="*/ 0 h 187003"/>
                <a:gd name="connsiteX0" fmla="*/ 34977 w 133805"/>
                <a:gd name="connsiteY0" fmla="*/ 45197 h 187003"/>
                <a:gd name="connsiteX1" fmla="*/ 2267 w 133805"/>
                <a:gd name="connsiteY1" fmla="*/ 110841 h 187003"/>
                <a:gd name="connsiteX2" fmla="*/ 125145 w 133805"/>
                <a:gd name="connsiteY2" fmla="*/ 57682 h 187003"/>
                <a:gd name="connsiteX3" fmla="*/ 34694 w 133805"/>
                <a:gd name="connsiteY3" fmla="*/ 178707 h 187003"/>
                <a:gd name="connsiteX0" fmla="*/ 142420 w 207656"/>
                <a:gd name="connsiteY0" fmla="*/ 2217 h 187003"/>
                <a:gd name="connsiteX1" fmla="*/ 143304 w 207656"/>
                <a:gd name="connsiteY1" fmla="*/ 0 h 187003"/>
                <a:gd name="connsiteX0" fmla="*/ 108828 w 207656"/>
                <a:gd name="connsiteY0" fmla="*/ 45197 h 187003"/>
                <a:gd name="connsiteX1" fmla="*/ 76118 w 207656"/>
                <a:gd name="connsiteY1" fmla="*/ 110841 h 187003"/>
                <a:gd name="connsiteX2" fmla="*/ 198996 w 207656"/>
                <a:gd name="connsiteY2" fmla="*/ 57682 h 187003"/>
                <a:gd name="connsiteX3" fmla="*/ 108545 w 207656"/>
                <a:gd name="connsiteY3" fmla="*/ 178707 h 187003"/>
                <a:gd name="connsiteX0" fmla="*/ 138405 w 139289"/>
                <a:gd name="connsiteY0" fmla="*/ 2217 h 178707"/>
                <a:gd name="connsiteX1" fmla="*/ 139289 w 139289"/>
                <a:gd name="connsiteY1" fmla="*/ 0 h 178707"/>
                <a:gd name="connsiteX0" fmla="*/ 104813 w 139289"/>
                <a:gd name="connsiteY0" fmla="*/ 45197 h 178707"/>
                <a:gd name="connsiteX1" fmla="*/ 72103 w 139289"/>
                <a:gd name="connsiteY1" fmla="*/ 110841 h 178707"/>
                <a:gd name="connsiteX2" fmla="*/ 104530 w 139289"/>
                <a:gd name="connsiteY2" fmla="*/ 178707 h 178707"/>
                <a:gd name="connsiteX0" fmla="*/ 163398 w 164282"/>
                <a:gd name="connsiteY0" fmla="*/ 2217 h 178707"/>
                <a:gd name="connsiteX1" fmla="*/ 164282 w 164282"/>
                <a:gd name="connsiteY1" fmla="*/ 0 h 178707"/>
                <a:gd name="connsiteX0" fmla="*/ 129806 w 164282"/>
                <a:gd name="connsiteY0" fmla="*/ 45197 h 178707"/>
                <a:gd name="connsiteX1" fmla="*/ 31678 w 164282"/>
                <a:gd name="connsiteY1" fmla="*/ 107448 h 178707"/>
                <a:gd name="connsiteX2" fmla="*/ 129523 w 164282"/>
                <a:gd name="connsiteY2" fmla="*/ 178707 h 178707"/>
                <a:gd name="connsiteX0" fmla="*/ 188886 w 189770"/>
                <a:gd name="connsiteY0" fmla="*/ 2217 h 178707"/>
                <a:gd name="connsiteX1" fmla="*/ 189770 w 189770"/>
                <a:gd name="connsiteY1" fmla="*/ 0 h 178707"/>
                <a:gd name="connsiteX0" fmla="*/ 155294 w 189770"/>
                <a:gd name="connsiteY0" fmla="*/ 45197 h 178707"/>
                <a:gd name="connsiteX1" fmla="*/ 57166 w 189770"/>
                <a:gd name="connsiteY1" fmla="*/ 107448 h 178707"/>
                <a:gd name="connsiteX2" fmla="*/ 155011 w 189770"/>
                <a:gd name="connsiteY2" fmla="*/ 178707 h 178707"/>
                <a:gd name="connsiteX0" fmla="*/ 188886 w 189770"/>
                <a:gd name="connsiteY0" fmla="*/ 2217 h 140251"/>
                <a:gd name="connsiteX1" fmla="*/ 189770 w 189770"/>
                <a:gd name="connsiteY1" fmla="*/ 0 h 140251"/>
                <a:gd name="connsiteX0" fmla="*/ 155294 w 189770"/>
                <a:gd name="connsiteY0" fmla="*/ 45197 h 140251"/>
                <a:gd name="connsiteX1" fmla="*/ 57166 w 189770"/>
                <a:gd name="connsiteY1" fmla="*/ 107448 h 140251"/>
                <a:gd name="connsiteX2" fmla="*/ 187720 w 189770"/>
                <a:gd name="connsiteY2" fmla="*/ 140251 h 140251"/>
                <a:gd name="connsiteX0" fmla="*/ 190905 w 191789"/>
                <a:gd name="connsiteY0" fmla="*/ 2217 h 194797"/>
                <a:gd name="connsiteX1" fmla="*/ 191789 w 191789"/>
                <a:gd name="connsiteY1" fmla="*/ 0 h 194797"/>
                <a:gd name="connsiteX0" fmla="*/ 157313 w 191789"/>
                <a:gd name="connsiteY0" fmla="*/ 45197 h 194797"/>
                <a:gd name="connsiteX1" fmla="*/ 55649 w 191789"/>
                <a:gd name="connsiteY1" fmla="*/ 191145 h 194797"/>
                <a:gd name="connsiteX2" fmla="*/ 189739 w 191789"/>
                <a:gd name="connsiteY2" fmla="*/ 140251 h 194797"/>
                <a:gd name="connsiteX0" fmla="*/ 194535 w 195419"/>
                <a:gd name="connsiteY0" fmla="*/ 2217 h 194797"/>
                <a:gd name="connsiteX1" fmla="*/ 195419 w 195419"/>
                <a:gd name="connsiteY1" fmla="*/ 0 h 194797"/>
                <a:gd name="connsiteX0" fmla="*/ 160943 w 195419"/>
                <a:gd name="connsiteY0" fmla="*/ 45197 h 194797"/>
                <a:gd name="connsiteX1" fmla="*/ 59279 w 195419"/>
                <a:gd name="connsiteY1" fmla="*/ 191145 h 194797"/>
                <a:gd name="connsiteX2" fmla="*/ 193369 w 195419"/>
                <a:gd name="connsiteY2" fmla="*/ 140251 h 194797"/>
                <a:gd name="connsiteX0" fmla="*/ 194535 w 195419"/>
                <a:gd name="connsiteY0" fmla="*/ 2217 h 217155"/>
                <a:gd name="connsiteX1" fmla="*/ 195419 w 195419"/>
                <a:gd name="connsiteY1" fmla="*/ 0 h 217155"/>
                <a:gd name="connsiteX0" fmla="*/ 160943 w 195419"/>
                <a:gd name="connsiteY0" fmla="*/ 45197 h 217155"/>
                <a:gd name="connsiteX1" fmla="*/ 59279 w 195419"/>
                <a:gd name="connsiteY1" fmla="*/ 191145 h 217155"/>
                <a:gd name="connsiteX2" fmla="*/ 193369 w 195419"/>
                <a:gd name="connsiteY2" fmla="*/ 140251 h 217155"/>
                <a:gd name="connsiteX0" fmla="*/ 217546 w 218430"/>
                <a:gd name="connsiteY0" fmla="*/ 2217 h 251511"/>
                <a:gd name="connsiteX1" fmla="*/ 218430 w 218430"/>
                <a:gd name="connsiteY1" fmla="*/ 0 h 251511"/>
                <a:gd name="connsiteX0" fmla="*/ 183954 w 218430"/>
                <a:gd name="connsiteY0" fmla="*/ 45197 h 251511"/>
                <a:gd name="connsiteX1" fmla="*/ 46045 w 218430"/>
                <a:gd name="connsiteY1" fmla="*/ 229601 h 251511"/>
                <a:gd name="connsiteX2" fmla="*/ 216380 w 218430"/>
                <a:gd name="connsiteY2" fmla="*/ 140251 h 251511"/>
                <a:gd name="connsiteX0" fmla="*/ 205152 w 206036"/>
                <a:gd name="connsiteY0" fmla="*/ 2217 h 251511"/>
                <a:gd name="connsiteX1" fmla="*/ 206036 w 206036"/>
                <a:gd name="connsiteY1" fmla="*/ 0 h 251511"/>
                <a:gd name="connsiteX0" fmla="*/ 171560 w 206036"/>
                <a:gd name="connsiteY0" fmla="*/ 45197 h 251511"/>
                <a:gd name="connsiteX1" fmla="*/ 33651 w 206036"/>
                <a:gd name="connsiteY1" fmla="*/ 229601 h 251511"/>
                <a:gd name="connsiteX2" fmla="*/ 203986 w 206036"/>
                <a:gd name="connsiteY2" fmla="*/ 140251 h 251511"/>
                <a:gd name="connsiteX0" fmla="*/ 199480 w 200364"/>
                <a:gd name="connsiteY0" fmla="*/ 2217 h 251511"/>
                <a:gd name="connsiteX1" fmla="*/ 200364 w 200364"/>
                <a:gd name="connsiteY1" fmla="*/ 0 h 251511"/>
                <a:gd name="connsiteX0" fmla="*/ 165888 w 200364"/>
                <a:gd name="connsiteY0" fmla="*/ 45197 h 251511"/>
                <a:gd name="connsiteX1" fmla="*/ 27979 w 200364"/>
                <a:gd name="connsiteY1" fmla="*/ 229601 h 251511"/>
                <a:gd name="connsiteX2" fmla="*/ 198314 w 200364"/>
                <a:gd name="connsiteY2" fmla="*/ 140251 h 251511"/>
                <a:gd name="connsiteX0" fmla="*/ 277181 w 278065"/>
                <a:gd name="connsiteY0" fmla="*/ 17421 h 266715"/>
                <a:gd name="connsiteX1" fmla="*/ 278065 w 278065"/>
                <a:gd name="connsiteY1" fmla="*/ 15204 h 266715"/>
                <a:gd name="connsiteX0" fmla="*/ 93306 w 278065"/>
                <a:gd name="connsiteY0" fmla="*/ 21945 h 266715"/>
                <a:gd name="connsiteX1" fmla="*/ 105680 w 278065"/>
                <a:gd name="connsiteY1" fmla="*/ 244805 h 266715"/>
                <a:gd name="connsiteX2" fmla="*/ 276015 w 278065"/>
                <a:gd name="connsiteY2" fmla="*/ 155455 h 266715"/>
                <a:gd name="connsiteX0" fmla="*/ 277181 w 333476"/>
                <a:gd name="connsiteY0" fmla="*/ 17421 h 285709"/>
                <a:gd name="connsiteX1" fmla="*/ 278065 w 333476"/>
                <a:gd name="connsiteY1" fmla="*/ 15204 h 285709"/>
                <a:gd name="connsiteX0" fmla="*/ 93306 w 333476"/>
                <a:gd name="connsiteY0" fmla="*/ 21945 h 285709"/>
                <a:gd name="connsiteX1" fmla="*/ 105680 w 333476"/>
                <a:gd name="connsiteY1" fmla="*/ 244805 h 285709"/>
                <a:gd name="connsiteX2" fmla="*/ 333476 w 333476"/>
                <a:gd name="connsiteY2" fmla="*/ 268559 h 285709"/>
                <a:gd name="connsiteX0" fmla="*/ 228203 w 284498"/>
                <a:gd name="connsiteY0" fmla="*/ 2217 h 270505"/>
                <a:gd name="connsiteX1" fmla="*/ 229087 w 284498"/>
                <a:gd name="connsiteY1" fmla="*/ 0 h 270505"/>
                <a:gd name="connsiteX0" fmla="*/ 44328 w 284498"/>
                <a:gd name="connsiteY0" fmla="*/ 6741 h 270505"/>
                <a:gd name="connsiteX1" fmla="*/ 56702 w 284498"/>
                <a:gd name="connsiteY1" fmla="*/ 229601 h 270505"/>
                <a:gd name="connsiteX2" fmla="*/ 284498 w 284498"/>
                <a:gd name="connsiteY2" fmla="*/ 253355 h 270505"/>
                <a:gd name="connsiteX0" fmla="*/ 228203 w 234109"/>
                <a:gd name="connsiteY0" fmla="*/ 2217 h 265506"/>
                <a:gd name="connsiteX1" fmla="*/ 229087 w 234109"/>
                <a:gd name="connsiteY1" fmla="*/ 0 h 265506"/>
                <a:gd name="connsiteX0" fmla="*/ 44328 w 234109"/>
                <a:gd name="connsiteY0" fmla="*/ 6741 h 265506"/>
                <a:gd name="connsiteX1" fmla="*/ 56702 w 234109"/>
                <a:gd name="connsiteY1" fmla="*/ 229601 h 265506"/>
                <a:gd name="connsiteX2" fmla="*/ 234109 w 234109"/>
                <a:gd name="connsiteY2" fmla="*/ 235258 h 265506"/>
                <a:gd name="connsiteX0" fmla="*/ 228203 w 234109"/>
                <a:gd name="connsiteY0" fmla="*/ 2217 h 269901"/>
                <a:gd name="connsiteX1" fmla="*/ 229087 w 234109"/>
                <a:gd name="connsiteY1" fmla="*/ 0 h 269901"/>
                <a:gd name="connsiteX0" fmla="*/ 44328 w 234109"/>
                <a:gd name="connsiteY0" fmla="*/ 6741 h 269901"/>
                <a:gd name="connsiteX1" fmla="*/ 56702 w 234109"/>
                <a:gd name="connsiteY1" fmla="*/ 229601 h 269901"/>
                <a:gd name="connsiteX2" fmla="*/ 234109 w 234109"/>
                <a:gd name="connsiteY2" fmla="*/ 235258 h 269901"/>
                <a:gd name="connsiteX0" fmla="*/ 257971 w 263877"/>
                <a:gd name="connsiteY0" fmla="*/ 2217 h 284134"/>
                <a:gd name="connsiteX1" fmla="*/ 258855 w 263877"/>
                <a:gd name="connsiteY1" fmla="*/ 0 h 284134"/>
                <a:gd name="connsiteX0" fmla="*/ 74096 w 263877"/>
                <a:gd name="connsiteY0" fmla="*/ 6741 h 284134"/>
                <a:gd name="connsiteX1" fmla="*/ 27241 w 263877"/>
                <a:gd name="connsiteY1" fmla="*/ 248829 h 284134"/>
                <a:gd name="connsiteX2" fmla="*/ 263877 w 263877"/>
                <a:gd name="connsiteY2" fmla="*/ 235258 h 284134"/>
                <a:gd name="connsiteX0" fmla="*/ 257971 w 263877"/>
                <a:gd name="connsiteY0" fmla="*/ 2217 h 272135"/>
                <a:gd name="connsiteX1" fmla="*/ 258855 w 263877"/>
                <a:gd name="connsiteY1" fmla="*/ 0 h 272135"/>
                <a:gd name="connsiteX0" fmla="*/ 74096 w 263877"/>
                <a:gd name="connsiteY0" fmla="*/ 6741 h 272135"/>
                <a:gd name="connsiteX1" fmla="*/ 27241 w 263877"/>
                <a:gd name="connsiteY1" fmla="*/ 248829 h 272135"/>
                <a:gd name="connsiteX2" fmla="*/ 263877 w 263877"/>
                <a:gd name="connsiteY2" fmla="*/ 235258 h 272135"/>
                <a:gd name="connsiteX0" fmla="*/ 253732 w 259638"/>
                <a:gd name="connsiteY0" fmla="*/ 2217 h 272135"/>
                <a:gd name="connsiteX1" fmla="*/ 254616 w 259638"/>
                <a:gd name="connsiteY1" fmla="*/ 0 h 272135"/>
                <a:gd name="connsiteX0" fmla="*/ 69857 w 259638"/>
                <a:gd name="connsiteY0" fmla="*/ 6741 h 272135"/>
                <a:gd name="connsiteX1" fmla="*/ 23002 w 259638"/>
                <a:gd name="connsiteY1" fmla="*/ 248829 h 272135"/>
                <a:gd name="connsiteX2" fmla="*/ 259638 w 259638"/>
                <a:gd name="connsiteY2" fmla="*/ 235258 h 272135"/>
                <a:gd name="connsiteX0" fmla="*/ 253732 w 259638"/>
                <a:gd name="connsiteY0" fmla="*/ 2217 h 269145"/>
                <a:gd name="connsiteX1" fmla="*/ 254616 w 259638"/>
                <a:gd name="connsiteY1" fmla="*/ 0 h 269145"/>
                <a:gd name="connsiteX0" fmla="*/ 69857 w 259638"/>
                <a:gd name="connsiteY0" fmla="*/ 6741 h 269145"/>
                <a:gd name="connsiteX1" fmla="*/ 23002 w 259638"/>
                <a:gd name="connsiteY1" fmla="*/ 248829 h 269145"/>
                <a:gd name="connsiteX2" fmla="*/ 259638 w 259638"/>
                <a:gd name="connsiteY2" fmla="*/ 235258 h 269145"/>
                <a:gd name="connsiteX0" fmla="*/ 263007 w 268913"/>
                <a:gd name="connsiteY0" fmla="*/ 2217 h 269145"/>
                <a:gd name="connsiteX1" fmla="*/ 263891 w 268913"/>
                <a:gd name="connsiteY1" fmla="*/ 0 h 269145"/>
                <a:gd name="connsiteX0" fmla="*/ 79132 w 268913"/>
                <a:gd name="connsiteY0" fmla="*/ 6741 h 269145"/>
                <a:gd name="connsiteX1" fmla="*/ 32277 w 268913"/>
                <a:gd name="connsiteY1" fmla="*/ 248829 h 269145"/>
                <a:gd name="connsiteX2" fmla="*/ 268913 w 268913"/>
                <a:gd name="connsiteY2" fmla="*/ 235258 h 269145"/>
                <a:gd name="connsiteX0" fmla="*/ 263007 w 268913"/>
                <a:gd name="connsiteY0" fmla="*/ 2217 h 261709"/>
                <a:gd name="connsiteX1" fmla="*/ 263891 w 268913"/>
                <a:gd name="connsiteY1" fmla="*/ 0 h 261709"/>
                <a:gd name="connsiteX0" fmla="*/ 79132 w 268913"/>
                <a:gd name="connsiteY0" fmla="*/ 6741 h 261709"/>
                <a:gd name="connsiteX1" fmla="*/ 32277 w 268913"/>
                <a:gd name="connsiteY1" fmla="*/ 248829 h 261709"/>
                <a:gd name="connsiteX2" fmla="*/ 268913 w 268913"/>
                <a:gd name="connsiteY2" fmla="*/ 235258 h 261709"/>
                <a:gd name="connsiteX0" fmla="*/ 263007 w 263891"/>
                <a:gd name="connsiteY0" fmla="*/ 2217 h 268564"/>
                <a:gd name="connsiteX1" fmla="*/ 263891 w 263891"/>
                <a:gd name="connsiteY1" fmla="*/ 0 h 268564"/>
                <a:gd name="connsiteX0" fmla="*/ 79132 w 263891"/>
                <a:gd name="connsiteY0" fmla="*/ 6741 h 268564"/>
                <a:gd name="connsiteX1" fmla="*/ 32277 w 263891"/>
                <a:gd name="connsiteY1" fmla="*/ 248829 h 268564"/>
                <a:gd name="connsiteX2" fmla="*/ 180511 w 263891"/>
                <a:gd name="connsiteY2" fmla="*/ 259010 h 268564"/>
                <a:gd name="connsiteX0" fmla="*/ 266979 w 267863"/>
                <a:gd name="connsiteY0" fmla="*/ 2217 h 268564"/>
                <a:gd name="connsiteX1" fmla="*/ 267863 w 267863"/>
                <a:gd name="connsiteY1" fmla="*/ 0 h 268564"/>
                <a:gd name="connsiteX0" fmla="*/ 71612 w 267863"/>
                <a:gd name="connsiteY0" fmla="*/ 22576 h 268564"/>
                <a:gd name="connsiteX1" fmla="*/ 36249 w 267863"/>
                <a:gd name="connsiteY1" fmla="*/ 248829 h 268564"/>
                <a:gd name="connsiteX2" fmla="*/ 184483 w 267863"/>
                <a:gd name="connsiteY2" fmla="*/ 259010 h 268564"/>
                <a:gd name="connsiteX0" fmla="*/ 257337 w 258221"/>
                <a:gd name="connsiteY0" fmla="*/ 2217 h 268564"/>
                <a:gd name="connsiteX1" fmla="*/ 258221 w 258221"/>
                <a:gd name="connsiteY1" fmla="*/ 0 h 268564"/>
                <a:gd name="connsiteX0" fmla="*/ 61970 w 258221"/>
                <a:gd name="connsiteY0" fmla="*/ 22576 h 268564"/>
                <a:gd name="connsiteX1" fmla="*/ 26607 w 258221"/>
                <a:gd name="connsiteY1" fmla="*/ 248829 h 268564"/>
                <a:gd name="connsiteX2" fmla="*/ 174841 w 258221"/>
                <a:gd name="connsiteY2" fmla="*/ 259010 h 268564"/>
                <a:gd name="connsiteX0" fmla="*/ 267476 w 268360"/>
                <a:gd name="connsiteY0" fmla="*/ 2217 h 268564"/>
                <a:gd name="connsiteX1" fmla="*/ 268360 w 268360"/>
                <a:gd name="connsiteY1" fmla="*/ 0 h 268564"/>
                <a:gd name="connsiteX0" fmla="*/ 41169 w 268360"/>
                <a:gd name="connsiteY0" fmla="*/ 62163 h 268564"/>
                <a:gd name="connsiteX1" fmla="*/ 36746 w 268360"/>
                <a:gd name="connsiteY1" fmla="*/ 248829 h 268564"/>
                <a:gd name="connsiteX2" fmla="*/ 184980 w 268360"/>
                <a:gd name="connsiteY2" fmla="*/ 259010 h 268564"/>
                <a:gd name="connsiteX0" fmla="*/ 272693 w 273577"/>
                <a:gd name="connsiteY0" fmla="*/ 2217 h 268564"/>
                <a:gd name="connsiteX1" fmla="*/ 273577 w 273577"/>
                <a:gd name="connsiteY1" fmla="*/ 0 h 268564"/>
                <a:gd name="connsiteX0" fmla="*/ 46386 w 273577"/>
                <a:gd name="connsiteY0" fmla="*/ 62163 h 268564"/>
                <a:gd name="connsiteX1" fmla="*/ 41963 w 273577"/>
                <a:gd name="connsiteY1" fmla="*/ 248829 h 268564"/>
                <a:gd name="connsiteX2" fmla="*/ 190197 w 273577"/>
                <a:gd name="connsiteY2" fmla="*/ 259010 h 268564"/>
                <a:gd name="connsiteX0" fmla="*/ 279343 w 280227"/>
                <a:gd name="connsiteY0" fmla="*/ 2217 h 268564"/>
                <a:gd name="connsiteX1" fmla="*/ 280227 w 280227"/>
                <a:gd name="connsiteY1" fmla="*/ 0 h 268564"/>
                <a:gd name="connsiteX0" fmla="*/ 53036 w 280227"/>
                <a:gd name="connsiteY0" fmla="*/ 62163 h 268564"/>
                <a:gd name="connsiteX1" fmla="*/ 48613 w 280227"/>
                <a:gd name="connsiteY1" fmla="*/ 248829 h 268564"/>
                <a:gd name="connsiteX2" fmla="*/ 196847 w 280227"/>
                <a:gd name="connsiteY2" fmla="*/ 259010 h 268564"/>
                <a:gd name="connsiteX0" fmla="*/ 267186 w 268070"/>
                <a:gd name="connsiteY0" fmla="*/ 2217 h 268564"/>
                <a:gd name="connsiteX1" fmla="*/ 268070 w 268070"/>
                <a:gd name="connsiteY1" fmla="*/ 0 h 268564"/>
                <a:gd name="connsiteX0" fmla="*/ 40879 w 268070"/>
                <a:gd name="connsiteY0" fmla="*/ 62163 h 268564"/>
                <a:gd name="connsiteX1" fmla="*/ 36456 w 268070"/>
                <a:gd name="connsiteY1" fmla="*/ 248829 h 268564"/>
                <a:gd name="connsiteX2" fmla="*/ 184690 w 268070"/>
                <a:gd name="connsiteY2" fmla="*/ 259010 h 268564"/>
                <a:gd name="connsiteX0" fmla="*/ 264383 w 265267"/>
                <a:gd name="connsiteY0" fmla="*/ 2217 h 268564"/>
                <a:gd name="connsiteX1" fmla="*/ 265267 w 265267"/>
                <a:gd name="connsiteY1" fmla="*/ 0 h 268564"/>
                <a:gd name="connsiteX0" fmla="*/ 38076 w 265267"/>
                <a:gd name="connsiteY0" fmla="*/ 62163 h 268564"/>
                <a:gd name="connsiteX1" fmla="*/ 33653 w 265267"/>
                <a:gd name="connsiteY1" fmla="*/ 248829 h 268564"/>
                <a:gd name="connsiteX2" fmla="*/ 181887 w 265267"/>
                <a:gd name="connsiteY2" fmla="*/ 259010 h 268564"/>
                <a:gd name="connsiteX0" fmla="*/ 264383 w 265267"/>
                <a:gd name="connsiteY0" fmla="*/ 2217 h 285424"/>
                <a:gd name="connsiteX1" fmla="*/ 265267 w 265267"/>
                <a:gd name="connsiteY1" fmla="*/ 0 h 285424"/>
                <a:gd name="connsiteX0" fmla="*/ 38076 w 265267"/>
                <a:gd name="connsiteY0" fmla="*/ 62163 h 285424"/>
                <a:gd name="connsiteX1" fmla="*/ 33653 w 265267"/>
                <a:gd name="connsiteY1" fmla="*/ 248829 h 285424"/>
                <a:gd name="connsiteX2" fmla="*/ 134150 w 265267"/>
                <a:gd name="connsiteY2" fmla="*/ 283893 h 285424"/>
                <a:gd name="connsiteX0" fmla="*/ 264383 w 265267"/>
                <a:gd name="connsiteY0" fmla="*/ 2217 h 305357"/>
                <a:gd name="connsiteX1" fmla="*/ 265267 w 265267"/>
                <a:gd name="connsiteY1" fmla="*/ 0 h 305357"/>
                <a:gd name="connsiteX0" fmla="*/ 38076 w 265267"/>
                <a:gd name="connsiteY0" fmla="*/ 62163 h 305357"/>
                <a:gd name="connsiteX1" fmla="*/ 33653 w 265267"/>
                <a:gd name="connsiteY1" fmla="*/ 248829 h 305357"/>
                <a:gd name="connsiteX2" fmla="*/ 134150 w 265267"/>
                <a:gd name="connsiteY2" fmla="*/ 283893 h 305357"/>
                <a:gd name="connsiteX0" fmla="*/ 264383 w 265267"/>
                <a:gd name="connsiteY0" fmla="*/ 2217 h 283893"/>
                <a:gd name="connsiteX1" fmla="*/ 265267 w 265267"/>
                <a:gd name="connsiteY1" fmla="*/ 0 h 283893"/>
                <a:gd name="connsiteX0" fmla="*/ 38076 w 265267"/>
                <a:gd name="connsiteY0" fmla="*/ 62163 h 283893"/>
                <a:gd name="connsiteX1" fmla="*/ 33653 w 265267"/>
                <a:gd name="connsiteY1" fmla="*/ 248829 h 283893"/>
                <a:gd name="connsiteX2" fmla="*/ 134150 w 265267"/>
                <a:gd name="connsiteY2" fmla="*/ 283893 h 283893"/>
                <a:gd name="connsiteX0" fmla="*/ 264383 w 265267"/>
                <a:gd name="connsiteY0" fmla="*/ 2217 h 285006"/>
                <a:gd name="connsiteX1" fmla="*/ 265267 w 265267"/>
                <a:gd name="connsiteY1" fmla="*/ 0 h 285006"/>
                <a:gd name="connsiteX0" fmla="*/ 38076 w 265267"/>
                <a:gd name="connsiteY0" fmla="*/ 62163 h 285006"/>
                <a:gd name="connsiteX1" fmla="*/ 33653 w 265267"/>
                <a:gd name="connsiteY1" fmla="*/ 248829 h 285006"/>
                <a:gd name="connsiteX2" fmla="*/ 134150 w 265267"/>
                <a:gd name="connsiteY2" fmla="*/ 283893 h 285006"/>
                <a:gd name="connsiteX0" fmla="*/ 264383 w 265267"/>
                <a:gd name="connsiteY0" fmla="*/ 2217 h 283893"/>
                <a:gd name="connsiteX1" fmla="*/ 265267 w 265267"/>
                <a:gd name="connsiteY1" fmla="*/ 0 h 283893"/>
                <a:gd name="connsiteX0" fmla="*/ 38076 w 265267"/>
                <a:gd name="connsiteY0" fmla="*/ 62163 h 283893"/>
                <a:gd name="connsiteX1" fmla="*/ 33653 w 265267"/>
                <a:gd name="connsiteY1" fmla="*/ 248829 h 283893"/>
                <a:gd name="connsiteX2" fmla="*/ 134150 w 265267"/>
                <a:gd name="connsiteY2" fmla="*/ 283893 h 283893"/>
                <a:gd name="connsiteX0" fmla="*/ 264383 w 265267"/>
                <a:gd name="connsiteY0" fmla="*/ 2217 h 283893"/>
                <a:gd name="connsiteX1" fmla="*/ 265267 w 265267"/>
                <a:gd name="connsiteY1" fmla="*/ 0 h 283893"/>
                <a:gd name="connsiteX0" fmla="*/ 38076 w 265267"/>
                <a:gd name="connsiteY0" fmla="*/ 62163 h 283893"/>
                <a:gd name="connsiteX1" fmla="*/ 33653 w 265267"/>
                <a:gd name="connsiteY1" fmla="*/ 248829 h 283893"/>
                <a:gd name="connsiteX2" fmla="*/ 134150 w 265267"/>
                <a:gd name="connsiteY2" fmla="*/ 283893 h 283893"/>
                <a:gd name="connsiteX0" fmla="*/ 259919 w 260803"/>
                <a:gd name="connsiteY0" fmla="*/ 2217 h 283893"/>
                <a:gd name="connsiteX1" fmla="*/ 260803 w 260803"/>
                <a:gd name="connsiteY1" fmla="*/ 0 h 283893"/>
                <a:gd name="connsiteX0" fmla="*/ 33612 w 260803"/>
                <a:gd name="connsiteY0" fmla="*/ 62163 h 283893"/>
                <a:gd name="connsiteX1" fmla="*/ 29189 w 260803"/>
                <a:gd name="connsiteY1" fmla="*/ 248829 h 283893"/>
                <a:gd name="connsiteX2" fmla="*/ 129686 w 260803"/>
                <a:gd name="connsiteY2" fmla="*/ 283893 h 283893"/>
                <a:gd name="connsiteX0" fmla="*/ 259919 w 260803"/>
                <a:gd name="connsiteY0" fmla="*/ 2217 h 283893"/>
                <a:gd name="connsiteX1" fmla="*/ 260803 w 260803"/>
                <a:gd name="connsiteY1" fmla="*/ 0 h 283893"/>
                <a:gd name="connsiteX0" fmla="*/ 33612 w 260803"/>
                <a:gd name="connsiteY0" fmla="*/ 62163 h 283893"/>
                <a:gd name="connsiteX1" fmla="*/ 29189 w 260803"/>
                <a:gd name="connsiteY1" fmla="*/ 248829 h 283893"/>
                <a:gd name="connsiteX2" fmla="*/ 129686 w 260803"/>
                <a:gd name="connsiteY2" fmla="*/ 283893 h 283893"/>
                <a:gd name="connsiteX0" fmla="*/ 272247 w 273131"/>
                <a:gd name="connsiteY0" fmla="*/ 2217 h 283893"/>
                <a:gd name="connsiteX1" fmla="*/ 273131 w 273131"/>
                <a:gd name="connsiteY1" fmla="*/ 0 h 283893"/>
                <a:gd name="connsiteX0" fmla="*/ 45940 w 273131"/>
                <a:gd name="connsiteY0" fmla="*/ 62163 h 283893"/>
                <a:gd name="connsiteX1" fmla="*/ 22953 w 273131"/>
                <a:gd name="connsiteY1" fmla="*/ 221684 h 283893"/>
                <a:gd name="connsiteX2" fmla="*/ 142014 w 273131"/>
                <a:gd name="connsiteY2" fmla="*/ 283893 h 283893"/>
                <a:gd name="connsiteX0" fmla="*/ 272247 w 273131"/>
                <a:gd name="connsiteY0" fmla="*/ 2217 h 283893"/>
                <a:gd name="connsiteX1" fmla="*/ 273131 w 273131"/>
                <a:gd name="connsiteY1" fmla="*/ 0 h 283893"/>
                <a:gd name="connsiteX0" fmla="*/ 45940 w 273131"/>
                <a:gd name="connsiteY0" fmla="*/ 62163 h 283893"/>
                <a:gd name="connsiteX1" fmla="*/ 22953 w 273131"/>
                <a:gd name="connsiteY1" fmla="*/ 221684 h 283893"/>
                <a:gd name="connsiteX2" fmla="*/ 142014 w 273131"/>
                <a:gd name="connsiteY2" fmla="*/ 283893 h 283893"/>
                <a:gd name="connsiteX0" fmla="*/ 265186 w 266070"/>
                <a:gd name="connsiteY0" fmla="*/ 2217 h 283893"/>
                <a:gd name="connsiteX1" fmla="*/ 266070 w 266070"/>
                <a:gd name="connsiteY1" fmla="*/ 0 h 283893"/>
                <a:gd name="connsiteX0" fmla="*/ 38879 w 266070"/>
                <a:gd name="connsiteY0" fmla="*/ 62163 h 283893"/>
                <a:gd name="connsiteX1" fmla="*/ 15892 w 266070"/>
                <a:gd name="connsiteY1" fmla="*/ 221684 h 283893"/>
                <a:gd name="connsiteX2" fmla="*/ 134953 w 266070"/>
                <a:gd name="connsiteY2" fmla="*/ 283893 h 283893"/>
                <a:gd name="connsiteX0" fmla="*/ 265186 w 266070"/>
                <a:gd name="connsiteY0" fmla="*/ 2217 h 283893"/>
                <a:gd name="connsiteX1" fmla="*/ 266070 w 266070"/>
                <a:gd name="connsiteY1" fmla="*/ 0 h 283893"/>
                <a:gd name="connsiteX0" fmla="*/ 38879 w 266070"/>
                <a:gd name="connsiteY0" fmla="*/ 62163 h 283893"/>
                <a:gd name="connsiteX1" fmla="*/ 15892 w 266070"/>
                <a:gd name="connsiteY1" fmla="*/ 221684 h 283893"/>
                <a:gd name="connsiteX2" fmla="*/ 134953 w 266070"/>
                <a:gd name="connsiteY2" fmla="*/ 283893 h 283893"/>
                <a:gd name="connsiteX0" fmla="*/ 265186 w 266070"/>
                <a:gd name="connsiteY0" fmla="*/ 2217 h 281631"/>
                <a:gd name="connsiteX1" fmla="*/ 266070 w 266070"/>
                <a:gd name="connsiteY1" fmla="*/ 0 h 281631"/>
                <a:gd name="connsiteX0" fmla="*/ 38879 w 266070"/>
                <a:gd name="connsiteY0" fmla="*/ 62163 h 281631"/>
                <a:gd name="connsiteX1" fmla="*/ 15892 w 266070"/>
                <a:gd name="connsiteY1" fmla="*/ 221684 h 281631"/>
                <a:gd name="connsiteX2" fmla="*/ 93404 w 266070"/>
                <a:gd name="connsiteY2" fmla="*/ 281631 h 281631"/>
                <a:gd name="connsiteX0" fmla="*/ 265186 w 266070"/>
                <a:gd name="connsiteY0" fmla="*/ 2217 h 281631"/>
                <a:gd name="connsiteX1" fmla="*/ 266070 w 266070"/>
                <a:gd name="connsiteY1" fmla="*/ 0 h 281631"/>
                <a:gd name="connsiteX0" fmla="*/ 38879 w 266070"/>
                <a:gd name="connsiteY0" fmla="*/ 62163 h 281631"/>
                <a:gd name="connsiteX1" fmla="*/ 15892 w 266070"/>
                <a:gd name="connsiteY1" fmla="*/ 221684 h 281631"/>
                <a:gd name="connsiteX2" fmla="*/ 93404 w 266070"/>
                <a:gd name="connsiteY2" fmla="*/ 281631 h 281631"/>
                <a:gd name="connsiteX0" fmla="*/ 265186 w 266070"/>
                <a:gd name="connsiteY0" fmla="*/ 2217 h 281631"/>
                <a:gd name="connsiteX1" fmla="*/ 266070 w 266070"/>
                <a:gd name="connsiteY1" fmla="*/ 0 h 281631"/>
                <a:gd name="connsiteX0" fmla="*/ 38879 w 266070"/>
                <a:gd name="connsiteY0" fmla="*/ 62163 h 281631"/>
                <a:gd name="connsiteX1" fmla="*/ 15892 w 266070"/>
                <a:gd name="connsiteY1" fmla="*/ 221684 h 281631"/>
                <a:gd name="connsiteX2" fmla="*/ 93404 w 266070"/>
                <a:gd name="connsiteY2" fmla="*/ 281631 h 281631"/>
                <a:gd name="connsiteX0" fmla="*/ 265186 w 266070"/>
                <a:gd name="connsiteY0" fmla="*/ 2217 h 295203"/>
                <a:gd name="connsiteX1" fmla="*/ 266070 w 266070"/>
                <a:gd name="connsiteY1" fmla="*/ 0 h 295203"/>
                <a:gd name="connsiteX0" fmla="*/ 38879 w 266070"/>
                <a:gd name="connsiteY0" fmla="*/ 62163 h 295203"/>
                <a:gd name="connsiteX1" fmla="*/ 15892 w 266070"/>
                <a:gd name="connsiteY1" fmla="*/ 221684 h 295203"/>
                <a:gd name="connsiteX2" fmla="*/ 128765 w 266070"/>
                <a:gd name="connsiteY2" fmla="*/ 295203 h 295203"/>
                <a:gd name="connsiteX0" fmla="*/ 265186 w 266070"/>
                <a:gd name="connsiteY0" fmla="*/ 2217 h 295203"/>
                <a:gd name="connsiteX1" fmla="*/ 266070 w 266070"/>
                <a:gd name="connsiteY1" fmla="*/ 0 h 295203"/>
                <a:gd name="connsiteX0" fmla="*/ 38879 w 266070"/>
                <a:gd name="connsiteY0" fmla="*/ 62163 h 295203"/>
                <a:gd name="connsiteX1" fmla="*/ 15892 w 266070"/>
                <a:gd name="connsiteY1" fmla="*/ 221684 h 295203"/>
                <a:gd name="connsiteX2" fmla="*/ 128765 w 266070"/>
                <a:gd name="connsiteY2" fmla="*/ 295203 h 295203"/>
                <a:gd name="connsiteX0" fmla="*/ 265186 w 266070"/>
                <a:gd name="connsiteY0" fmla="*/ 2217 h 295203"/>
                <a:gd name="connsiteX1" fmla="*/ 266070 w 266070"/>
                <a:gd name="connsiteY1" fmla="*/ 0 h 295203"/>
                <a:gd name="connsiteX0" fmla="*/ 38879 w 266070"/>
                <a:gd name="connsiteY0" fmla="*/ 62163 h 295203"/>
                <a:gd name="connsiteX1" fmla="*/ 15892 w 266070"/>
                <a:gd name="connsiteY1" fmla="*/ 221684 h 295203"/>
                <a:gd name="connsiteX2" fmla="*/ 128765 w 266070"/>
                <a:gd name="connsiteY2" fmla="*/ 295203 h 295203"/>
                <a:gd name="connsiteX0" fmla="*/ 263787 w 264671"/>
                <a:gd name="connsiteY0" fmla="*/ 2217 h 295203"/>
                <a:gd name="connsiteX1" fmla="*/ 264671 w 264671"/>
                <a:gd name="connsiteY1" fmla="*/ 0 h 295203"/>
                <a:gd name="connsiteX0" fmla="*/ 37480 w 264671"/>
                <a:gd name="connsiteY0" fmla="*/ 62163 h 295203"/>
                <a:gd name="connsiteX1" fmla="*/ 14493 w 264671"/>
                <a:gd name="connsiteY1" fmla="*/ 221684 h 295203"/>
                <a:gd name="connsiteX2" fmla="*/ 127366 w 264671"/>
                <a:gd name="connsiteY2" fmla="*/ 295203 h 295203"/>
                <a:gd name="connsiteX0" fmla="*/ 265834 w 266718"/>
                <a:gd name="connsiteY0" fmla="*/ 2217 h 295203"/>
                <a:gd name="connsiteX1" fmla="*/ 266718 w 266718"/>
                <a:gd name="connsiteY1" fmla="*/ 0 h 295203"/>
                <a:gd name="connsiteX0" fmla="*/ 39527 w 266718"/>
                <a:gd name="connsiteY0" fmla="*/ 62163 h 295203"/>
                <a:gd name="connsiteX1" fmla="*/ 16540 w 266718"/>
                <a:gd name="connsiteY1" fmla="*/ 221684 h 295203"/>
                <a:gd name="connsiteX2" fmla="*/ 129413 w 266718"/>
                <a:gd name="connsiteY2" fmla="*/ 295203 h 295203"/>
                <a:gd name="connsiteX0" fmla="*/ 268985 w 269869"/>
                <a:gd name="connsiteY0" fmla="*/ 2217 h 295203"/>
                <a:gd name="connsiteX1" fmla="*/ 269869 w 269869"/>
                <a:gd name="connsiteY1" fmla="*/ 0 h 295203"/>
                <a:gd name="connsiteX0" fmla="*/ 42678 w 269869"/>
                <a:gd name="connsiteY0" fmla="*/ 62163 h 295203"/>
                <a:gd name="connsiteX1" fmla="*/ 19691 w 269869"/>
                <a:gd name="connsiteY1" fmla="*/ 221684 h 295203"/>
                <a:gd name="connsiteX2" fmla="*/ 132564 w 269869"/>
                <a:gd name="connsiteY2" fmla="*/ 295203 h 295203"/>
                <a:gd name="connsiteX0" fmla="*/ 278772 w 279656"/>
                <a:gd name="connsiteY0" fmla="*/ 2217 h 295203"/>
                <a:gd name="connsiteX1" fmla="*/ 279656 w 279656"/>
                <a:gd name="connsiteY1" fmla="*/ 0 h 295203"/>
                <a:gd name="connsiteX0" fmla="*/ 52465 w 279656"/>
                <a:gd name="connsiteY0" fmla="*/ 62163 h 295203"/>
                <a:gd name="connsiteX1" fmla="*/ 15334 w 279656"/>
                <a:gd name="connsiteY1" fmla="*/ 231863 h 295203"/>
                <a:gd name="connsiteX2" fmla="*/ 142351 w 279656"/>
                <a:gd name="connsiteY2" fmla="*/ 295203 h 295203"/>
                <a:gd name="connsiteX0" fmla="*/ 278772 w 279656"/>
                <a:gd name="connsiteY0" fmla="*/ 2217 h 298395"/>
                <a:gd name="connsiteX1" fmla="*/ 279656 w 279656"/>
                <a:gd name="connsiteY1" fmla="*/ 0 h 298395"/>
                <a:gd name="connsiteX0" fmla="*/ 52465 w 279656"/>
                <a:gd name="connsiteY0" fmla="*/ 62163 h 298395"/>
                <a:gd name="connsiteX1" fmla="*/ 15334 w 279656"/>
                <a:gd name="connsiteY1" fmla="*/ 231863 h 298395"/>
                <a:gd name="connsiteX2" fmla="*/ 142351 w 279656"/>
                <a:gd name="connsiteY2" fmla="*/ 295203 h 298395"/>
                <a:gd name="connsiteX0" fmla="*/ 278772 w 279656"/>
                <a:gd name="connsiteY0" fmla="*/ 2217 h 276043"/>
                <a:gd name="connsiteX1" fmla="*/ 279656 w 279656"/>
                <a:gd name="connsiteY1" fmla="*/ 0 h 276043"/>
                <a:gd name="connsiteX0" fmla="*/ 52465 w 279656"/>
                <a:gd name="connsiteY0" fmla="*/ 62163 h 276043"/>
                <a:gd name="connsiteX1" fmla="*/ 15334 w 279656"/>
                <a:gd name="connsiteY1" fmla="*/ 231863 h 276043"/>
                <a:gd name="connsiteX2" fmla="*/ 106990 w 279656"/>
                <a:gd name="connsiteY2" fmla="*/ 268058 h 276043"/>
                <a:gd name="connsiteX0" fmla="*/ 288785 w 289669"/>
                <a:gd name="connsiteY0" fmla="*/ 2217 h 276043"/>
                <a:gd name="connsiteX1" fmla="*/ 289669 w 289669"/>
                <a:gd name="connsiteY1" fmla="*/ 0 h 276043"/>
                <a:gd name="connsiteX0" fmla="*/ 35073 w 289669"/>
                <a:gd name="connsiteY0" fmla="*/ 136812 h 276043"/>
                <a:gd name="connsiteX1" fmla="*/ 25347 w 289669"/>
                <a:gd name="connsiteY1" fmla="*/ 231863 h 276043"/>
                <a:gd name="connsiteX2" fmla="*/ 117003 w 289669"/>
                <a:gd name="connsiteY2" fmla="*/ 268058 h 276043"/>
                <a:gd name="connsiteX0" fmla="*/ 315645 w 316529"/>
                <a:gd name="connsiteY0" fmla="*/ 2217 h 276043"/>
                <a:gd name="connsiteX1" fmla="*/ 316529 w 316529"/>
                <a:gd name="connsiteY1" fmla="*/ 0 h 276043"/>
                <a:gd name="connsiteX0" fmla="*/ 61933 w 316529"/>
                <a:gd name="connsiteY0" fmla="*/ 136812 h 276043"/>
                <a:gd name="connsiteX1" fmla="*/ 50 w 316529"/>
                <a:gd name="connsiteY1" fmla="*/ 226208 h 276043"/>
                <a:gd name="connsiteX2" fmla="*/ 52207 w 316529"/>
                <a:gd name="connsiteY2" fmla="*/ 231863 h 276043"/>
                <a:gd name="connsiteX3" fmla="*/ 143863 w 316529"/>
                <a:gd name="connsiteY3" fmla="*/ 268058 h 276043"/>
                <a:gd name="connsiteX0" fmla="*/ 315645 w 316529"/>
                <a:gd name="connsiteY0" fmla="*/ 2217 h 233166"/>
                <a:gd name="connsiteX1" fmla="*/ 316529 w 316529"/>
                <a:gd name="connsiteY1" fmla="*/ 0 h 233166"/>
                <a:gd name="connsiteX0" fmla="*/ 61933 w 316529"/>
                <a:gd name="connsiteY0" fmla="*/ 136812 h 233166"/>
                <a:gd name="connsiteX1" fmla="*/ 50 w 316529"/>
                <a:gd name="connsiteY1" fmla="*/ 226208 h 233166"/>
                <a:gd name="connsiteX2" fmla="*/ 52207 w 316529"/>
                <a:gd name="connsiteY2" fmla="*/ 231863 h 233166"/>
                <a:gd name="connsiteX0" fmla="*/ 316527 w 317411"/>
                <a:gd name="connsiteY0" fmla="*/ 2217 h 231863"/>
                <a:gd name="connsiteX1" fmla="*/ 317411 w 317411"/>
                <a:gd name="connsiteY1" fmla="*/ 0 h 231863"/>
                <a:gd name="connsiteX0" fmla="*/ 62815 w 317411"/>
                <a:gd name="connsiteY0" fmla="*/ 136812 h 231863"/>
                <a:gd name="connsiteX1" fmla="*/ 48 w 317411"/>
                <a:gd name="connsiteY1" fmla="*/ 174180 h 231863"/>
                <a:gd name="connsiteX2" fmla="*/ 53089 w 317411"/>
                <a:gd name="connsiteY2" fmla="*/ 231863 h 231863"/>
                <a:gd name="connsiteX0" fmla="*/ 316908 w 317792"/>
                <a:gd name="connsiteY0" fmla="*/ 2217 h 231863"/>
                <a:gd name="connsiteX1" fmla="*/ 317792 w 317792"/>
                <a:gd name="connsiteY1" fmla="*/ 0 h 231863"/>
                <a:gd name="connsiteX0" fmla="*/ 63196 w 317792"/>
                <a:gd name="connsiteY0" fmla="*/ 136812 h 231863"/>
                <a:gd name="connsiteX1" fmla="*/ 429 w 317792"/>
                <a:gd name="connsiteY1" fmla="*/ 174180 h 231863"/>
                <a:gd name="connsiteX2" fmla="*/ 53470 w 317792"/>
                <a:gd name="connsiteY2" fmla="*/ 231863 h 231863"/>
                <a:gd name="connsiteX0" fmla="*/ 316908 w 317792"/>
                <a:gd name="connsiteY0" fmla="*/ 2217 h 231863"/>
                <a:gd name="connsiteX1" fmla="*/ 317792 w 317792"/>
                <a:gd name="connsiteY1" fmla="*/ 0 h 231863"/>
                <a:gd name="connsiteX0" fmla="*/ 63196 w 317792"/>
                <a:gd name="connsiteY0" fmla="*/ 136812 h 231863"/>
                <a:gd name="connsiteX1" fmla="*/ 429 w 317792"/>
                <a:gd name="connsiteY1" fmla="*/ 174180 h 231863"/>
                <a:gd name="connsiteX2" fmla="*/ 53470 w 317792"/>
                <a:gd name="connsiteY2" fmla="*/ 231863 h 231863"/>
                <a:gd name="connsiteX0" fmla="*/ 316908 w 317792"/>
                <a:gd name="connsiteY0" fmla="*/ 2217 h 231863"/>
                <a:gd name="connsiteX1" fmla="*/ 317792 w 317792"/>
                <a:gd name="connsiteY1" fmla="*/ 0 h 231863"/>
                <a:gd name="connsiteX0" fmla="*/ 63196 w 317792"/>
                <a:gd name="connsiteY0" fmla="*/ 136812 h 231863"/>
                <a:gd name="connsiteX1" fmla="*/ 429 w 317792"/>
                <a:gd name="connsiteY1" fmla="*/ 174180 h 231863"/>
                <a:gd name="connsiteX2" fmla="*/ 53470 w 317792"/>
                <a:gd name="connsiteY2" fmla="*/ 231863 h 231863"/>
                <a:gd name="connsiteX0" fmla="*/ 316908 w 317792"/>
                <a:gd name="connsiteY0" fmla="*/ 2217 h 231863"/>
                <a:gd name="connsiteX1" fmla="*/ 317792 w 317792"/>
                <a:gd name="connsiteY1" fmla="*/ 0 h 231863"/>
                <a:gd name="connsiteX0" fmla="*/ 63196 w 317792"/>
                <a:gd name="connsiteY0" fmla="*/ 136812 h 231863"/>
                <a:gd name="connsiteX1" fmla="*/ 429 w 317792"/>
                <a:gd name="connsiteY1" fmla="*/ 174180 h 231863"/>
                <a:gd name="connsiteX2" fmla="*/ 53470 w 317792"/>
                <a:gd name="connsiteY2" fmla="*/ 231863 h 231863"/>
                <a:gd name="connsiteX0" fmla="*/ 316908 w 317792"/>
                <a:gd name="connsiteY0" fmla="*/ 2217 h 231863"/>
                <a:gd name="connsiteX1" fmla="*/ 317792 w 317792"/>
                <a:gd name="connsiteY1" fmla="*/ 0 h 231863"/>
                <a:gd name="connsiteX0" fmla="*/ 63196 w 317792"/>
                <a:gd name="connsiteY0" fmla="*/ 136812 h 231863"/>
                <a:gd name="connsiteX1" fmla="*/ 429 w 317792"/>
                <a:gd name="connsiteY1" fmla="*/ 174180 h 231863"/>
                <a:gd name="connsiteX2" fmla="*/ 53470 w 317792"/>
                <a:gd name="connsiteY2" fmla="*/ 231863 h 231863"/>
                <a:gd name="connsiteX0" fmla="*/ 331832 w 332716"/>
                <a:gd name="connsiteY0" fmla="*/ 2217 h 231863"/>
                <a:gd name="connsiteX1" fmla="*/ 332716 w 332716"/>
                <a:gd name="connsiteY1" fmla="*/ 0 h 231863"/>
                <a:gd name="connsiteX0" fmla="*/ 78120 w 332716"/>
                <a:gd name="connsiteY0" fmla="*/ 136812 h 231863"/>
                <a:gd name="connsiteX1" fmla="*/ 325 w 332716"/>
                <a:gd name="connsiteY1" fmla="*/ 171918 h 231863"/>
                <a:gd name="connsiteX2" fmla="*/ 68394 w 332716"/>
                <a:gd name="connsiteY2" fmla="*/ 231863 h 231863"/>
                <a:gd name="connsiteX0" fmla="*/ 331832 w 332716"/>
                <a:gd name="connsiteY0" fmla="*/ 2217 h 231863"/>
                <a:gd name="connsiteX1" fmla="*/ 332716 w 332716"/>
                <a:gd name="connsiteY1" fmla="*/ 0 h 231863"/>
                <a:gd name="connsiteX0" fmla="*/ 73700 w 332716"/>
                <a:gd name="connsiteY0" fmla="*/ 75735 h 231863"/>
                <a:gd name="connsiteX1" fmla="*/ 325 w 332716"/>
                <a:gd name="connsiteY1" fmla="*/ 171918 h 231863"/>
                <a:gd name="connsiteX2" fmla="*/ 68394 w 332716"/>
                <a:gd name="connsiteY2" fmla="*/ 231863 h 231863"/>
                <a:gd name="connsiteX0" fmla="*/ 331981 w 332865"/>
                <a:gd name="connsiteY0" fmla="*/ 2217 h 274843"/>
                <a:gd name="connsiteX1" fmla="*/ 332865 w 332865"/>
                <a:gd name="connsiteY1" fmla="*/ 0 h 274843"/>
                <a:gd name="connsiteX0" fmla="*/ 73849 w 332865"/>
                <a:gd name="connsiteY0" fmla="*/ 75735 h 274843"/>
                <a:gd name="connsiteX1" fmla="*/ 474 w 332865"/>
                <a:gd name="connsiteY1" fmla="*/ 171918 h 274843"/>
                <a:gd name="connsiteX2" fmla="*/ 49094 w 332865"/>
                <a:gd name="connsiteY2" fmla="*/ 274843 h 274843"/>
                <a:gd name="connsiteX0" fmla="*/ 331981 w 332865"/>
                <a:gd name="connsiteY0" fmla="*/ 2217 h 274843"/>
                <a:gd name="connsiteX1" fmla="*/ 332865 w 332865"/>
                <a:gd name="connsiteY1" fmla="*/ 0 h 274843"/>
                <a:gd name="connsiteX0" fmla="*/ 72081 w 332865"/>
                <a:gd name="connsiteY0" fmla="*/ 62162 h 274843"/>
                <a:gd name="connsiteX1" fmla="*/ 474 w 332865"/>
                <a:gd name="connsiteY1" fmla="*/ 171918 h 274843"/>
                <a:gd name="connsiteX2" fmla="*/ 49094 w 332865"/>
                <a:gd name="connsiteY2" fmla="*/ 274843 h 274843"/>
                <a:gd name="connsiteX0" fmla="*/ 353919 w 354803"/>
                <a:gd name="connsiteY0" fmla="*/ 2217 h 274843"/>
                <a:gd name="connsiteX1" fmla="*/ 354803 w 354803"/>
                <a:gd name="connsiteY1" fmla="*/ 0 h 274843"/>
                <a:gd name="connsiteX0" fmla="*/ 94019 w 354803"/>
                <a:gd name="connsiteY0" fmla="*/ 62162 h 274843"/>
                <a:gd name="connsiteX1" fmla="*/ 311 w 354803"/>
                <a:gd name="connsiteY1" fmla="*/ 173049 h 274843"/>
                <a:gd name="connsiteX2" fmla="*/ 71032 w 354803"/>
                <a:gd name="connsiteY2" fmla="*/ 274843 h 274843"/>
                <a:gd name="connsiteX0" fmla="*/ 349523 w 350407"/>
                <a:gd name="connsiteY0" fmla="*/ 2217 h 274843"/>
                <a:gd name="connsiteX1" fmla="*/ 350407 w 350407"/>
                <a:gd name="connsiteY1" fmla="*/ 0 h 274843"/>
                <a:gd name="connsiteX0" fmla="*/ 89623 w 350407"/>
                <a:gd name="connsiteY0" fmla="*/ 62162 h 274843"/>
                <a:gd name="connsiteX1" fmla="*/ 335 w 350407"/>
                <a:gd name="connsiteY1" fmla="*/ 151559 h 274843"/>
                <a:gd name="connsiteX2" fmla="*/ 66636 w 350407"/>
                <a:gd name="connsiteY2" fmla="*/ 274843 h 274843"/>
                <a:gd name="connsiteX0" fmla="*/ 349500 w 350384"/>
                <a:gd name="connsiteY0" fmla="*/ 2217 h 243174"/>
                <a:gd name="connsiteX1" fmla="*/ 350384 w 350384"/>
                <a:gd name="connsiteY1" fmla="*/ 0 h 243174"/>
                <a:gd name="connsiteX0" fmla="*/ 89600 w 350384"/>
                <a:gd name="connsiteY0" fmla="*/ 62162 h 243174"/>
                <a:gd name="connsiteX1" fmla="*/ 312 w 350384"/>
                <a:gd name="connsiteY1" fmla="*/ 151559 h 243174"/>
                <a:gd name="connsiteX2" fmla="*/ 71033 w 350384"/>
                <a:gd name="connsiteY2" fmla="*/ 243174 h 243174"/>
                <a:gd name="connsiteX0" fmla="*/ 339832 w 340716"/>
                <a:gd name="connsiteY0" fmla="*/ 2217 h 243174"/>
                <a:gd name="connsiteX1" fmla="*/ 340716 w 340716"/>
                <a:gd name="connsiteY1" fmla="*/ 0 h 243174"/>
                <a:gd name="connsiteX0" fmla="*/ 79932 w 340716"/>
                <a:gd name="connsiteY0" fmla="*/ 62162 h 243174"/>
                <a:gd name="connsiteX1" fmla="*/ 368 w 340716"/>
                <a:gd name="connsiteY1" fmla="*/ 145904 h 243174"/>
                <a:gd name="connsiteX2" fmla="*/ 61365 w 340716"/>
                <a:gd name="connsiteY2" fmla="*/ 243174 h 243174"/>
                <a:gd name="connsiteX0" fmla="*/ 339870 w 340754"/>
                <a:gd name="connsiteY0" fmla="*/ 2217 h 217160"/>
                <a:gd name="connsiteX1" fmla="*/ 340754 w 340754"/>
                <a:gd name="connsiteY1" fmla="*/ 0 h 217160"/>
                <a:gd name="connsiteX0" fmla="*/ 79970 w 340754"/>
                <a:gd name="connsiteY0" fmla="*/ 62162 h 217160"/>
                <a:gd name="connsiteX1" fmla="*/ 406 w 340754"/>
                <a:gd name="connsiteY1" fmla="*/ 145904 h 217160"/>
                <a:gd name="connsiteX2" fmla="*/ 56099 w 340754"/>
                <a:gd name="connsiteY2" fmla="*/ 217160 h 217160"/>
                <a:gd name="connsiteX0" fmla="*/ 337242 w 338126"/>
                <a:gd name="connsiteY0" fmla="*/ 2217 h 217160"/>
                <a:gd name="connsiteX1" fmla="*/ 338126 w 338126"/>
                <a:gd name="connsiteY1" fmla="*/ 0 h 217160"/>
                <a:gd name="connsiteX0" fmla="*/ 77342 w 338126"/>
                <a:gd name="connsiteY0" fmla="*/ 62162 h 217160"/>
                <a:gd name="connsiteX1" fmla="*/ 430 w 338126"/>
                <a:gd name="connsiteY1" fmla="*/ 123283 h 217160"/>
                <a:gd name="connsiteX2" fmla="*/ 53471 w 338126"/>
                <a:gd name="connsiteY2" fmla="*/ 217160 h 217160"/>
                <a:gd name="connsiteX0" fmla="*/ 338994 w 339878"/>
                <a:gd name="connsiteY0" fmla="*/ 2217 h 217160"/>
                <a:gd name="connsiteX1" fmla="*/ 339878 w 339878"/>
                <a:gd name="connsiteY1" fmla="*/ 0 h 217160"/>
                <a:gd name="connsiteX0" fmla="*/ 79094 w 339878"/>
                <a:gd name="connsiteY0" fmla="*/ 62162 h 217160"/>
                <a:gd name="connsiteX1" fmla="*/ 414 w 339878"/>
                <a:gd name="connsiteY1" fmla="*/ 132331 h 217160"/>
                <a:gd name="connsiteX2" fmla="*/ 55223 w 339878"/>
                <a:gd name="connsiteY2" fmla="*/ 217160 h 217160"/>
                <a:gd name="connsiteX0" fmla="*/ 338994 w 339878"/>
                <a:gd name="connsiteY0" fmla="*/ 2217 h 217160"/>
                <a:gd name="connsiteX1" fmla="*/ 339878 w 339878"/>
                <a:gd name="connsiteY1" fmla="*/ 0 h 217160"/>
                <a:gd name="connsiteX0" fmla="*/ 55225 w 339878"/>
                <a:gd name="connsiteY0" fmla="*/ 67817 h 217160"/>
                <a:gd name="connsiteX1" fmla="*/ 414 w 339878"/>
                <a:gd name="connsiteY1" fmla="*/ 132331 h 217160"/>
                <a:gd name="connsiteX2" fmla="*/ 55223 w 339878"/>
                <a:gd name="connsiteY2" fmla="*/ 217160 h 217160"/>
                <a:gd name="connsiteX0" fmla="*/ 338994 w 339878"/>
                <a:gd name="connsiteY0" fmla="*/ 2217 h 217160"/>
                <a:gd name="connsiteX1" fmla="*/ 339878 w 339878"/>
                <a:gd name="connsiteY1" fmla="*/ 0 h 217160"/>
                <a:gd name="connsiteX0" fmla="*/ 55225 w 339878"/>
                <a:gd name="connsiteY0" fmla="*/ 67817 h 217160"/>
                <a:gd name="connsiteX1" fmla="*/ 414 w 339878"/>
                <a:gd name="connsiteY1" fmla="*/ 132331 h 217160"/>
                <a:gd name="connsiteX2" fmla="*/ 55223 w 339878"/>
                <a:gd name="connsiteY2" fmla="*/ 217160 h 217160"/>
                <a:gd name="connsiteX0" fmla="*/ 339363 w 340247"/>
                <a:gd name="connsiteY0" fmla="*/ 2217 h 203588"/>
                <a:gd name="connsiteX1" fmla="*/ 340247 w 340247"/>
                <a:gd name="connsiteY1" fmla="*/ 0 h 203588"/>
                <a:gd name="connsiteX0" fmla="*/ 55594 w 340247"/>
                <a:gd name="connsiteY0" fmla="*/ 67817 h 203588"/>
                <a:gd name="connsiteX1" fmla="*/ 783 w 340247"/>
                <a:gd name="connsiteY1" fmla="*/ 132331 h 203588"/>
                <a:gd name="connsiteX2" fmla="*/ 32608 w 340247"/>
                <a:gd name="connsiteY2" fmla="*/ 203588 h 203588"/>
                <a:gd name="connsiteX0" fmla="*/ 339294 w 340178"/>
                <a:gd name="connsiteY0" fmla="*/ 2217 h 203588"/>
                <a:gd name="connsiteX1" fmla="*/ 340178 w 340178"/>
                <a:gd name="connsiteY1" fmla="*/ 0 h 203588"/>
                <a:gd name="connsiteX0" fmla="*/ 55525 w 340178"/>
                <a:gd name="connsiteY0" fmla="*/ 67817 h 203588"/>
                <a:gd name="connsiteX1" fmla="*/ 714 w 340178"/>
                <a:gd name="connsiteY1" fmla="*/ 132331 h 203588"/>
                <a:gd name="connsiteX2" fmla="*/ 32539 w 340178"/>
                <a:gd name="connsiteY2" fmla="*/ 203588 h 203588"/>
                <a:gd name="connsiteX0" fmla="*/ 365468 w 366352"/>
                <a:gd name="connsiteY0" fmla="*/ 2217 h 203588"/>
                <a:gd name="connsiteX1" fmla="*/ 366352 w 366352"/>
                <a:gd name="connsiteY1" fmla="*/ 0 h 203588"/>
                <a:gd name="connsiteX0" fmla="*/ 81699 w 366352"/>
                <a:gd name="connsiteY0" fmla="*/ 67817 h 203588"/>
                <a:gd name="connsiteX1" fmla="*/ 367 w 366352"/>
                <a:gd name="connsiteY1" fmla="*/ 124414 h 203588"/>
                <a:gd name="connsiteX2" fmla="*/ 58713 w 366352"/>
                <a:gd name="connsiteY2" fmla="*/ 203588 h 203588"/>
                <a:gd name="connsiteX0" fmla="*/ 365468 w 366352"/>
                <a:gd name="connsiteY0" fmla="*/ 2217 h 203588"/>
                <a:gd name="connsiteX1" fmla="*/ 366352 w 366352"/>
                <a:gd name="connsiteY1" fmla="*/ 0 h 203588"/>
                <a:gd name="connsiteX0" fmla="*/ 62251 w 366352"/>
                <a:gd name="connsiteY0" fmla="*/ 75734 h 203588"/>
                <a:gd name="connsiteX1" fmla="*/ 367 w 366352"/>
                <a:gd name="connsiteY1" fmla="*/ 124414 h 203588"/>
                <a:gd name="connsiteX2" fmla="*/ 58713 w 366352"/>
                <a:gd name="connsiteY2" fmla="*/ 203588 h 203588"/>
                <a:gd name="connsiteX0" fmla="*/ 365772 w 366656"/>
                <a:gd name="connsiteY0" fmla="*/ 2217 h 194540"/>
                <a:gd name="connsiteX1" fmla="*/ 366656 w 366656"/>
                <a:gd name="connsiteY1" fmla="*/ 0 h 194540"/>
                <a:gd name="connsiteX0" fmla="*/ 62555 w 366656"/>
                <a:gd name="connsiteY0" fmla="*/ 75734 h 194540"/>
                <a:gd name="connsiteX1" fmla="*/ 671 w 366656"/>
                <a:gd name="connsiteY1" fmla="*/ 124414 h 194540"/>
                <a:gd name="connsiteX2" fmla="*/ 34264 w 366656"/>
                <a:gd name="connsiteY2" fmla="*/ 194540 h 194540"/>
                <a:gd name="connsiteX0" fmla="*/ 365772 w 366656"/>
                <a:gd name="connsiteY0" fmla="*/ 2217 h 194540"/>
                <a:gd name="connsiteX1" fmla="*/ 366656 w 366656"/>
                <a:gd name="connsiteY1" fmla="*/ 0 h 194540"/>
                <a:gd name="connsiteX0" fmla="*/ 37802 w 366656"/>
                <a:gd name="connsiteY0" fmla="*/ 87044 h 194540"/>
                <a:gd name="connsiteX1" fmla="*/ 671 w 366656"/>
                <a:gd name="connsiteY1" fmla="*/ 124414 h 194540"/>
                <a:gd name="connsiteX2" fmla="*/ 34264 w 366656"/>
                <a:gd name="connsiteY2" fmla="*/ 194540 h 194540"/>
                <a:gd name="connsiteX0" fmla="*/ 395493 w 396377"/>
                <a:gd name="connsiteY0" fmla="*/ 2217 h 194540"/>
                <a:gd name="connsiteX1" fmla="*/ 396377 w 396377"/>
                <a:gd name="connsiteY1" fmla="*/ 0 h 194540"/>
                <a:gd name="connsiteX0" fmla="*/ 67523 w 396377"/>
                <a:gd name="connsiteY0" fmla="*/ 87044 h 194540"/>
                <a:gd name="connsiteX1" fmla="*/ 335 w 396377"/>
                <a:gd name="connsiteY1" fmla="*/ 134594 h 194540"/>
                <a:gd name="connsiteX2" fmla="*/ 63985 w 396377"/>
                <a:gd name="connsiteY2" fmla="*/ 194540 h 194540"/>
                <a:gd name="connsiteX0" fmla="*/ 377079 w 377963"/>
                <a:gd name="connsiteY0" fmla="*/ 2217 h 194540"/>
                <a:gd name="connsiteX1" fmla="*/ 377963 w 377963"/>
                <a:gd name="connsiteY1" fmla="*/ 0 h 194540"/>
                <a:gd name="connsiteX0" fmla="*/ 49109 w 377963"/>
                <a:gd name="connsiteY0" fmla="*/ 87044 h 194540"/>
                <a:gd name="connsiteX1" fmla="*/ 486 w 377963"/>
                <a:gd name="connsiteY1" fmla="*/ 136856 h 194540"/>
                <a:gd name="connsiteX2" fmla="*/ 45571 w 377963"/>
                <a:gd name="connsiteY2" fmla="*/ 194540 h 194540"/>
                <a:gd name="connsiteX0" fmla="*/ 376593 w 377477"/>
                <a:gd name="connsiteY0" fmla="*/ 2217 h 194540"/>
                <a:gd name="connsiteX1" fmla="*/ 377477 w 377477"/>
                <a:gd name="connsiteY1" fmla="*/ 0 h 194540"/>
                <a:gd name="connsiteX0" fmla="*/ 48623 w 377477"/>
                <a:gd name="connsiteY0" fmla="*/ 87044 h 194540"/>
                <a:gd name="connsiteX1" fmla="*/ 0 w 377477"/>
                <a:gd name="connsiteY1" fmla="*/ 136856 h 194540"/>
                <a:gd name="connsiteX2" fmla="*/ 45085 w 377477"/>
                <a:gd name="connsiteY2" fmla="*/ 194540 h 194540"/>
                <a:gd name="connsiteX0" fmla="*/ 376593 w 377477"/>
                <a:gd name="connsiteY0" fmla="*/ 2217 h 194540"/>
                <a:gd name="connsiteX1" fmla="*/ 377477 w 377477"/>
                <a:gd name="connsiteY1" fmla="*/ 0 h 194540"/>
                <a:gd name="connsiteX0" fmla="*/ 48623 w 377477"/>
                <a:gd name="connsiteY0" fmla="*/ 87044 h 194540"/>
                <a:gd name="connsiteX1" fmla="*/ 0 w 377477"/>
                <a:gd name="connsiteY1" fmla="*/ 136856 h 194540"/>
                <a:gd name="connsiteX2" fmla="*/ 45085 w 377477"/>
                <a:gd name="connsiteY2" fmla="*/ 194540 h 194540"/>
                <a:gd name="connsiteX0" fmla="*/ 376593 w 377477"/>
                <a:gd name="connsiteY0" fmla="*/ 2217 h 194540"/>
                <a:gd name="connsiteX1" fmla="*/ 377477 w 377477"/>
                <a:gd name="connsiteY1" fmla="*/ 0 h 194540"/>
                <a:gd name="connsiteX0" fmla="*/ 48623 w 377477"/>
                <a:gd name="connsiteY0" fmla="*/ 87044 h 194540"/>
                <a:gd name="connsiteX1" fmla="*/ 0 w 377477"/>
                <a:gd name="connsiteY1" fmla="*/ 136856 h 194540"/>
                <a:gd name="connsiteX2" fmla="*/ 45085 w 377477"/>
                <a:gd name="connsiteY2" fmla="*/ 194540 h 194540"/>
                <a:gd name="connsiteX0" fmla="*/ 376593 w 377477"/>
                <a:gd name="connsiteY0" fmla="*/ 2217 h 194540"/>
                <a:gd name="connsiteX1" fmla="*/ 377477 w 377477"/>
                <a:gd name="connsiteY1" fmla="*/ 0 h 194540"/>
                <a:gd name="connsiteX0" fmla="*/ 48623 w 377477"/>
                <a:gd name="connsiteY0" fmla="*/ 87044 h 194540"/>
                <a:gd name="connsiteX1" fmla="*/ 0 w 377477"/>
                <a:gd name="connsiteY1" fmla="*/ 136856 h 194540"/>
                <a:gd name="connsiteX2" fmla="*/ 45085 w 377477"/>
                <a:gd name="connsiteY2" fmla="*/ 194540 h 194540"/>
                <a:gd name="connsiteX0" fmla="*/ 376593 w 377477"/>
                <a:gd name="connsiteY0" fmla="*/ 2217 h 194540"/>
                <a:gd name="connsiteX1" fmla="*/ 377477 w 377477"/>
                <a:gd name="connsiteY1" fmla="*/ 0 h 194540"/>
                <a:gd name="connsiteX0" fmla="*/ 48623 w 377477"/>
                <a:gd name="connsiteY0" fmla="*/ 87044 h 194540"/>
                <a:gd name="connsiteX1" fmla="*/ 0 w 377477"/>
                <a:gd name="connsiteY1" fmla="*/ 136856 h 194540"/>
                <a:gd name="connsiteX2" fmla="*/ 45085 w 377477"/>
                <a:gd name="connsiteY2" fmla="*/ 194540 h 194540"/>
                <a:gd name="connsiteX0" fmla="*/ 376593 w 377477"/>
                <a:gd name="connsiteY0" fmla="*/ 2217 h 194540"/>
                <a:gd name="connsiteX1" fmla="*/ 377477 w 377477"/>
                <a:gd name="connsiteY1" fmla="*/ 0 h 194540"/>
                <a:gd name="connsiteX0" fmla="*/ 31827 w 377477"/>
                <a:gd name="connsiteY0" fmla="*/ 91568 h 194540"/>
                <a:gd name="connsiteX1" fmla="*/ 0 w 377477"/>
                <a:gd name="connsiteY1" fmla="*/ 136856 h 194540"/>
                <a:gd name="connsiteX2" fmla="*/ 45085 w 377477"/>
                <a:gd name="connsiteY2" fmla="*/ 194540 h 194540"/>
                <a:gd name="connsiteX0" fmla="*/ 376593 w 377477"/>
                <a:gd name="connsiteY0" fmla="*/ 2217 h 191147"/>
                <a:gd name="connsiteX1" fmla="*/ 377477 w 377477"/>
                <a:gd name="connsiteY1" fmla="*/ 0 h 191147"/>
                <a:gd name="connsiteX0" fmla="*/ 31827 w 377477"/>
                <a:gd name="connsiteY0" fmla="*/ 91568 h 191147"/>
                <a:gd name="connsiteX1" fmla="*/ 0 w 377477"/>
                <a:gd name="connsiteY1" fmla="*/ 136856 h 191147"/>
                <a:gd name="connsiteX2" fmla="*/ 30941 w 377477"/>
                <a:gd name="connsiteY2" fmla="*/ 191147 h 191147"/>
                <a:gd name="connsiteX0" fmla="*/ 389854 w 390738"/>
                <a:gd name="connsiteY0" fmla="*/ 2217 h 191147"/>
                <a:gd name="connsiteX1" fmla="*/ 390738 w 390738"/>
                <a:gd name="connsiteY1" fmla="*/ 0 h 191147"/>
                <a:gd name="connsiteX0" fmla="*/ 45088 w 390738"/>
                <a:gd name="connsiteY0" fmla="*/ 91568 h 191147"/>
                <a:gd name="connsiteX1" fmla="*/ 0 w 390738"/>
                <a:gd name="connsiteY1" fmla="*/ 134594 h 191147"/>
                <a:gd name="connsiteX2" fmla="*/ 44202 w 390738"/>
                <a:gd name="connsiteY2" fmla="*/ 191147 h 191147"/>
                <a:gd name="connsiteX0" fmla="*/ 390738 w 391622"/>
                <a:gd name="connsiteY0" fmla="*/ 2217 h 191147"/>
                <a:gd name="connsiteX1" fmla="*/ 391622 w 391622"/>
                <a:gd name="connsiteY1" fmla="*/ 0 h 191147"/>
                <a:gd name="connsiteX0" fmla="*/ 45972 w 391622"/>
                <a:gd name="connsiteY0" fmla="*/ 91568 h 191147"/>
                <a:gd name="connsiteX1" fmla="*/ 0 w 391622"/>
                <a:gd name="connsiteY1" fmla="*/ 140249 h 191147"/>
                <a:gd name="connsiteX2" fmla="*/ 45086 w 391622"/>
                <a:gd name="connsiteY2" fmla="*/ 191147 h 191147"/>
                <a:gd name="connsiteX0" fmla="*/ 391622 w 392506"/>
                <a:gd name="connsiteY0" fmla="*/ 2217 h 191147"/>
                <a:gd name="connsiteX1" fmla="*/ 392506 w 392506"/>
                <a:gd name="connsiteY1" fmla="*/ 0 h 191147"/>
                <a:gd name="connsiteX0" fmla="*/ 46856 w 392506"/>
                <a:gd name="connsiteY0" fmla="*/ 91568 h 191147"/>
                <a:gd name="connsiteX1" fmla="*/ 0 w 392506"/>
                <a:gd name="connsiteY1" fmla="*/ 133463 h 191147"/>
                <a:gd name="connsiteX2" fmla="*/ 45970 w 392506"/>
                <a:gd name="connsiteY2" fmla="*/ 191147 h 191147"/>
                <a:gd name="connsiteX0" fmla="*/ 391622 w 392506"/>
                <a:gd name="connsiteY0" fmla="*/ 2217 h 191147"/>
                <a:gd name="connsiteX1" fmla="*/ 392506 w 392506"/>
                <a:gd name="connsiteY1" fmla="*/ 0 h 191147"/>
                <a:gd name="connsiteX0" fmla="*/ 46856 w 392506"/>
                <a:gd name="connsiteY0" fmla="*/ 91568 h 191147"/>
                <a:gd name="connsiteX1" fmla="*/ 0 w 392506"/>
                <a:gd name="connsiteY1" fmla="*/ 141380 h 191147"/>
                <a:gd name="connsiteX2" fmla="*/ 45970 w 392506"/>
                <a:gd name="connsiteY2" fmla="*/ 191147 h 191147"/>
                <a:gd name="connsiteX0" fmla="*/ 391622 w 392506"/>
                <a:gd name="connsiteY0" fmla="*/ 2217 h 191147"/>
                <a:gd name="connsiteX1" fmla="*/ 392506 w 392506"/>
                <a:gd name="connsiteY1" fmla="*/ 0 h 191147"/>
                <a:gd name="connsiteX0" fmla="*/ 46856 w 392506"/>
                <a:gd name="connsiteY0" fmla="*/ 91568 h 191147"/>
                <a:gd name="connsiteX1" fmla="*/ 0 w 392506"/>
                <a:gd name="connsiteY1" fmla="*/ 134594 h 191147"/>
                <a:gd name="connsiteX2" fmla="*/ 45970 w 392506"/>
                <a:gd name="connsiteY2" fmla="*/ 191147 h 191147"/>
                <a:gd name="connsiteX0" fmla="*/ 391622 w 392506"/>
                <a:gd name="connsiteY0" fmla="*/ 2217 h 238651"/>
                <a:gd name="connsiteX1" fmla="*/ 392506 w 392506"/>
                <a:gd name="connsiteY1" fmla="*/ 0 h 238651"/>
                <a:gd name="connsiteX0" fmla="*/ 46856 w 392506"/>
                <a:gd name="connsiteY0" fmla="*/ 91568 h 238651"/>
                <a:gd name="connsiteX1" fmla="*/ 0 w 392506"/>
                <a:gd name="connsiteY1" fmla="*/ 134594 h 238651"/>
                <a:gd name="connsiteX2" fmla="*/ 48622 w 392506"/>
                <a:gd name="connsiteY2" fmla="*/ 238651 h 238651"/>
                <a:gd name="connsiteX0" fmla="*/ 391622 w 392506"/>
                <a:gd name="connsiteY0" fmla="*/ 2217 h 238651"/>
                <a:gd name="connsiteX1" fmla="*/ 392506 w 392506"/>
                <a:gd name="connsiteY1" fmla="*/ 0 h 238651"/>
                <a:gd name="connsiteX0" fmla="*/ 69841 w 392506"/>
                <a:gd name="connsiteY0" fmla="*/ 35016 h 238651"/>
                <a:gd name="connsiteX1" fmla="*/ 0 w 392506"/>
                <a:gd name="connsiteY1" fmla="*/ 134594 h 238651"/>
                <a:gd name="connsiteX2" fmla="*/ 48622 w 392506"/>
                <a:gd name="connsiteY2" fmla="*/ 238651 h 238651"/>
                <a:gd name="connsiteX0" fmla="*/ 391622 w 392506"/>
                <a:gd name="connsiteY0" fmla="*/ 2217 h 238651"/>
                <a:gd name="connsiteX1" fmla="*/ 392506 w 392506"/>
                <a:gd name="connsiteY1" fmla="*/ 0 h 238651"/>
                <a:gd name="connsiteX0" fmla="*/ 69841 w 392506"/>
                <a:gd name="connsiteY0" fmla="*/ 35016 h 238651"/>
                <a:gd name="connsiteX1" fmla="*/ 0 w 392506"/>
                <a:gd name="connsiteY1" fmla="*/ 134594 h 238651"/>
                <a:gd name="connsiteX2" fmla="*/ 48622 w 392506"/>
                <a:gd name="connsiteY2" fmla="*/ 238651 h 238651"/>
                <a:gd name="connsiteX0" fmla="*/ 391622 w 392506"/>
                <a:gd name="connsiteY0" fmla="*/ 2217 h 238651"/>
                <a:gd name="connsiteX1" fmla="*/ 392506 w 392506"/>
                <a:gd name="connsiteY1" fmla="*/ 0 h 238651"/>
                <a:gd name="connsiteX0" fmla="*/ 69841 w 392506"/>
                <a:gd name="connsiteY0" fmla="*/ 35016 h 238651"/>
                <a:gd name="connsiteX1" fmla="*/ 0 w 392506"/>
                <a:gd name="connsiteY1" fmla="*/ 134594 h 238651"/>
                <a:gd name="connsiteX2" fmla="*/ 48622 w 392506"/>
                <a:gd name="connsiteY2" fmla="*/ 238651 h 238651"/>
                <a:gd name="connsiteX0" fmla="*/ 392552 w 393436"/>
                <a:gd name="connsiteY0" fmla="*/ 2217 h 238651"/>
                <a:gd name="connsiteX1" fmla="*/ 393436 w 393436"/>
                <a:gd name="connsiteY1" fmla="*/ 0 h 238651"/>
                <a:gd name="connsiteX0" fmla="*/ 70771 w 393436"/>
                <a:gd name="connsiteY0" fmla="*/ 35016 h 238651"/>
                <a:gd name="connsiteX1" fmla="*/ 930 w 393436"/>
                <a:gd name="connsiteY1" fmla="*/ 134594 h 238651"/>
                <a:gd name="connsiteX2" fmla="*/ 49552 w 393436"/>
                <a:gd name="connsiteY2" fmla="*/ 238651 h 238651"/>
                <a:gd name="connsiteX0" fmla="*/ 392552 w 393436"/>
                <a:gd name="connsiteY0" fmla="*/ 2217 h 238651"/>
                <a:gd name="connsiteX1" fmla="*/ 393436 w 393436"/>
                <a:gd name="connsiteY1" fmla="*/ 0 h 238651"/>
                <a:gd name="connsiteX0" fmla="*/ 70771 w 393436"/>
                <a:gd name="connsiteY0" fmla="*/ 35016 h 238651"/>
                <a:gd name="connsiteX1" fmla="*/ 930 w 393436"/>
                <a:gd name="connsiteY1" fmla="*/ 134594 h 238651"/>
                <a:gd name="connsiteX2" fmla="*/ 49552 w 393436"/>
                <a:gd name="connsiteY2" fmla="*/ 238651 h 238651"/>
                <a:gd name="connsiteX0" fmla="*/ 392552 w 393436"/>
                <a:gd name="connsiteY0" fmla="*/ 2217 h 238651"/>
                <a:gd name="connsiteX1" fmla="*/ 393436 w 393436"/>
                <a:gd name="connsiteY1" fmla="*/ 0 h 238651"/>
                <a:gd name="connsiteX0" fmla="*/ 55743 w 393436"/>
                <a:gd name="connsiteY0" fmla="*/ 50851 h 238651"/>
                <a:gd name="connsiteX1" fmla="*/ 930 w 393436"/>
                <a:gd name="connsiteY1" fmla="*/ 134594 h 238651"/>
                <a:gd name="connsiteX2" fmla="*/ 49552 w 393436"/>
                <a:gd name="connsiteY2" fmla="*/ 238651 h 238651"/>
                <a:gd name="connsiteX0" fmla="*/ 392552 w 393436"/>
                <a:gd name="connsiteY0" fmla="*/ 2217 h 228472"/>
                <a:gd name="connsiteX1" fmla="*/ 393436 w 393436"/>
                <a:gd name="connsiteY1" fmla="*/ 0 h 228472"/>
                <a:gd name="connsiteX0" fmla="*/ 55743 w 393436"/>
                <a:gd name="connsiteY0" fmla="*/ 50851 h 228472"/>
                <a:gd name="connsiteX1" fmla="*/ 930 w 393436"/>
                <a:gd name="connsiteY1" fmla="*/ 134594 h 228472"/>
                <a:gd name="connsiteX2" fmla="*/ 49552 w 393436"/>
                <a:gd name="connsiteY2" fmla="*/ 228472 h 228472"/>
                <a:gd name="connsiteX0" fmla="*/ 392552 w 393436"/>
                <a:gd name="connsiteY0" fmla="*/ 2217 h 228472"/>
                <a:gd name="connsiteX1" fmla="*/ 393436 w 393436"/>
                <a:gd name="connsiteY1" fmla="*/ 0 h 228472"/>
                <a:gd name="connsiteX0" fmla="*/ 55743 w 393436"/>
                <a:gd name="connsiteY0" fmla="*/ 50851 h 228472"/>
                <a:gd name="connsiteX1" fmla="*/ 930 w 393436"/>
                <a:gd name="connsiteY1" fmla="*/ 134594 h 228472"/>
                <a:gd name="connsiteX2" fmla="*/ 49552 w 393436"/>
                <a:gd name="connsiteY2" fmla="*/ 228472 h 228472"/>
                <a:gd name="connsiteX0" fmla="*/ 391674 w 392558"/>
                <a:gd name="connsiteY0" fmla="*/ 2217 h 228472"/>
                <a:gd name="connsiteX1" fmla="*/ 392558 w 392558"/>
                <a:gd name="connsiteY1" fmla="*/ 0 h 228472"/>
                <a:gd name="connsiteX0" fmla="*/ 54865 w 392558"/>
                <a:gd name="connsiteY0" fmla="*/ 50851 h 228472"/>
                <a:gd name="connsiteX1" fmla="*/ 52 w 392558"/>
                <a:gd name="connsiteY1" fmla="*/ 134594 h 228472"/>
                <a:gd name="connsiteX2" fmla="*/ 48674 w 392558"/>
                <a:gd name="connsiteY2" fmla="*/ 228472 h 22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92558" h="228472" stroke="0">
                  <a:moveTo>
                    <a:pt x="391674" y="2217"/>
                  </a:moveTo>
                  <a:lnTo>
                    <a:pt x="392558" y="0"/>
                  </a:lnTo>
                </a:path>
                <a:path w="392558" h="228472" fill="none">
                  <a:moveTo>
                    <a:pt x="54865" y="50851"/>
                  </a:moveTo>
                  <a:cubicBezTo>
                    <a:pt x="50297" y="48784"/>
                    <a:pt x="-1864" y="78034"/>
                    <a:pt x="52" y="134594"/>
                  </a:cubicBezTo>
                  <a:cubicBezTo>
                    <a:pt x="-685" y="187761"/>
                    <a:pt x="35755" y="219235"/>
                    <a:pt x="48674" y="228472"/>
                  </a:cubicBezTo>
                </a:path>
              </a:pathLst>
            </a:custGeom>
            <a:noFill/>
            <a:ln w="28575" cap="flat" cmpd="sng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anchor="ctr"/>
            <a:lstStyle/>
            <a:p>
              <a:endParaRPr lang="en-US"/>
            </a:p>
          </p:txBody>
        </p:sp>
        <p:cxnSp>
          <p:nvCxnSpPr>
            <p:cNvPr id="27" name="Straight Connector 54"/>
            <p:cNvCxnSpPr>
              <a:cxnSpLocks noChangeShapeType="1"/>
            </p:cNvCxnSpPr>
            <p:nvPr/>
          </p:nvCxnSpPr>
          <p:spPr bwMode="auto">
            <a:xfrm>
              <a:off x="1998723" y="4652357"/>
              <a:ext cx="76823" cy="93893"/>
            </a:xfrm>
            <a:prstGeom prst="line">
              <a:avLst/>
            </a:prstGeom>
            <a:noFill/>
            <a:ln w="28575" cmpd="sng">
              <a:solidFill>
                <a:srgbClr val="FF0000"/>
              </a:solidFill>
              <a:round/>
              <a:headEnd/>
              <a:tailEnd/>
            </a:ln>
          </p:spPr>
        </p:cxnSp>
      </p:grp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HUGS Program, June 12 2015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defTabSz="457200"/>
            <a:fld id="{B58F48A6-A3E1-4848-9AC3-B43F560BE4FE}" type="slidenum">
              <a:rPr lang="en-US" smtClean="0">
                <a:solidFill>
                  <a:prstClr val="white"/>
                </a:solidFill>
              </a:rPr>
              <a:pPr defTabSz="457200"/>
              <a:t>8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2152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eRHIC@BNL</a:t>
            </a:r>
            <a:endParaRPr lang="en-US" dirty="0"/>
          </a:p>
        </p:txBody>
      </p:sp>
      <p:pic>
        <p:nvPicPr>
          <p:cNvPr id="3" name="Picture 2" descr="Screen Shot 2015-06-11 at 14.11.2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38200"/>
            <a:ext cx="9144000" cy="5619496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HUGS Program, June 12 2015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defTabSz="457200"/>
            <a:fld id="{B58F48A6-A3E1-4848-9AC3-B43F560BE4FE}" type="slidenum">
              <a:rPr lang="en-US" smtClean="0">
                <a:solidFill>
                  <a:prstClr val="white"/>
                </a:solidFill>
              </a:rPr>
              <a:pPr defTabSz="457200"/>
              <a:t>9</a:t>
            </a:fld>
            <a:endParaRPr lang="en-US" dirty="0">
              <a:solidFill>
                <a:prstClr val="white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JLabPowerpointMai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7727</TotalTime>
  <Words>3039</Words>
  <Application>Microsoft Office PowerPoint</Application>
  <PresentationFormat>On-screen Show (4:3)</PresentationFormat>
  <Paragraphs>808</Paragraphs>
  <Slides>41</Slides>
  <Notes>3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41</vt:i4>
      </vt:variant>
    </vt:vector>
  </HeadingPairs>
  <TitlesOfParts>
    <vt:vector size="44" baseType="lpstr">
      <vt:lpstr>1_JLabPowerpointMain</vt:lpstr>
      <vt:lpstr>Equation</vt:lpstr>
      <vt:lpstr>Формула</vt:lpstr>
      <vt:lpstr>PowerPoint Presentation</vt:lpstr>
      <vt:lpstr>Outline</vt:lpstr>
      <vt:lpstr>Accelerators “101”</vt:lpstr>
      <vt:lpstr>Accelerator “ingredients”</vt:lpstr>
      <vt:lpstr>Accelerator types and applications</vt:lpstr>
      <vt:lpstr>PowerPoint Presentation</vt:lpstr>
      <vt:lpstr>EIC Physics Highlights</vt:lpstr>
      <vt:lpstr>PowerPoint Presentation</vt:lpstr>
      <vt:lpstr>eRHIC@BNL</vt:lpstr>
      <vt:lpstr>PowerPoint Presentation</vt:lpstr>
      <vt:lpstr>Design Strategy for High Luminosity</vt:lpstr>
      <vt:lpstr>Design Strategy for High Polarization</vt:lpstr>
      <vt:lpstr>Baseline Layout </vt:lpstr>
      <vt:lpstr>JLAB Campus Layout</vt:lpstr>
      <vt:lpstr>MEIC Baseline</vt:lpstr>
      <vt:lpstr>CEBAF - Full Energy Injector</vt:lpstr>
      <vt:lpstr>Electron Collider Ring</vt:lpstr>
      <vt:lpstr>Ion Sources and Linac</vt:lpstr>
      <vt:lpstr>Booster </vt:lpstr>
      <vt:lpstr>Ion Collider Ring Layout </vt:lpstr>
      <vt:lpstr>Ion Collider Ring with Super-Ferric Magnets</vt:lpstr>
      <vt:lpstr>MEIC super-ferric dipole</vt:lpstr>
      <vt:lpstr>MEIC super-ferric Quadrupole</vt:lpstr>
      <vt:lpstr>Full-Acceptance Detector</vt:lpstr>
      <vt:lpstr>Chromaticity Compensation </vt:lpstr>
      <vt:lpstr>Crab Crossing</vt:lpstr>
      <vt:lpstr>Deflective Crab Cavity</vt:lpstr>
      <vt:lpstr>RF Cavities</vt:lpstr>
      <vt:lpstr>Multi-Step Electron Cooling Scheme </vt:lpstr>
      <vt:lpstr>Bunched Beam Electron Cooler</vt:lpstr>
      <vt:lpstr>e-p Luminosity</vt:lpstr>
      <vt:lpstr>Recent and ongoing events</vt:lpstr>
      <vt:lpstr>MEIC Realization Imagined</vt:lpstr>
      <vt:lpstr>eRHIC Realization Imagined</vt:lpstr>
      <vt:lpstr>Conclusions</vt:lpstr>
      <vt:lpstr>Backup Slides</vt:lpstr>
      <vt:lpstr>Electron Ring Optics Parameters</vt:lpstr>
      <vt:lpstr>Ion Collider Ring Parameters</vt:lpstr>
      <vt:lpstr>Ion Polarization in Booster</vt:lpstr>
      <vt:lpstr>Ion Polarization in Collider</vt:lpstr>
      <vt:lpstr>Electron Polarization</vt:lpstr>
    </vt:vector>
  </TitlesOfParts>
  <Company>Jefferson Lab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Robert McKeown</dc:creator>
  <cp:lastModifiedBy>Erin Clifton</cp:lastModifiedBy>
  <cp:revision>68</cp:revision>
  <dcterms:created xsi:type="dcterms:W3CDTF">2015-06-11T15:33:22Z</dcterms:created>
  <dcterms:modified xsi:type="dcterms:W3CDTF">2015-06-11T20:18:23Z</dcterms:modified>
</cp:coreProperties>
</file>